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8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1BA-D9E0-44EB-9860-ECD657DC229F}" type="datetimeFigureOut">
              <a:rPr lang="en-IN" smtClean="0"/>
              <a:t>05-14-2012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46D-13A7-436D-AA1F-DE2100AE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51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1BA-D9E0-44EB-9860-ECD657DC229F}" type="datetimeFigureOut">
              <a:rPr lang="en-IN" smtClean="0"/>
              <a:t>05-14-2012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46D-13A7-436D-AA1F-DE2100AE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04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1BA-D9E0-44EB-9860-ECD657DC229F}" type="datetimeFigureOut">
              <a:rPr lang="en-IN" smtClean="0"/>
              <a:t>05-14-2012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46D-13A7-436D-AA1F-DE2100AE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16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1BA-D9E0-44EB-9860-ECD657DC229F}" type="datetimeFigureOut">
              <a:rPr lang="en-IN" smtClean="0"/>
              <a:t>05-14-2012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46D-13A7-436D-AA1F-DE2100AE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1BA-D9E0-44EB-9860-ECD657DC229F}" type="datetimeFigureOut">
              <a:rPr lang="en-IN" smtClean="0"/>
              <a:t>05-14-2012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46D-13A7-436D-AA1F-DE2100AE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46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1BA-D9E0-44EB-9860-ECD657DC229F}" type="datetimeFigureOut">
              <a:rPr lang="en-IN" smtClean="0"/>
              <a:t>05-14-2012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46D-13A7-436D-AA1F-DE2100AE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1BA-D9E0-44EB-9860-ECD657DC229F}" type="datetimeFigureOut">
              <a:rPr lang="en-IN" smtClean="0"/>
              <a:t>05-14-2012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46D-13A7-436D-AA1F-DE2100AE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61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1BA-D9E0-44EB-9860-ECD657DC229F}" type="datetimeFigureOut">
              <a:rPr lang="en-IN" smtClean="0"/>
              <a:t>05-14-2012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46D-13A7-436D-AA1F-DE2100AE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52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1BA-D9E0-44EB-9860-ECD657DC229F}" type="datetimeFigureOut">
              <a:rPr lang="en-IN" smtClean="0"/>
              <a:t>05-14-2012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46D-13A7-436D-AA1F-DE2100AE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62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1BA-D9E0-44EB-9860-ECD657DC229F}" type="datetimeFigureOut">
              <a:rPr lang="en-IN" smtClean="0"/>
              <a:t>05-14-2012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46D-13A7-436D-AA1F-DE2100AE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1BA-D9E0-44EB-9860-ECD657DC229F}" type="datetimeFigureOut">
              <a:rPr lang="en-IN" smtClean="0"/>
              <a:t>05-14-2012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46D-13A7-436D-AA1F-DE2100AE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4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981BA-D9E0-44EB-9860-ECD657DC229F}" type="datetimeFigureOut">
              <a:rPr lang="en-IN" smtClean="0"/>
              <a:t>05-14-2012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B46D-13A7-436D-AA1F-DE2100AED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8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Slide show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slide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26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1"/>
            <a:ext cx="8229600" cy="5760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Slide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58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1"/>
            <a:ext cx="8229600" cy="5760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Slide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88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1"/>
            <a:ext cx="8229600" cy="5760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Slide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88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1"/>
            <a:ext cx="8229600" cy="5760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Slide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88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Testing Slide show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Slide show</dc:title>
  <dc:creator>selva</dc:creator>
  <cp:lastModifiedBy>selva</cp:lastModifiedBy>
  <cp:revision>1</cp:revision>
  <dcterms:created xsi:type="dcterms:W3CDTF">2012-04-26T16:45:27Z</dcterms:created>
  <dcterms:modified xsi:type="dcterms:W3CDTF">2012-05-14T19:01:09Z</dcterms:modified>
</cp:coreProperties>
</file>