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824" r:id="rId1"/>
    <p:sldMasterId id="2147483838" r:id="rId2"/>
    <p:sldMasterId id="2147483850" r:id="rId3"/>
    <p:sldMasterId id="2147483862" r:id="rId4"/>
    <p:sldMasterId id="2147483938" r:id="rId5"/>
  </p:sldMasterIdLst>
  <p:notesMasterIdLst>
    <p:notesMasterId r:id="rId36"/>
  </p:notesMasterIdLst>
  <p:sldIdLst>
    <p:sldId id="279" r:id="rId6"/>
    <p:sldId id="263" r:id="rId7"/>
    <p:sldId id="407" r:id="rId8"/>
    <p:sldId id="275" r:id="rId9"/>
    <p:sldId id="299" r:id="rId10"/>
    <p:sldId id="416" r:id="rId11"/>
    <p:sldId id="417" r:id="rId12"/>
    <p:sldId id="302" r:id="rId13"/>
    <p:sldId id="338" r:id="rId14"/>
    <p:sldId id="414" r:id="rId15"/>
    <p:sldId id="350" r:id="rId16"/>
    <p:sldId id="415" r:id="rId17"/>
    <p:sldId id="297" r:id="rId18"/>
    <p:sldId id="406" r:id="rId19"/>
    <p:sldId id="398" r:id="rId20"/>
    <p:sldId id="399" r:id="rId21"/>
    <p:sldId id="409" r:id="rId22"/>
    <p:sldId id="410" r:id="rId23"/>
    <p:sldId id="411" r:id="rId24"/>
    <p:sldId id="412" r:id="rId25"/>
    <p:sldId id="400" r:id="rId26"/>
    <p:sldId id="396" r:id="rId27"/>
    <p:sldId id="403" r:id="rId28"/>
    <p:sldId id="397" r:id="rId29"/>
    <p:sldId id="401" r:id="rId30"/>
    <p:sldId id="413" r:id="rId31"/>
    <p:sldId id="418" r:id="rId32"/>
    <p:sldId id="270" r:id="rId33"/>
    <p:sldId id="256" r:id="rId34"/>
    <p:sldId id="34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77BFAD-A93D-428F-AD56-ECC986FA3EB0}">
          <p14:sldIdLst>
            <p14:sldId id="279"/>
            <p14:sldId id="263"/>
            <p14:sldId id="407"/>
            <p14:sldId id="275"/>
            <p14:sldId id="299"/>
            <p14:sldId id="416"/>
            <p14:sldId id="417"/>
            <p14:sldId id="302"/>
            <p14:sldId id="338"/>
            <p14:sldId id="414"/>
            <p14:sldId id="350"/>
            <p14:sldId id="415"/>
            <p14:sldId id="297"/>
            <p14:sldId id="406"/>
            <p14:sldId id="398"/>
            <p14:sldId id="399"/>
            <p14:sldId id="409"/>
            <p14:sldId id="410"/>
            <p14:sldId id="411"/>
            <p14:sldId id="412"/>
            <p14:sldId id="400"/>
            <p14:sldId id="396"/>
            <p14:sldId id="403"/>
            <p14:sldId id="397"/>
            <p14:sldId id="401"/>
            <p14:sldId id="413"/>
            <p14:sldId id="418"/>
            <p14:sldId id="270"/>
            <p14:sldId id="256"/>
            <p14:sldId id="34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alaji Tharun" initials="BT" lastIdx="1" clrIdx="0">
    <p:extLst>
      <p:ext uri="{19B8F6BF-5375-455C-9EA6-DF929625EA0E}">
        <p15:presenceInfo xmlns:p15="http://schemas.microsoft.com/office/powerpoint/2012/main" userId="82d59015630292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8" d="100"/>
          <a:sy n="78" d="100"/>
        </p:scale>
        <p:origin x="3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C8CBA-9C3A-4517-873D-2E238B508CB8}" type="datetimeFigureOut">
              <a:rPr lang="en-US" smtClean="0"/>
              <a:t>5/16/2021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480C6-7951-4B17-AE12-34E3798991A5}" type="slidenum">
              <a:rPr lang="en-US" smtClean="0"/>
              <a:t>‹#›</a:t>
            </a:fld>
            <a:endParaRPr lang="en-US"/>
          </a:p>
        </p:txBody>
      </p:sp>
    </p:spTree>
    <p:extLst>
      <p:ext uri="{BB962C8B-B14F-4D97-AF65-F5344CB8AC3E}">
        <p14:creationId xmlns:p14="http://schemas.microsoft.com/office/powerpoint/2010/main" val="3276736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a:extLst>
              <a:ext uri="{FF2B5EF4-FFF2-40B4-BE49-F238E27FC236}">
                <a16:creationId xmlns:a16="http://schemas.microsoft.com/office/drawing/2014/main" id="{3D5BBF25-D1AF-4CA2-A999-A9279ACB41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a:extLst>
              <a:ext uri="{FF2B5EF4-FFF2-40B4-BE49-F238E27FC236}">
                <a16:creationId xmlns:a16="http://schemas.microsoft.com/office/drawing/2014/main" id="{CBEDE041-FB24-4D3B-B5EB-3890A81D75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IN" altLang="en-US"/>
          </a:p>
        </p:txBody>
      </p:sp>
      <p:sp>
        <p:nvSpPr>
          <p:cNvPr id="173060" name="Slide Number Placeholder 3">
            <a:extLst>
              <a:ext uri="{FF2B5EF4-FFF2-40B4-BE49-F238E27FC236}">
                <a16:creationId xmlns:a16="http://schemas.microsoft.com/office/drawing/2014/main" id="{7770339F-DE85-480C-B65A-428876369D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4E8E5D38-35D6-419D-B478-D5C466062337}"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77"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dirty="0"/>
          </a:p>
        </p:txBody>
      </p:sp>
      <p:sp>
        <p:nvSpPr>
          <p:cNvPr id="1048678"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679" name="Date Placeholder 9"/>
          <p:cNvSpPr>
            <a:spLocks noGrp="1"/>
          </p:cNvSpPr>
          <p:nvPr>
            <p:ph type="dt" sz="half" idx="10"/>
          </p:nvPr>
        </p:nvSpPr>
        <p:spPr/>
        <p:txBody>
          <a:bodyPr/>
          <a:lstStyle/>
          <a:p>
            <a:fld id="{D1CDAC62-DE22-4B6D-93E2-E5CB7574392A}" type="datetime1">
              <a:rPr lang="en-US" smtClean="0"/>
              <a:pPr/>
              <a:t>5/16/2021</a:t>
            </a:fld>
            <a:endParaRPr lang="en-US" dirty="0"/>
          </a:p>
        </p:txBody>
      </p:sp>
      <p:sp>
        <p:nvSpPr>
          <p:cNvPr id="1048680"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411629296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a:t>Click to edit Master title style</a:t>
            </a:r>
          </a:p>
        </p:txBody>
      </p:sp>
      <p:sp>
        <p:nvSpPr>
          <p:cNvPr id="104869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9" name="Date Placeholder 9"/>
          <p:cNvSpPr>
            <a:spLocks noGrp="1"/>
          </p:cNvSpPr>
          <p:nvPr>
            <p:ph type="dt" sz="half" idx="10"/>
          </p:nvPr>
        </p:nvSpPr>
        <p:spPr/>
        <p:txBody>
          <a:bodyPr/>
          <a:lstStyle/>
          <a:p>
            <a:fld id="{808CFA32-E68F-4B06-B910-E8BF29109C08}" type="datetime1">
              <a:rPr lang="en-US" smtClean="0"/>
              <a:pPr/>
              <a:t>5/16/2021</a:t>
            </a:fld>
            <a:endParaRPr lang="en-US" dirty="0"/>
          </a:p>
        </p:txBody>
      </p:sp>
      <p:sp>
        <p:nvSpPr>
          <p:cNvPr id="1048700"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356052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1"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1048672"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Date Placeholder 9"/>
          <p:cNvSpPr>
            <a:spLocks noGrp="1"/>
          </p:cNvSpPr>
          <p:nvPr>
            <p:ph type="dt" sz="half" idx="10"/>
          </p:nvPr>
        </p:nvSpPr>
        <p:spPr/>
        <p:txBody>
          <a:bodyPr/>
          <a:lstStyle/>
          <a:p>
            <a:fld id="{1934A016-BB03-44BC-BCC3-04575D6B79BD}" type="datetime1">
              <a:rPr lang="en-US" smtClean="0"/>
              <a:pPr/>
              <a:t>5/16/2021</a:t>
            </a:fld>
            <a:endParaRPr lang="en-US" dirty="0"/>
          </a:p>
        </p:txBody>
      </p:sp>
      <p:sp>
        <p:nvSpPr>
          <p:cNvPr id="1048674"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2159980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1048667" name="Title 1"/>
          <p:cNvSpPr>
            <a:spLocks noGrp="1"/>
          </p:cNvSpPr>
          <p:nvPr>
            <p:ph type="title"/>
          </p:nvPr>
        </p:nvSpPr>
        <p:spPr>
          <a:xfrm>
            <a:off x="914400" y="609600"/>
            <a:ext cx="10363200" cy="1143000"/>
          </a:xfrm>
        </p:spPr>
        <p:txBody>
          <a:bodyPr/>
          <a:lstStyle/>
          <a:p>
            <a:r>
              <a:rPr lang="en-US"/>
              <a:t>Click to edit Master title style</a:t>
            </a:r>
          </a:p>
        </p:txBody>
      </p:sp>
      <p:sp>
        <p:nvSpPr>
          <p:cNvPr id="1048668" name="Table Placeholder 2"/>
          <p:cNvSpPr>
            <a:spLocks noGrp="1"/>
          </p:cNvSpPr>
          <p:nvPr>
            <p:ph type="tbl" idx="1"/>
          </p:nvPr>
        </p:nvSpPr>
        <p:spPr>
          <a:xfrm>
            <a:off x="1524000" y="2438400"/>
            <a:ext cx="10363200" cy="4114800"/>
          </a:xfrm>
        </p:spPr>
        <p:txBody>
          <a:bodyPr rtlCol="0">
            <a:normAutofit/>
          </a:bodyPr>
          <a:lstStyle/>
          <a:p>
            <a:pPr lvl="0"/>
            <a:r>
              <a:rPr lang="en-US" noProof="0"/>
              <a:t>Click icon to add table</a:t>
            </a:r>
          </a:p>
        </p:txBody>
      </p:sp>
      <p:sp>
        <p:nvSpPr>
          <p:cNvPr id="1048669" name="Rectangle 4"/>
          <p:cNvSpPr>
            <a:spLocks noGrp="1" noChangeArrowheads="1"/>
          </p:cNvSpPr>
          <p:nvPr>
            <p:ph type="dt" sz="half" idx="10"/>
          </p:nvPr>
        </p:nvSpPr>
        <p:spPr/>
        <p:txBody>
          <a:bodyPr/>
          <a:lstStyle>
            <a:lvl1pPr>
              <a:defRPr sz="1000">
                <a:solidFill>
                  <a:schemeClr val="tx1"/>
                </a:solidFill>
              </a:defRPr>
            </a:lvl1pPr>
          </a:lstStyle>
          <a:p>
            <a:fld id="{DC49EDE2-C968-40A3-914D-7D30F9AD402A}" type="datetime1">
              <a:rPr lang="en-US" smtClean="0"/>
              <a:pPr/>
              <a:t>5/16/2021</a:t>
            </a:fld>
            <a:endParaRPr lang="en-US" dirty="0"/>
          </a:p>
        </p:txBody>
      </p:sp>
      <p:sp>
        <p:nvSpPr>
          <p:cNvPr id="1048670" name="Rectangle 5"/>
          <p:cNvSpPr>
            <a:spLocks noGrp="1" noChangeArrowheads="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2758825723"/>
      </p:ext>
    </p:extLst>
  </p:cSld>
  <p:clrMapOvr>
    <a:masterClrMapping/>
  </p:clrMapOvr>
  <p:transition>
    <p:sndAc>
      <p:stSnd>
        <p:snd r:embed="rId1"/>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US"/>
              <a:t>Click to edit Master title style</a:t>
            </a:r>
          </a:p>
        </p:txBody>
      </p:sp>
      <p:sp>
        <p:nvSpPr>
          <p:cNvPr id="1048682" name="Date Placeholder 2"/>
          <p:cNvSpPr>
            <a:spLocks noGrp="1"/>
          </p:cNvSpPr>
          <p:nvPr>
            <p:ph type="dt" sz="half" idx="10"/>
          </p:nvPr>
        </p:nvSpPr>
        <p:spPr/>
        <p:txBody>
          <a:bodyPr/>
          <a:lstStyle/>
          <a:p>
            <a:fld id="{613724A8-B532-4B3E-8392-FEF8F2A0385E}" type="datetime1">
              <a:rPr lang="en-US" smtClean="0"/>
              <a:pPr/>
              <a:t>5/16/2021</a:t>
            </a:fld>
            <a:endParaRPr lang="en-US" dirty="0"/>
          </a:p>
        </p:txBody>
      </p:sp>
      <p:sp>
        <p:nvSpPr>
          <p:cNvPr id="1048683" name="Footer Placeholder 3"/>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3460670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97"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798"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799" name="Date Placeholder 3"/>
          <p:cNvSpPr>
            <a:spLocks noGrp="1"/>
          </p:cNvSpPr>
          <p:nvPr>
            <p:ph type="dt" sz="half" idx="10"/>
          </p:nvPr>
        </p:nvSpPr>
        <p:spPr/>
        <p:txBody>
          <a:bodyPr/>
          <a:lstStyle/>
          <a:p>
            <a:fld id="{690416AD-2D92-475F-B170-2B14FDDF6C3F}" type="datetime1">
              <a:rPr lang="en-US" smtClean="0"/>
              <a:pPr/>
              <a:t>5/16/2021</a:t>
            </a:fld>
            <a:endParaRPr lang="en-US"/>
          </a:p>
        </p:txBody>
      </p:sp>
      <p:sp>
        <p:nvSpPr>
          <p:cNvPr id="1048800" name="Footer Placeholder 4"/>
          <p:cNvSpPr>
            <a:spLocks noGrp="1"/>
          </p:cNvSpPr>
          <p:nvPr>
            <p:ph type="ftr" sz="quarter" idx="11"/>
          </p:nvPr>
        </p:nvSpPr>
        <p:spPr>
          <a:xfrm>
            <a:off x="8331200" y="6248401"/>
            <a:ext cx="3860800" cy="365125"/>
          </a:xfrm>
          <a:prstGeom prst="rect">
            <a:avLst/>
          </a:prstGeom>
        </p:spPr>
        <p:txBody>
          <a:bodyPr/>
          <a:lstStyle/>
          <a:p>
            <a:r>
              <a:rPr lang="en-US"/>
              <a:t>1/13</a:t>
            </a:r>
            <a:endParaRPr lang="en-US" dirty="0"/>
          </a:p>
        </p:txBody>
      </p:sp>
    </p:spTree>
    <p:extLst>
      <p:ext uri="{BB962C8B-B14F-4D97-AF65-F5344CB8AC3E}">
        <p14:creationId xmlns:p14="http://schemas.microsoft.com/office/powerpoint/2010/main" val="2317511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59" name="Title 1"/>
          <p:cNvSpPr>
            <a:spLocks noGrp="1"/>
          </p:cNvSpPr>
          <p:nvPr>
            <p:ph type="title"/>
          </p:nvPr>
        </p:nvSpPr>
        <p:spPr/>
        <p:txBody>
          <a:bodyPr/>
          <a:lstStyle/>
          <a:p>
            <a:r>
              <a:rPr lang="en-US"/>
              <a:t>Click to edit Master title style</a:t>
            </a:r>
          </a:p>
        </p:txBody>
      </p:sp>
      <p:sp>
        <p:nvSpPr>
          <p:cNvPr id="104876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1" name="Date Placeholder 3"/>
          <p:cNvSpPr>
            <a:spLocks noGrp="1"/>
          </p:cNvSpPr>
          <p:nvPr>
            <p:ph type="dt" sz="half" idx="10"/>
          </p:nvPr>
        </p:nvSpPr>
        <p:spPr/>
        <p:txBody>
          <a:bodyPr/>
          <a:lstStyle/>
          <a:p>
            <a:fld id="{FB8476B9-3ED0-4A6A-8BA4-DE7E444BF293}" type="datetime1">
              <a:rPr lang="en-US" smtClean="0"/>
              <a:pPr/>
              <a:t>5/16/2021</a:t>
            </a:fld>
            <a:endParaRPr lang="en-US"/>
          </a:p>
        </p:txBody>
      </p:sp>
      <p:sp>
        <p:nvSpPr>
          <p:cNvPr id="1048762" name="Footer Placeholder 4"/>
          <p:cNvSpPr>
            <a:spLocks noGrp="1"/>
          </p:cNvSpPr>
          <p:nvPr>
            <p:ph type="ftr" sz="quarter" idx="11"/>
          </p:nvPr>
        </p:nvSpPr>
        <p:spPr>
          <a:xfrm>
            <a:off x="8331200" y="6248401"/>
            <a:ext cx="3860800" cy="365125"/>
          </a:xfrm>
          <a:prstGeom prst="rect">
            <a:avLst/>
          </a:prstGeom>
        </p:spPr>
        <p:txBody>
          <a:bodyPr/>
          <a:lstStyle/>
          <a:p>
            <a:r>
              <a:rPr lang="en-US"/>
              <a:t>1/13</a:t>
            </a:r>
          </a:p>
        </p:txBody>
      </p:sp>
    </p:spTree>
    <p:extLst>
      <p:ext uri="{BB962C8B-B14F-4D97-AF65-F5344CB8AC3E}">
        <p14:creationId xmlns:p14="http://schemas.microsoft.com/office/powerpoint/2010/main" val="2629376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4"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775"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76" name="Date Placeholder 3"/>
          <p:cNvSpPr>
            <a:spLocks noGrp="1"/>
          </p:cNvSpPr>
          <p:nvPr>
            <p:ph type="dt" sz="half" idx="10"/>
          </p:nvPr>
        </p:nvSpPr>
        <p:spPr/>
        <p:txBody>
          <a:bodyPr/>
          <a:lstStyle/>
          <a:p>
            <a:fld id="{E8A08009-229D-47C4-AE9D-3169A2F5FEC5}" type="datetime1">
              <a:rPr lang="en-US" smtClean="0"/>
              <a:pPr/>
              <a:t>5/16/2021</a:t>
            </a:fld>
            <a:endParaRPr lang="en-US"/>
          </a:p>
        </p:txBody>
      </p:sp>
      <p:sp>
        <p:nvSpPr>
          <p:cNvPr id="1048777" name="Footer Placeholder 4"/>
          <p:cNvSpPr>
            <a:spLocks noGrp="1"/>
          </p:cNvSpPr>
          <p:nvPr>
            <p:ph type="ftr" sz="quarter" idx="11"/>
          </p:nvPr>
        </p:nvSpPr>
        <p:spPr>
          <a:xfrm>
            <a:off x="8331200" y="6248401"/>
            <a:ext cx="3860800" cy="365125"/>
          </a:xfrm>
          <a:prstGeom prst="rect">
            <a:avLst/>
          </a:prstGeom>
        </p:spPr>
        <p:txBody>
          <a:bodyPr/>
          <a:lstStyle/>
          <a:p>
            <a:r>
              <a:rPr lang="en-US"/>
              <a:t>1/13</a:t>
            </a:r>
          </a:p>
        </p:txBody>
      </p:sp>
      <p:sp>
        <p:nvSpPr>
          <p:cNvPr id="1048778" name="Slide Number Placeholder 5"/>
          <p:cNvSpPr>
            <a:spLocks noGrp="1"/>
          </p:cNvSpPr>
          <p:nvPr>
            <p:ph type="sldNum" sz="quarter" idx="12"/>
          </p:nvPr>
        </p:nvSpPr>
        <p:spPr>
          <a:xfrm>
            <a:off x="8737600" y="6356351"/>
            <a:ext cx="2844800" cy="365125"/>
          </a:xfrm>
          <a:prstGeom prst="rect">
            <a:avLst/>
          </a:prstGeom>
        </p:spPr>
        <p:txBody>
          <a:bodyPr/>
          <a:lstStyle/>
          <a:p>
            <a:endParaRPr lang="en-US" dirty="0"/>
          </a:p>
        </p:txBody>
      </p:sp>
    </p:spTree>
    <p:extLst>
      <p:ext uri="{BB962C8B-B14F-4D97-AF65-F5344CB8AC3E}">
        <p14:creationId xmlns:p14="http://schemas.microsoft.com/office/powerpoint/2010/main" val="3243994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69" name="Title 1"/>
          <p:cNvSpPr>
            <a:spLocks noGrp="1"/>
          </p:cNvSpPr>
          <p:nvPr>
            <p:ph type="title"/>
          </p:nvPr>
        </p:nvSpPr>
        <p:spPr/>
        <p:txBody>
          <a:bodyPr/>
          <a:lstStyle/>
          <a:p>
            <a:r>
              <a:rPr lang="en-US"/>
              <a:t>Click to edit Master title style</a:t>
            </a:r>
          </a:p>
        </p:txBody>
      </p:sp>
      <p:sp>
        <p:nvSpPr>
          <p:cNvPr id="1048770"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1"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2" name="Date Placeholder 4"/>
          <p:cNvSpPr>
            <a:spLocks noGrp="1"/>
          </p:cNvSpPr>
          <p:nvPr>
            <p:ph type="dt" sz="half" idx="10"/>
          </p:nvPr>
        </p:nvSpPr>
        <p:spPr/>
        <p:txBody>
          <a:bodyPr/>
          <a:lstStyle/>
          <a:p>
            <a:fld id="{820E88F3-DC15-49A9-80E1-90301CEBC211}" type="datetime1">
              <a:rPr lang="en-US" smtClean="0"/>
              <a:pPr/>
              <a:t>5/16/2021</a:t>
            </a:fld>
            <a:endParaRPr lang="en-US"/>
          </a:p>
        </p:txBody>
      </p:sp>
      <p:sp>
        <p:nvSpPr>
          <p:cNvPr id="1048773" name="Footer Placeholder 5"/>
          <p:cNvSpPr>
            <a:spLocks noGrp="1"/>
          </p:cNvSpPr>
          <p:nvPr>
            <p:ph type="ftr" sz="quarter" idx="11"/>
          </p:nvPr>
        </p:nvSpPr>
        <p:spPr>
          <a:xfrm>
            <a:off x="8331200" y="6248401"/>
            <a:ext cx="3860800" cy="365125"/>
          </a:xfrm>
          <a:prstGeom prst="rect">
            <a:avLst/>
          </a:prstGeom>
        </p:spPr>
        <p:txBody>
          <a:bodyPr/>
          <a:lstStyle/>
          <a:p>
            <a:r>
              <a:rPr lang="en-US"/>
              <a:t>1/13</a:t>
            </a:r>
          </a:p>
        </p:txBody>
      </p:sp>
    </p:spTree>
    <p:extLst>
      <p:ext uri="{BB962C8B-B14F-4D97-AF65-F5344CB8AC3E}">
        <p14:creationId xmlns:p14="http://schemas.microsoft.com/office/powerpoint/2010/main" val="2761984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86" name="Title 1"/>
          <p:cNvSpPr>
            <a:spLocks noGrp="1"/>
          </p:cNvSpPr>
          <p:nvPr>
            <p:ph type="title"/>
          </p:nvPr>
        </p:nvSpPr>
        <p:spPr/>
        <p:txBody>
          <a:bodyPr/>
          <a:lstStyle/>
          <a:p>
            <a:r>
              <a:rPr lang="en-US"/>
              <a:t>Click to edit Master title style</a:t>
            </a:r>
          </a:p>
        </p:txBody>
      </p:sp>
      <p:sp>
        <p:nvSpPr>
          <p:cNvPr id="1048787"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8"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9"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90"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1" name="Date Placeholder 6"/>
          <p:cNvSpPr>
            <a:spLocks noGrp="1"/>
          </p:cNvSpPr>
          <p:nvPr>
            <p:ph type="dt" sz="half" idx="10"/>
          </p:nvPr>
        </p:nvSpPr>
        <p:spPr/>
        <p:txBody>
          <a:bodyPr/>
          <a:lstStyle/>
          <a:p>
            <a:fld id="{CA51383E-00D9-44D8-8DC5-A97C118394EA}" type="datetime1">
              <a:rPr lang="en-US" smtClean="0"/>
              <a:pPr/>
              <a:t>5/16/2021</a:t>
            </a:fld>
            <a:endParaRPr lang="en-US"/>
          </a:p>
        </p:txBody>
      </p:sp>
      <p:sp>
        <p:nvSpPr>
          <p:cNvPr id="1048792" name="Footer Placeholder 7"/>
          <p:cNvSpPr>
            <a:spLocks noGrp="1"/>
          </p:cNvSpPr>
          <p:nvPr>
            <p:ph type="ftr" sz="quarter" idx="11"/>
          </p:nvPr>
        </p:nvSpPr>
        <p:spPr>
          <a:xfrm>
            <a:off x="8331200" y="6248401"/>
            <a:ext cx="3860800" cy="365125"/>
          </a:xfrm>
          <a:prstGeom prst="rect">
            <a:avLst/>
          </a:prstGeom>
        </p:spPr>
        <p:txBody>
          <a:bodyPr/>
          <a:lstStyle/>
          <a:p>
            <a:r>
              <a:rPr lang="en-US"/>
              <a:t>1/13</a:t>
            </a:r>
          </a:p>
        </p:txBody>
      </p:sp>
    </p:spTree>
    <p:extLst>
      <p:ext uri="{BB962C8B-B14F-4D97-AF65-F5344CB8AC3E}">
        <p14:creationId xmlns:p14="http://schemas.microsoft.com/office/powerpoint/2010/main" val="347862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66" name="Title 1"/>
          <p:cNvSpPr>
            <a:spLocks noGrp="1"/>
          </p:cNvSpPr>
          <p:nvPr>
            <p:ph type="title"/>
          </p:nvPr>
        </p:nvSpPr>
        <p:spPr/>
        <p:txBody>
          <a:bodyPr/>
          <a:lstStyle/>
          <a:p>
            <a:r>
              <a:rPr lang="en-US"/>
              <a:t>Click to edit Master title style</a:t>
            </a:r>
          </a:p>
        </p:txBody>
      </p:sp>
      <p:sp>
        <p:nvSpPr>
          <p:cNvPr id="1048767" name="Date Placeholder 2"/>
          <p:cNvSpPr>
            <a:spLocks noGrp="1"/>
          </p:cNvSpPr>
          <p:nvPr>
            <p:ph type="dt" sz="half" idx="10"/>
          </p:nvPr>
        </p:nvSpPr>
        <p:spPr/>
        <p:txBody>
          <a:bodyPr/>
          <a:lstStyle/>
          <a:p>
            <a:fld id="{1AC57E1F-E7A6-44B8-821B-3455EF800E36}" type="datetime1">
              <a:rPr lang="en-US" smtClean="0"/>
              <a:pPr/>
              <a:t>5/16/2021</a:t>
            </a:fld>
            <a:endParaRPr lang="en-US"/>
          </a:p>
        </p:txBody>
      </p:sp>
      <p:sp>
        <p:nvSpPr>
          <p:cNvPr id="1048768" name="Footer Placeholder 3"/>
          <p:cNvSpPr>
            <a:spLocks noGrp="1"/>
          </p:cNvSpPr>
          <p:nvPr>
            <p:ph type="ftr" sz="quarter" idx="11"/>
          </p:nvPr>
        </p:nvSpPr>
        <p:spPr>
          <a:xfrm>
            <a:off x="8331200" y="6248401"/>
            <a:ext cx="3860800" cy="365125"/>
          </a:xfrm>
          <a:prstGeom prst="rect">
            <a:avLst/>
          </a:prstGeom>
        </p:spPr>
        <p:txBody>
          <a:bodyPr/>
          <a:lstStyle/>
          <a:p>
            <a:r>
              <a:rPr lang="en-US"/>
              <a:t>1/13</a:t>
            </a:r>
          </a:p>
        </p:txBody>
      </p:sp>
    </p:spTree>
    <p:extLst>
      <p:ext uri="{BB962C8B-B14F-4D97-AF65-F5344CB8AC3E}">
        <p14:creationId xmlns:p14="http://schemas.microsoft.com/office/powerpoint/2010/main" val="365252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p>
        </p:txBody>
      </p:sp>
      <p:sp>
        <p:nvSpPr>
          <p:cNvPr id="10485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5" name="Date Placeholder 9"/>
          <p:cNvSpPr>
            <a:spLocks noGrp="1"/>
          </p:cNvSpPr>
          <p:nvPr>
            <p:ph type="dt" sz="half" idx="10"/>
          </p:nvPr>
        </p:nvSpPr>
        <p:spPr/>
        <p:txBody>
          <a:bodyPr/>
          <a:lstStyle/>
          <a:p>
            <a:fld id="{B41C8035-AA44-4765-9C31-7AF0264DDD4A}" type="datetime1">
              <a:rPr lang="en-US" smtClean="0"/>
              <a:pPr/>
              <a:t>5/16/2021</a:t>
            </a:fld>
            <a:endParaRPr lang="en-US" dirty="0"/>
          </a:p>
        </p:txBody>
      </p:sp>
      <p:sp>
        <p:nvSpPr>
          <p:cNvPr id="104859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2344794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84" name="Date Placeholder 1"/>
          <p:cNvSpPr>
            <a:spLocks noGrp="1"/>
          </p:cNvSpPr>
          <p:nvPr>
            <p:ph type="dt" sz="half" idx="10"/>
          </p:nvPr>
        </p:nvSpPr>
        <p:spPr/>
        <p:txBody>
          <a:bodyPr/>
          <a:lstStyle/>
          <a:p>
            <a:fld id="{C4AFE305-552E-468E-ABC2-850CA928C238}" type="datetime1">
              <a:rPr lang="en-US" smtClean="0"/>
              <a:pPr/>
              <a:t>5/16/2021</a:t>
            </a:fld>
            <a:endParaRPr lang="en-US"/>
          </a:p>
        </p:txBody>
      </p:sp>
      <p:sp>
        <p:nvSpPr>
          <p:cNvPr id="1048785" name="Footer Placeholder 2"/>
          <p:cNvSpPr>
            <a:spLocks noGrp="1"/>
          </p:cNvSpPr>
          <p:nvPr>
            <p:ph type="ftr" sz="quarter" idx="11"/>
          </p:nvPr>
        </p:nvSpPr>
        <p:spPr>
          <a:xfrm>
            <a:off x="8331200" y="6248401"/>
            <a:ext cx="3860800" cy="365125"/>
          </a:xfrm>
          <a:prstGeom prst="rect">
            <a:avLst/>
          </a:prstGeom>
        </p:spPr>
        <p:txBody>
          <a:bodyPr/>
          <a:lstStyle/>
          <a:p>
            <a:r>
              <a:rPr lang="en-US"/>
              <a:t>1/13</a:t>
            </a:r>
          </a:p>
        </p:txBody>
      </p:sp>
    </p:spTree>
    <p:extLst>
      <p:ext uri="{BB962C8B-B14F-4D97-AF65-F5344CB8AC3E}">
        <p14:creationId xmlns:p14="http://schemas.microsoft.com/office/powerpoint/2010/main" val="16178642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79"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780"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1"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2" name="Date Placeholder 4"/>
          <p:cNvSpPr>
            <a:spLocks noGrp="1"/>
          </p:cNvSpPr>
          <p:nvPr>
            <p:ph type="dt" sz="half" idx="10"/>
          </p:nvPr>
        </p:nvSpPr>
        <p:spPr/>
        <p:txBody>
          <a:bodyPr/>
          <a:lstStyle/>
          <a:p>
            <a:fld id="{0150542A-2A47-46B9-9667-32F465B6A921}" type="datetime1">
              <a:rPr lang="en-US" smtClean="0"/>
              <a:pPr/>
              <a:t>5/16/2021</a:t>
            </a:fld>
            <a:endParaRPr lang="en-US"/>
          </a:p>
        </p:txBody>
      </p:sp>
      <p:sp>
        <p:nvSpPr>
          <p:cNvPr id="1048783" name="Footer Placeholder 5"/>
          <p:cNvSpPr>
            <a:spLocks noGrp="1"/>
          </p:cNvSpPr>
          <p:nvPr>
            <p:ph type="ftr" sz="quarter" idx="11"/>
          </p:nvPr>
        </p:nvSpPr>
        <p:spPr>
          <a:xfrm>
            <a:off x="8331200" y="6248401"/>
            <a:ext cx="3860800" cy="365125"/>
          </a:xfrm>
          <a:prstGeom prst="rect">
            <a:avLst/>
          </a:prstGeom>
        </p:spPr>
        <p:txBody>
          <a:bodyPr/>
          <a:lstStyle/>
          <a:p>
            <a:r>
              <a:rPr lang="en-US"/>
              <a:t>1/13</a:t>
            </a:r>
          </a:p>
        </p:txBody>
      </p:sp>
    </p:spTree>
    <p:extLst>
      <p:ext uri="{BB962C8B-B14F-4D97-AF65-F5344CB8AC3E}">
        <p14:creationId xmlns:p14="http://schemas.microsoft.com/office/powerpoint/2010/main" val="573146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01"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802"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48803"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04" name="Date Placeholder 4"/>
          <p:cNvSpPr>
            <a:spLocks noGrp="1"/>
          </p:cNvSpPr>
          <p:nvPr>
            <p:ph type="dt" sz="half" idx="10"/>
          </p:nvPr>
        </p:nvSpPr>
        <p:spPr/>
        <p:txBody>
          <a:bodyPr/>
          <a:lstStyle/>
          <a:p>
            <a:fld id="{06272A07-A913-4748-93C5-31FDA022A95B}" type="datetime1">
              <a:rPr lang="en-US" smtClean="0"/>
              <a:pPr/>
              <a:t>5/16/2021</a:t>
            </a:fld>
            <a:endParaRPr lang="en-US"/>
          </a:p>
        </p:txBody>
      </p:sp>
      <p:sp>
        <p:nvSpPr>
          <p:cNvPr id="1048805" name="Footer Placeholder 5"/>
          <p:cNvSpPr>
            <a:spLocks noGrp="1"/>
          </p:cNvSpPr>
          <p:nvPr>
            <p:ph type="ftr" sz="quarter" idx="11"/>
          </p:nvPr>
        </p:nvSpPr>
        <p:spPr>
          <a:xfrm>
            <a:off x="8331200" y="6248401"/>
            <a:ext cx="3860800" cy="365125"/>
          </a:xfrm>
          <a:prstGeom prst="rect">
            <a:avLst/>
          </a:prstGeom>
        </p:spPr>
        <p:txBody>
          <a:bodyPr/>
          <a:lstStyle/>
          <a:p>
            <a:r>
              <a:rPr lang="en-US"/>
              <a:t>1/13</a:t>
            </a:r>
          </a:p>
        </p:txBody>
      </p:sp>
    </p:spTree>
    <p:extLst>
      <p:ext uri="{BB962C8B-B14F-4D97-AF65-F5344CB8AC3E}">
        <p14:creationId xmlns:p14="http://schemas.microsoft.com/office/powerpoint/2010/main" val="1754679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93" name="Title 1"/>
          <p:cNvSpPr>
            <a:spLocks noGrp="1"/>
          </p:cNvSpPr>
          <p:nvPr>
            <p:ph type="title"/>
          </p:nvPr>
        </p:nvSpPr>
        <p:spPr/>
        <p:txBody>
          <a:bodyPr/>
          <a:lstStyle/>
          <a:p>
            <a:r>
              <a:rPr lang="en-US"/>
              <a:t>Click to edit Master title style</a:t>
            </a:r>
          </a:p>
        </p:txBody>
      </p:sp>
      <p:sp>
        <p:nvSpPr>
          <p:cNvPr id="104879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5" name="Date Placeholder 3"/>
          <p:cNvSpPr>
            <a:spLocks noGrp="1"/>
          </p:cNvSpPr>
          <p:nvPr>
            <p:ph type="dt" sz="half" idx="10"/>
          </p:nvPr>
        </p:nvSpPr>
        <p:spPr/>
        <p:txBody>
          <a:bodyPr/>
          <a:lstStyle/>
          <a:p>
            <a:fld id="{766F195A-9C7C-41C4-B0A7-1A4D3BF21D33}" type="datetime1">
              <a:rPr lang="en-US" smtClean="0"/>
              <a:pPr/>
              <a:t>5/16/2021</a:t>
            </a:fld>
            <a:endParaRPr lang="en-US"/>
          </a:p>
        </p:txBody>
      </p:sp>
      <p:sp>
        <p:nvSpPr>
          <p:cNvPr id="1048796" name="Footer Placeholder 4"/>
          <p:cNvSpPr>
            <a:spLocks noGrp="1"/>
          </p:cNvSpPr>
          <p:nvPr>
            <p:ph type="ftr" sz="quarter" idx="11"/>
          </p:nvPr>
        </p:nvSpPr>
        <p:spPr>
          <a:xfrm>
            <a:off x="8331200" y="6248401"/>
            <a:ext cx="3860800" cy="365125"/>
          </a:xfrm>
          <a:prstGeom prst="rect">
            <a:avLst/>
          </a:prstGeom>
        </p:spPr>
        <p:txBody>
          <a:bodyPr/>
          <a:lstStyle/>
          <a:p>
            <a:r>
              <a:rPr lang="en-US"/>
              <a:t>1/13</a:t>
            </a:r>
          </a:p>
        </p:txBody>
      </p:sp>
    </p:spTree>
    <p:extLst>
      <p:ext uri="{BB962C8B-B14F-4D97-AF65-F5344CB8AC3E}">
        <p14:creationId xmlns:p14="http://schemas.microsoft.com/office/powerpoint/2010/main" val="28848133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63"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1048764"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5" name="Date Placeholder 3"/>
          <p:cNvSpPr>
            <a:spLocks noGrp="1"/>
          </p:cNvSpPr>
          <p:nvPr>
            <p:ph type="dt" sz="half" idx="10"/>
          </p:nvPr>
        </p:nvSpPr>
        <p:spPr/>
        <p:txBody>
          <a:bodyPr/>
          <a:lstStyle/>
          <a:p>
            <a:fld id="{7B849707-D1A1-4B90-9150-E85D160A6F1E}" type="datetime1">
              <a:rPr lang="en-US" smtClean="0"/>
              <a:pPr/>
              <a:t>5/16/2021</a:t>
            </a:fld>
            <a:endParaRPr lang="en-US"/>
          </a:p>
        </p:txBody>
      </p:sp>
    </p:spTree>
    <p:extLst>
      <p:ext uri="{BB962C8B-B14F-4D97-AF65-F5344CB8AC3E}">
        <p14:creationId xmlns:p14="http://schemas.microsoft.com/office/powerpoint/2010/main" val="25382733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43"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74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745" name="Date Placeholder 3"/>
          <p:cNvSpPr>
            <a:spLocks noGrp="1"/>
          </p:cNvSpPr>
          <p:nvPr>
            <p:ph type="dt" sz="half" idx="10"/>
          </p:nvPr>
        </p:nvSpPr>
        <p:spPr/>
        <p:txBody>
          <a:bodyPr/>
          <a:lstStyle/>
          <a:p>
            <a:fld id="{CD98EEC9-A326-4932-86FD-0D9F29B6ACF7}" type="datetime1">
              <a:rPr lang="en-US" smtClean="0"/>
              <a:pPr/>
              <a:t>5/16/2021</a:t>
            </a:fld>
            <a:endParaRPr lang="en-US"/>
          </a:p>
        </p:txBody>
      </p:sp>
      <p:sp>
        <p:nvSpPr>
          <p:cNvPr id="1048746" name="Footer Placeholder 4"/>
          <p:cNvSpPr>
            <a:spLocks noGrp="1"/>
          </p:cNvSpPr>
          <p:nvPr>
            <p:ph type="ftr" sz="quarter" idx="11"/>
          </p:nvPr>
        </p:nvSpPr>
        <p:spPr>
          <a:xfrm>
            <a:off x="7518400" y="6356351"/>
            <a:ext cx="3860800" cy="365125"/>
          </a:xfrm>
          <a:prstGeom prst="rect">
            <a:avLst/>
          </a:prstGeom>
        </p:spPr>
        <p:txBody>
          <a:bodyPr/>
          <a:lstStyle/>
          <a:p>
            <a:r>
              <a:rPr lang="en-US"/>
              <a:t>1/13</a:t>
            </a:r>
          </a:p>
        </p:txBody>
      </p:sp>
    </p:spTree>
    <p:extLst>
      <p:ext uri="{BB962C8B-B14F-4D97-AF65-F5344CB8AC3E}">
        <p14:creationId xmlns:p14="http://schemas.microsoft.com/office/powerpoint/2010/main" val="24596346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39" name="Title 1"/>
          <p:cNvSpPr>
            <a:spLocks noGrp="1"/>
          </p:cNvSpPr>
          <p:nvPr>
            <p:ph type="title"/>
          </p:nvPr>
        </p:nvSpPr>
        <p:spPr/>
        <p:txBody>
          <a:bodyPr/>
          <a:lstStyle/>
          <a:p>
            <a:r>
              <a:rPr lang="en-US"/>
              <a:t>Click to edit Master title style</a:t>
            </a:r>
          </a:p>
        </p:txBody>
      </p:sp>
      <p:sp>
        <p:nvSpPr>
          <p:cNvPr id="104874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1" name="Date Placeholder 3"/>
          <p:cNvSpPr>
            <a:spLocks noGrp="1"/>
          </p:cNvSpPr>
          <p:nvPr>
            <p:ph type="dt" sz="half" idx="10"/>
          </p:nvPr>
        </p:nvSpPr>
        <p:spPr/>
        <p:txBody>
          <a:bodyPr/>
          <a:lstStyle/>
          <a:p>
            <a:fld id="{F23C567E-2813-4234-9D5A-F4023BDF7C12}" type="datetime1">
              <a:rPr lang="en-US" smtClean="0"/>
              <a:pPr/>
              <a:t>5/16/2021</a:t>
            </a:fld>
            <a:endParaRPr lang="en-US"/>
          </a:p>
        </p:txBody>
      </p:sp>
      <p:sp>
        <p:nvSpPr>
          <p:cNvPr id="1048742" name="Footer Placeholder 4"/>
          <p:cNvSpPr>
            <a:spLocks noGrp="1"/>
          </p:cNvSpPr>
          <p:nvPr>
            <p:ph type="ftr" sz="quarter" idx="11"/>
          </p:nvPr>
        </p:nvSpPr>
        <p:spPr>
          <a:xfrm>
            <a:off x="7518400" y="6356351"/>
            <a:ext cx="3860800" cy="365125"/>
          </a:xfrm>
          <a:prstGeom prst="rect">
            <a:avLst/>
          </a:prstGeom>
        </p:spPr>
        <p:txBody>
          <a:bodyPr/>
          <a:lstStyle/>
          <a:p>
            <a:r>
              <a:rPr lang="en-US"/>
              <a:t>1/13</a:t>
            </a:r>
          </a:p>
        </p:txBody>
      </p:sp>
    </p:spTree>
    <p:extLst>
      <p:ext uri="{BB962C8B-B14F-4D97-AF65-F5344CB8AC3E}">
        <p14:creationId xmlns:p14="http://schemas.microsoft.com/office/powerpoint/2010/main" val="10777486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5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75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54" name="Date Placeholder 3"/>
          <p:cNvSpPr>
            <a:spLocks noGrp="1"/>
          </p:cNvSpPr>
          <p:nvPr>
            <p:ph type="dt" sz="half" idx="10"/>
          </p:nvPr>
        </p:nvSpPr>
        <p:spPr/>
        <p:txBody>
          <a:bodyPr/>
          <a:lstStyle/>
          <a:p>
            <a:fld id="{907656D0-388D-4D01-A138-084CF2615B38}" type="datetime1">
              <a:rPr lang="en-US" smtClean="0"/>
              <a:pPr/>
              <a:t>5/16/2021</a:t>
            </a:fld>
            <a:endParaRPr lang="en-US"/>
          </a:p>
        </p:txBody>
      </p:sp>
      <p:sp>
        <p:nvSpPr>
          <p:cNvPr id="1048755" name="Footer Placeholder 4"/>
          <p:cNvSpPr>
            <a:spLocks noGrp="1"/>
          </p:cNvSpPr>
          <p:nvPr>
            <p:ph type="ftr" sz="quarter" idx="11"/>
          </p:nvPr>
        </p:nvSpPr>
        <p:spPr>
          <a:xfrm>
            <a:off x="7518400" y="6356351"/>
            <a:ext cx="3860800" cy="365125"/>
          </a:xfrm>
          <a:prstGeom prst="rect">
            <a:avLst/>
          </a:prstGeom>
        </p:spPr>
        <p:txBody>
          <a:bodyPr/>
          <a:lstStyle/>
          <a:p>
            <a:r>
              <a:rPr lang="en-US"/>
              <a:t>1/13</a:t>
            </a:r>
          </a:p>
        </p:txBody>
      </p:sp>
    </p:spTree>
    <p:extLst>
      <p:ext uri="{BB962C8B-B14F-4D97-AF65-F5344CB8AC3E}">
        <p14:creationId xmlns:p14="http://schemas.microsoft.com/office/powerpoint/2010/main" val="1867437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7" name="Title 1"/>
          <p:cNvSpPr>
            <a:spLocks noGrp="1"/>
          </p:cNvSpPr>
          <p:nvPr>
            <p:ph type="title"/>
          </p:nvPr>
        </p:nvSpPr>
        <p:spPr/>
        <p:txBody>
          <a:bodyPr/>
          <a:lstStyle/>
          <a:p>
            <a:r>
              <a:rPr lang="en-US"/>
              <a:t>Click to edit Master title style</a:t>
            </a:r>
          </a:p>
        </p:txBody>
      </p:sp>
      <p:sp>
        <p:nvSpPr>
          <p:cNvPr id="1048748"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9"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0" name="Date Placeholder 4"/>
          <p:cNvSpPr>
            <a:spLocks noGrp="1"/>
          </p:cNvSpPr>
          <p:nvPr>
            <p:ph type="dt" sz="half" idx="10"/>
          </p:nvPr>
        </p:nvSpPr>
        <p:spPr/>
        <p:txBody>
          <a:bodyPr/>
          <a:lstStyle/>
          <a:p>
            <a:fld id="{54E33CD9-AFFD-4742-9BC7-A0C06F66C171}" type="datetime1">
              <a:rPr lang="en-US" smtClean="0"/>
              <a:pPr/>
              <a:t>5/16/2021</a:t>
            </a:fld>
            <a:endParaRPr lang="en-US"/>
          </a:p>
        </p:txBody>
      </p:sp>
      <p:sp>
        <p:nvSpPr>
          <p:cNvPr id="1048751" name="Footer Placeholder 5"/>
          <p:cNvSpPr>
            <a:spLocks noGrp="1"/>
          </p:cNvSpPr>
          <p:nvPr>
            <p:ph type="ftr" sz="quarter" idx="11"/>
          </p:nvPr>
        </p:nvSpPr>
        <p:spPr>
          <a:xfrm>
            <a:off x="7518400" y="6356351"/>
            <a:ext cx="3860800" cy="365125"/>
          </a:xfrm>
          <a:prstGeom prst="rect">
            <a:avLst/>
          </a:prstGeom>
        </p:spPr>
        <p:txBody>
          <a:bodyPr/>
          <a:lstStyle/>
          <a:p>
            <a:r>
              <a:rPr lang="en-US"/>
              <a:t>1/13</a:t>
            </a:r>
          </a:p>
        </p:txBody>
      </p:sp>
    </p:spTree>
    <p:extLst>
      <p:ext uri="{BB962C8B-B14F-4D97-AF65-F5344CB8AC3E}">
        <p14:creationId xmlns:p14="http://schemas.microsoft.com/office/powerpoint/2010/main" val="19191192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0" name="Title 1"/>
          <p:cNvSpPr>
            <a:spLocks noGrp="1"/>
          </p:cNvSpPr>
          <p:nvPr>
            <p:ph type="title"/>
          </p:nvPr>
        </p:nvSpPr>
        <p:spPr/>
        <p:txBody>
          <a:bodyPr/>
          <a:lstStyle/>
          <a:p>
            <a:r>
              <a:rPr lang="en-US"/>
              <a:t>Click to edit Master title style</a:t>
            </a:r>
          </a:p>
        </p:txBody>
      </p:sp>
      <p:sp>
        <p:nvSpPr>
          <p:cNvPr id="1048721"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2"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3"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4"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5" name="Date Placeholder 6"/>
          <p:cNvSpPr>
            <a:spLocks noGrp="1"/>
          </p:cNvSpPr>
          <p:nvPr>
            <p:ph type="dt" sz="half" idx="10"/>
          </p:nvPr>
        </p:nvSpPr>
        <p:spPr/>
        <p:txBody>
          <a:bodyPr/>
          <a:lstStyle/>
          <a:p>
            <a:fld id="{8938129E-4D88-4F6F-BC17-98F85D0DAACB}" type="datetime1">
              <a:rPr lang="en-US" smtClean="0"/>
              <a:pPr/>
              <a:t>5/16/2021</a:t>
            </a:fld>
            <a:endParaRPr lang="en-US"/>
          </a:p>
        </p:txBody>
      </p:sp>
      <p:sp>
        <p:nvSpPr>
          <p:cNvPr id="1048726" name="Footer Placeholder 7"/>
          <p:cNvSpPr>
            <a:spLocks noGrp="1"/>
          </p:cNvSpPr>
          <p:nvPr>
            <p:ph type="ftr" sz="quarter" idx="11"/>
          </p:nvPr>
        </p:nvSpPr>
        <p:spPr>
          <a:xfrm>
            <a:off x="7518400" y="6356351"/>
            <a:ext cx="3860800" cy="365125"/>
          </a:xfrm>
          <a:prstGeom prst="rect">
            <a:avLst/>
          </a:prstGeom>
        </p:spPr>
        <p:txBody>
          <a:bodyPr/>
          <a:lstStyle/>
          <a:p>
            <a:r>
              <a:rPr lang="en-US"/>
              <a:t>1/13</a:t>
            </a:r>
          </a:p>
        </p:txBody>
      </p:sp>
    </p:spTree>
    <p:extLst>
      <p:ext uri="{BB962C8B-B14F-4D97-AF65-F5344CB8AC3E}">
        <p14:creationId xmlns:p14="http://schemas.microsoft.com/office/powerpoint/2010/main" val="413169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3"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048694"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695" name="Date Placeholder 9"/>
          <p:cNvSpPr>
            <a:spLocks noGrp="1"/>
          </p:cNvSpPr>
          <p:nvPr>
            <p:ph type="dt" sz="half" idx="10"/>
          </p:nvPr>
        </p:nvSpPr>
        <p:spPr/>
        <p:txBody>
          <a:bodyPr/>
          <a:lstStyle/>
          <a:p>
            <a:fld id="{845128FE-950B-4BBA-81F2-13EC9D0309E8}" type="datetime1">
              <a:rPr lang="en-US" smtClean="0"/>
              <a:pPr/>
              <a:t>5/16/2021</a:t>
            </a:fld>
            <a:endParaRPr lang="en-US" dirty="0"/>
          </a:p>
        </p:txBody>
      </p:sp>
      <p:sp>
        <p:nvSpPr>
          <p:cNvPr id="104869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966667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27" name="Title 1"/>
          <p:cNvSpPr>
            <a:spLocks noGrp="1"/>
          </p:cNvSpPr>
          <p:nvPr>
            <p:ph type="title"/>
          </p:nvPr>
        </p:nvSpPr>
        <p:spPr/>
        <p:txBody>
          <a:bodyPr/>
          <a:lstStyle/>
          <a:p>
            <a:r>
              <a:rPr lang="en-US"/>
              <a:t>Click to edit Master title style</a:t>
            </a:r>
          </a:p>
        </p:txBody>
      </p:sp>
      <p:sp>
        <p:nvSpPr>
          <p:cNvPr id="1048728" name="Date Placeholder 2"/>
          <p:cNvSpPr>
            <a:spLocks noGrp="1"/>
          </p:cNvSpPr>
          <p:nvPr>
            <p:ph type="dt" sz="half" idx="10"/>
          </p:nvPr>
        </p:nvSpPr>
        <p:spPr/>
        <p:txBody>
          <a:bodyPr/>
          <a:lstStyle/>
          <a:p>
            <a:fld id="{D8024996-65BD-44BD-A2E8-DCF498CE40D0}" type="datetime1">
              <a:rPr lang="en-US" smtClean="0"/>
              <a:pPr/>
              <a:t>5/16/2021</a:t>
            </a:fld>
            <a:endParaRPr lang="en-US"/>
          </a:p>
        </p:txBody>
      </p:sp>
      <p:sp>
        <p:nvSpPr>
          <p:cNvPr id="1048729" name="Footer Placeholder 3"/>
          <p:cNvSpPr>
            <a:spLocks noGrp="1"/>
          </p:cNvSpPr>
          <p:nvPr>
            <p:ph type="ftr" sz="quarter" idx="11"/>
          </p:nvPr>
        </p:nvSpPr>
        <p:spPr>
          <a:xfrm>
            <a:off x="7518400" y="6356351"/>
            <a:ext cx="3860800" cy="365125"/>
          </a:xfrm>
          <a:prstGeom prst="rect">
            <a:avLst/>
          </a:prstGeom>
        </p:spPr>
        <p:txBody>
          <a:bodyPr/>
          <a:lstStyle/>
          <a:p>
            <a:r>
              <a:rPr lang="en-US"/>
              <a:t>1/13</a:t>
            </a:r>
          </a:p>
        </p:txBody>
      </p:sp>
    </p:spTree>
    <p:extLst>
      <p:ext uri="{BB962C8B-B14F-4D97-AF65-F5344CB8AC3E}">
        <p14:creationId xmlns:p14="http://schemas.microsoft.com/office/powerpoint/2010/main" val="2808676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3" name="Date Placeholder 1"/>
          <p:cNvSpPr>
            <a:spLocks noGrp="1"/>
          </p:cNvSpPr>
          <p:nvPr>
            <p:ph type="dt" sz="half" idx="10"/>
          </p:nvPr>
        </p:nvSpPr>
        <p:spPr/>
        <p:txBody>
          <a:bodyPr/>
          <a:lstStyle/>
          <a:p>
            <a:fld id="{6205AC15-CB30-4533-B7FD-E9520275E457}" type="datetime1">
              <a:rPr lang="en-US" smtClean="0"/>
              <a:pPr/>
              <a:t>5/16/2021</a:t>
            </a:fld>
            <a:endParaRPr lang="en-US"/>
          </a:p>
        </p:txBody>
      </p:sp>
      <p:sp>
        <p:nvSpPr>
          <p:cNvPr id="1048714" name="Footer Placeholder 2"/>
          <p:cNvSpPr>
            <a:spLocks noGrp="1"/>
          </p:cNvSpPr>
          <p:nvPr>
            <p:ph type="ftr" sz="quarter" idx="11"/>
          </p:nvPr>
        </p:nvSpPr>
        <p:spPr>
          <a:xfrm>
            <a:off x="7518400" y="6356351"/>
            <a:ext cx="3860800" cy="365125"/>
          </a:xfrm>
          <a:prstGeom prst="rect">
            <a:avLst/>
          </a:prstGeom>
        </p:spPr>
        <p:txBody>
          <a:bodyPr/>
          <a:lstStyle/>
          <a:p>
            <a:r>
              <a:rPr lang="en-US"/>
              <a:t>1/13</a:t>
            </a:r>
          </a:p>
        </p:txBody>
      </p:sp>
    </p:spTree>
    <p:extLst>
      <p:ext uri="{BB962C8B-B14F-4D97-AF65-F5344CB8AC3E}">
        <p14:creationId xmlns:p14="http://schemas.microsoft.com/office/powerpoint/2010/main" val="11731888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4"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735"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7" name="Date Placeholder 4"/>
          <p:cNvSpPr>
            <a:spLocks noGrp="1"/>
          </p:cNvSpPr>
          <p:nvPr>
            <p:ph type="dt" sz="half" idx="10"/>
          </p:nvPr>
        </p:nvSpPr>
        <p:spPr/>
        <p:txBody>
          <a:bodyPr/>
          <a:lstStyle/>
          <a:p>
            <a:fld id="{6A8A7BFC-53D1-4F75-914C-726C35697659}" type="datetime1">
              <a:rPr lang="en-US" smtClean="0"/>
              <a:pPr/>
              <a:t>5/16/2021</a:t>
            </a:fld>
            <a:endParaRPr lang="en-US"/>
          </a:p>
        </p:txBody>
      </p:sp>
      <p:sp>
        <p:nvSpPr>
          <p:cNvPr id="1048738" name="Footer Placeholder 5"/>
          <p:cNvSpPr>
            <a:spLocks noGrp="1"/>
          </p:cNvSpPr>
          <p:nvPr>
            <p:ph type="ftr" sz="quarter" idx="11"/>
          </p:nvPr>
        </p:nvSpPr>
        <p:spPr>
          <a:xfrm>
            <a:off x="7518400" y="6356351"/>
            <a:ext cx="3860800" cy="365125"/>
          </a:xfrm>
          <a:prstGeom prst="rect">
            <a:avLst/>
          </a:prstGeom>
        </p:spPr>
        <p:txBody>
          <a:bodyPr/>
          <a:lstStyle/>
          <a:p>
            <a:r>
              <a:rPr lang="en-US"/>
              <a:t>1/13</a:t>
            </a:r>
          </a:p>
        </p:txBody>
      </p:sp>
    </p:spTree>
    <p:extLst>
      <p:ext uri="{BB962C8B-B14F-4D97-AF65-F5344CB8AC3E}">
        <p14:creationId xmlns:p14="http://schemas.microsoft.com/office/powerpoint/2010/main" val="38128079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5"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716"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48717"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8" name="Date Placeholder 4"/>
          <p:cNvSpPr>
            <a:spLocks noGrp="1"/>
          </p:cNvSpPr>
          <p:nvPr>
            <p:ph type="dt" sz="half" idx="10"/>
          </p:nvPr>
        </p:nvSpPr>
        <p:spPr/>
        <p:txBody>
          <a:bodyPr/>
          <a:lstStyle/>
          <a:p>
            <a:fld id="{7C8C7928-CD1E-49DF-9605-1D7C07FC15BB}" type="datetime1">
              <a:rPr lang="en-US" smtClean="0"/>
              <a:pPr/>
              <a:t>5/16/2021</a:t>
            </a:fld>
            <a:endParaRPr lang="en-US"/>
          </a:p>
        </p:txBody>
      </p:sp>
      <p:sp>
        <p:nvSpPr>
          <p:cNvPr id="1048719" name="Footer Placeholder 5"/>
          <p:cNvSpPr>
            <a:spLocks noGrp="1"/>
          </p:cNvSpPr>
          <p:nvPr>
            <p:ph type="ftr" sz="quarter" idx="11"/>
          </p:nvPr>
        </p:nvSpPr>
        <p:spPr>
          <a:xfrm>
            <a:off x="7518400" y="6356351"/>
            <a:ext cx="3860800" cy="365125"/>
          </a:xfrm>
          <a:prstGeom prst="rect">
            <a:avLst/>
          </a:prstGeom>
        </p:spPr>
        <p:txBody>
          <a:bodyPr/>
          <a:lstStyle/>
          <a:p>
            <a:r>
              <a:rPr lang="en-US"/>
              <a:t>1/13</a:t>
            </a:r>
          </a:p>
        </p:txBody>
      </p:sp>
    </p:spTree>
    <p:extLst>
      <p:ext uri="{BB962C8B-B14F-4D97-AF65-F5344CB8AC3E}">
        <p14:creationId xmlns:p14="http://schemas.microsoft.com/office/powerpoint/2010/main" val="39428595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0" name="Title 1"/>
          <p:cNvSpPr>
            <a:spLocks noGrp="1"/>
          </p:cNvSpPr>
          <p:nvPr>
            <p:ph type="title"/>
          </p:nvPr>
        </p:nvSpPr>
        <p:spPr/>
        <p:txBody>
          <a:bodyPr/>
          <a:lstStyle/>
          <a:p>
            <a:r>
              <a:rPr lang="en-US"/>
              <a:t>Click to edit Master title style</a:t>
            </a:r>
          </a:p>
        </p:txBody>
      </p:sp>
      <p:sp>
        <p:nvSpPr>
          <p:cNvPr id="104873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2" name="Date Placeholder 3"/>
          <p:cNvSpPr>
            <a:spLocks noGrp="1"/>
          </p:cNvSpPr>
          <p:nvPr>
            <p:ph type="dt" sz="half" idx="10"/>
          </p:nvPr>
        </p:nvSpPr>
        <p:spPr/>
        <p:txBody>
          <a:bodyPr/>
          <a:lstStyle/>
          <a:p>
            <a:fld id="{EFB49130-BE48-4165-A9AA-2DA109D27C82}" type="datetime1">
              <a:rPr lang="en-US" smtClean="0"/>
              <a:pPr/>
              <a:t>5/16/2021</a:t>
            </a:fld>
            <a:endParaRPr lang="en-US"/>
          </a:p>
        </p:txBody>
      </p:sp>
      <p:sp>
        <p:nvSpPr>
          <p:cNvPr id="1048733" name="Footer Placeholder 4"/>
          <p:cNvSpPr>
            <a:spLocks noGrp="1"/>
          </p:cNvSpPr>
          <p:nvPr>
            <p:ph type="ftr" sz="quarter" idx="11"/>
          </p:nvPr>
        </p:nvSpPr>
        <p:spPr>
          <a:xfrm>
            <a:off x="7518400" y="6356351"/>
            <a:ext cx="3860800" cy="365125"/>
          </a:xfrm>
          <a:prstGeom prst="rect">
            <a:avLst/>
          </a:prstGeom>
        </p:spPr>
        <p:txBody>
          <a:bodyPr/>
          <a:lstStyle/>
          <a:p>
            <a:r>
              <a:rPr lang="en-US"/>
              <a:t>1/13</a:t>
            </a:r>
          </a:p>
        </p:txBody>
      </p:sp>
    </p:spTree>
    <p:extLst>
      <p:ext uri="{BB962C8B-B14F-4D97-AF65-F5344CB8AC3E}">
        <p14:creationId xmlns:p14="http://schemas.microsoft.com/office/powerpoint/2010/main" val="40402950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9"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1048710"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Date Placeholder 3"/>
          <p:cNvSpPr>
            <a:spLocks noGrp="1"/>
          </p:cNvSpPr>
          <p:nvPr>
            <p:ph type="dt" sz="half" idx="10"/>
          </p:nvPr>
        </p:nvSpPr>
        <p:spPr/>
        <p:txBody>
          <a:bodyPr/>
          <a:lstStyle/>
          <a:p>
            <a:fld id="{7065DF83-5C35-478B-9566-1CFBF49F809D}" type="datetime1">
              <a:rPr lang="en-US" smtClean="0"/>
              <a:pPr/>
              <a:t>5/16/2021</a:t>
            </a:fld>
            <a:endParaRPr lang="en-US"/>
          </a:p>
        </p:txBody>
      </p:sp>
      <p:sp>
        <p:nvSpPr>
          <p:cNvPr id="1048712" name="Footer Placeholder 4"/>
          <p:cNvSpPr>
            <a:spLocks noGrp="1"/>
          </p:cNvSpPr>
          <p:nvPr>
            <p:ph type="ftr" sz="quarter" idx="11"/>
          </p:nvPr>
        </p:nvSpPr>
        <p:spPr>
          <a:xfrm>
            <a:off x="7518400" y="6356351"/>
            <a:ext cx="3860800" cy="365125"/>
          </a:xfrm>
          <a:prstGeom prst="rect">
            <a:avLst/>
          </a:prstGeom>
        </p:spPr>
        <p:txBody>
          <a:bodyPr/>
          <a:lstStyle/>
          <a:p>
            <a:r>
              <a:rPr lang="en-US"/>
              <a:t>1/13</a:t>
            </a:r>
          </a:p>
        </p:txBody>
      </p:sp>
    </p:spTree>
    <p:extLst>
      <p:ext uri="{BB962C8B-B14F-4D97-AF65-F5344CB8AC3E}">
        <p14:creationId xmlns:p14="http://schemas.microsoft.com/office/powerpoint/2010/main" val="30286569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77"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dirty="0"/>
          </a:p>
        </p:txBody>
      </p:sp>
      <p:sp>
        <p:nvSpPr>
          <p:cNvPr id="1048678"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679" name="Date Placeholder 9"/>
          <p:cNvSpPr>
            <a:spLocks noGrp="1"/>
          </p:cNvSpPr>
          <p:nvPr>
            <p:ph type="dt" sz="half" idx="10"/>
          </p:nvPr>
        </p:nvSpPr>
        <p:spPr/>
        <p:txBody>
          <a:bodyPr/>
          <a:lstStyle/>
          <a:p>
            <a:fld id="{BE66F9B3-8BAA-41C9-BBA4-38F0390FB864}" type="datetime1">
              <a:rPr lang="en-US" smtClean="0"/>
              <a:pPr/>
              <a:t>5/16/2021</a:t>
            </a:fld>
            <a:endParaRPr lang="en-US" dirty="0"/>
          </a:p>
        </p:txBody>
      </p:sp>
      <p:sp>
        <p:nvSpPr>
          <p:cNvPr id="1048680"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2157668768"/>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p>
        </p:txBody>
      </p:sp>
      <p:sp>
        <p:nvSpPr>
          <p:cNvPr id="10485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5" name="Date Placeholder 9"/>
          <p:cNvSpPr>
            <a:spLocks noGrp="1"/>
          </p:cNvSpPr>
          <p:nvPr>
            <p:ph type="dt" sz="half" idx="10"/>
          </p:nvPr>
        </p:nvSpPr>
        <p:spPr/>
        <p:txBody>
          <a:bodyPr/>
          <a:lstStyle/>
          <a:p>
            <a:fld id="{ED8458E2-1B4D-418A-BFCC-84E7ABE002CC}" type="datetime1">
              <a:rPr lang="en-US" smtClean="0"/>
              <a:pPr/>
              <a:t>5/16/2021</a:t>
            </a:fld>
            <a:endParaRPr lang="en-US" dirty="0"/>
          </a:p>
        </p:txBody>
      </p:sp>
      <p:sp>
        <p:nvSpPr>
          <p:cNvPr id="104859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13595292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3"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048694"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695" name="Date Placeholder 9"/>
          <p:cNvSpPr>
            <a:spLocks noGrp="1"/>
          </p:cNvSpPr>
          <p:nvPr>
            <p:ph type="dt" sz="half" idx="10"/>
          </p:nvPr>
        </p:nvSpPr>
        <p:spPr/>
        <p:txBody>
          <a:bodyPr/>
          <a:lstStyle/>
          <a:p>
            <a:fld id="{2BA6F598-BBB5-4C13-9DD4-A08A70448D31}" type="datetime1">
              <a:rPr lang="en-US" smtClean="0"/>
              <a:pPr/>
              <a:t>5/16/2021</a:t>
            </a:fld>
            <a:endParaRPr lang="en-US" dirty="0"/>
          </a:p>
        </p:txBody>
      </p:sp>
      <p:sp>
        <p:nvSpPr>
          <p:cNvPr id="104869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29921380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79" name="Title 1"/>
          <p:cNvSpPr>
            <a:spLocks noGrp="1"/>
          </p:cNvSpPr>
          <p:nvPr>
            <p:ph type="title"/>
          </p:nvPr>
        </p:nvSpPr>
        <p:spPr>
          <a:xfrm>
            <a:off x="609600" y="704088"/>
            <a:ext cx="10972800" cy="1143000"/>
          </a:xfrm>
        </p:spPr>
        <p:txBody>
          <a:bodyPr/>
          <a:lstStyle/>
          <a:p>
            <a:r>
              <a:rPr lang="en-US"/>
              <a:t>Click to edit Master title style</a:t>
            </a:r>
          </a:p>
        </p:txBody>
      </p:sp>
      <p:sp>
        <p:nvSpPr>
          <p:cNvPr id="1048580"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1"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2" name="Date Placeholder 9"/>
          <p:cNvSpPr>
            <a:spLocks noGrp="1"/>
          </p:cNvSpPr>
          <p:nvPr>
            <p:ph type="dt" sz="half" idx="10"/>
          </p:nvPr>
        </p:nvSpPr>
        <p:spPr/>
        <p:txBody>
          <a:bodyPr/>
          <a:lstStyle/>
          <a:p>
            <a:fld id="{F4E8FFF1-4BC3-4B89-95CD-8F437472B168}" type="datetime1">
              <a:rPr lang="en-US" smtClean="0"/>
              <a:pPr/>
              <a:t>5/16/2021</a:t>
            </a:fld>
            <a:endParaRPr lang="en-US" dirty="0"/>
          </a:p>
        </p:txBody>
      </p:sp>
      <p:sp>
        <p:nvSpPr>
          <p:cNvPr id="1048583"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59673024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79" name="Title 1"/>
          <p:cNvSpPr>
            <a:spLocks noGrp="1"/>
          </p:cNvSpPr>
          <p:nvPr>
            <p:ph type="title"/>
          </p:nvPr>
        </p:nvSpPr>
        <p:spPr>
          <a:xfrm>
            <a:off x="609600" y="704088"/>
            <a:ext cx="10972800" cy="1143000"/>
          </a:xfrm>
        </p:spPr>
        <p:txBody>
          <a:bodyPr/>
          <a:lstStyle/>
          <a:p>
            <a:r>
              <a:rPr lang="en-US"/>
              <a:t>Click to edit Master title style</a:t>
            </a:r>
          </a:p>
        </p:txBody>
      </p:sp>
      <p:sp>
        <p:nvSpPr>
          <p:cNvPr id="1048580"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1"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2" name="Date Placeholder 9"/>
          <p:cNvSpPr>
            <a:spLocks noGrp="1"/>
          </p:cNvSpPr>
          <p:nvPr>
            <p:ph type="dt" sz="half" idx="10"/>
          </p:nvPr>
        </p:nvSpPr>
        <p:spPr/>
        <p:txBody>
          <a:bodyPr/>
          <a:lstStyle/>
          <a:p>
            <a:fld id="{8FE251E9-BCD2-45BF-8AE3-4CEE59F1396B}" type="datetime1">
              <a:rPr lang="en-US" smtClean="0"/>
              <a:pPr/>
              <a:t>5/16/2021</a:t>
            </a:fld>
            <a:endParaRPr lang="en-US" dirty="0"/>
          </a:p>
        </p:txBody>
      </p:sp>
      <p:sp>
        <p:nvSpPr>
          <p:cNvPr id="1048583"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2136199737"/>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0" name="Title 1"/>
          <p:cNvSpPr>
            <a:spLocks noGrp="1"/>
          </p:cNvSpPr>
          <p:nvPr>
            <p:ph type="title"/>
          </p:nvPr>
        </p:nvSpPr>
        <p:spPr>
          <a:xfrm>
            <a:off x="609600" y="704088"/>
            <a:ext cx="10972800" cy="1143000"/>
          </a:xfrm>
        </p:spPr>
        <p:txBody>
          <a:bodyPr/>
          <a:lstStyle/>
          <a:p>
            <a:r>
              <a:rPr lang="en-US"/>
              <a:t>Click to edit Master title style</a:t>
            </a:r>
          </a:p>
        </p:txBody>
      </p:sp>
      <p:sp>
        <p:nvSpPr>
          <p:cNvPr id="1048661"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62"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63"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9"/>
          <p:cNvSpPr>
            <a:spLocks noGrp="1"/>
          </p:cNvSpPr>
          <p:nvPr>
            <p:ph type="dt" sz="half" idx="10"/>
          </p:nvPr>
        </p:nvSpPr>
        <p:spPr/>
        <p:txBody>
          <a:bodyPr/>
          <a:lstStyle/>
          <a:p>
            <a:fld id="{9FB66D18-11FE-43C7-AFCD-8269E43714CB}" type="datetime1">
              <a:rPr lang="en-US" smtClean="0"/>
              <a:pPr/>
              <a:t>5/16/2021</a:t>
            </a:fld>
            <a:endParaRPr lang="en-US" dirty="0"/>
          </a:p>
        </p:txBody>
      </p:sp>
      <p:sp>
        <p:nvSpPr>
          <p:cNvPr id="104866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2331609934"/>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4"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1048655" name="Date Placeholder 9"/>
          <p:cNvSpPr>
            <a:spLocks noGrp="1"/>
          </p:cNvSpPr>
          <p:nvPr>
            <p:ph type="dt" sz="half" idx="10"/>
          </p:nvPr>
        </p:nvSpPr>
        <p:spPr/>
        <p:txBody>
          <a:bodyPr/>
          <a:lstStyle/>
          <a:p>
            <a:fld id="{9E1DECAA-A05E-489D-98C6-F49D7791C096}" type="datetime1">
              <a:rPr lang="en-US" smtClean="0"/>
              <a:pPr/>
              <a:t>5/16/2021</a:t>
            </a:fld>
            <a:endParaRPr lang="en-US" dirty="0"/>
          </a:p>
        </p:txBody>
      </p:sp>
      <p:sp>
        <p:nvSpPr>
          <p:cNvPr id="104865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35071315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5" name="Date Placeholder 9"/>
          <p:cNvSpPr>
            <a:spLocks noGrp="1"/>
          </p:cNvSpPr>
          <p:nvPr>
            <p:ph type="dt" sz="half" idx="10"/>
          </p:nvPr>
        </p:nvSpPr>
        <p:spPr/>
        <p:txBody>
          <a:bodyPr/>
          <a:lstStyle/>
          <a:p>
            <a:fld id="{8FC3F314-2588-48AD-9184-4971DFAE8F27}" type="datetime1">
              <a:rPr lang="en-US" smtClean="0"/>
              <a:pPr/>
              <a:t>5/16/2021</a:t>
            </a:fld>
            <a:endParaRPr lang="en-US" dirty="0"/>
          </a:p>
        </p:txBody>
      </p:sp>
      <p:sp>
        <p:nvSpPr>
          <p:cNvPr id="104867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1609638539"/>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1"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1048702"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1048703"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Date Placeholder 9"/>
          <p:cNvSpPr>
            <a:spLocks noGrp="1"/>
          </p:cNvSpPr>
          <p:nvPr>
            <p:ph type="dt" sz="half" idx="10"/>
          </p:nvPr>
        </p:nvSpPr>
        <p:spPr/>
        <p:txBody>
          <a:bodyPr/>
          <a:lstStyle/>
          <a:p>
            <a:fld id="{BE2D5DCF-2202-4E4D-9678-1AA4B2237169}" type="datetime1">
              <a:rPr lang="en-US" smtClean="0"/>
              <a:pPr/>
              <a:t>5/16/2021</a:t>
            </a:fld>
            <a:endParaRPr lang="en-US" dirty="0"/>
          </a:p>
        </p:txBody>
      </p:sp>
      <p:sp>
        <p:nvSpPr>
          <p:cNvPr id="1048705"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3245145355"/>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4"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US" sz="1800"/>
          </a:p>
        </p:txBody>
      </p:sp>
      <p:sp>
        <p:nvSpPr>
          <p:cNvPr id="1048685"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US" sz="1800"/>
          </a:p>
        </p:txBody>
      </p:sp>
      <p:sp>
        <p:nvSpPr>
          <p:cNvPr id="1048686" name="Freeform 6"/>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pPr>
            <a:endParaRPr lang="en-US" sz="1800">
              <a:latin typeface="+mn-lt"/>
              <a:cs typeface="+mn-cs"/>
            </a:endParaRPr>
          </a:p>
        </p:txBody>
      </p:sp>
      <p:sp>
        <p:nvSpPr>
          <p:cNvPr id="1048687" name="Freeform 7"/>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pPr>
            <a:endParaRPr lang="en-US" sz="1800">
              <a:latin typeface="+mn-lt"/>
              <a:cs typeface="+mn-cs"/>
            </a:endParaRPr>
          </a:p>
        </p:txBody>
      </p:sp>
      <p:sp>
        <p:nvSpPr>
          <p:cNvPr id="1048688"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1048689"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1048690"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1048691" name="Date Placeholder 4"/>
          <p:cNvSpPr>
            <a:spLocks noGrp="1"/>
          </p:cNvSpPr>
          <p:nvPr>
            <p:ph type="dt" sz="half" idx="10"/>
          </p:nvPr>
        </p:nvSpPr>
        <p:spPr/>
        <p:txBody>
          <a:bodyPr/>
          <a:lstStyle/>
          <a:p>
            <a:fld id="{CAE2A232-FA5E-46DD-A32D-2A957CE982C0}" type="datetime1">
              <a:rPr lang="en-US" smtClean="0"/>
              <a:pPr/>
              <a:t>5/16/2021</a:t>
            </a:fld>
            <a:endParaRPr lang="en-US" dirty="0"/>
          </a:p>
        </p:txBody>
      </p:sp>
      <p:sp>
        <p:nvSpPr>
          <p:cNvPr id="1048692" name="Footer Placeholder 5"/>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26342160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a:t>Click to edit Master title style</a:t>
            </a:r>
          </a:p>
        </p:txBody>
      </p:sp>
      <p:sp>
        <p:nvSpPr>
          <p:cNvPr id="104869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9" name="Date Placeholder 9"/>
          <p:cNvSpPr>
            <a:spLocks noGrp="1"/>
          </p:cNvSpPr>
          <p:nvPr>
            <p:ph type="dt" sz="half" idx="10"/>
          </p:nvPr>
        </p:nvSpPr>
        <p:spPr/>
        <p:txBody>
          <a:bodyPr/>
          <a:lstStyle/>
          <a:p>
            <a:fld id="{700B432D-4399-45F6-A7D1-72A413B92C91}" type="datetime1">
              <a:rPr lang="en-US" smtClean="0"/>
              <a:pPr/>
              <a:t>5/16/2021</a:t>
            </a:fld>
            <a:endParaRPr lang="en-US" dirty="0"/>
          </a:p>
        </p:txBody>
      </p:sp>
      <p:sp>
        <p:nvSpPr>
          <p:cNvPr id="1048700"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31562646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1"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1048672"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Date Placeholder 9"/>
          <p:cNvSpPr>
            <a:spLocks noGrp="1"/>
          </p:cNvSpPr>
          <p:nvPr>
            <p:ph type="dt" sz="half" idx="10"/>
          </p:nvPr>
        </p:nvSpPr>
        <p:spPr/>
        <p:txBody>
          <a:bodyPr/>
          <a:lstStyle/>
          <a:p>
            <a:fld id="{FFA2C76E-CD69-4E47-B991-0E58C037E042}" type="datetime1">
              <a:rPr lang="en-US" smtClean="0"/>
              <a:pPr/>
              <a:t>5/16/2021</a:t>
            </a:fld>
            <a:endParaRPr lang="en-US" dirty="0"/>
          </a:p>
        </p:txBody>
      </p:sp>
      <p:sp>
        <p:nvSpPr>
          <p:cNvPr id="1048674"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37939413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1048667" name="Title 1"/>
          <p:cNvSpPr>
            <a:spLocks noGrp="1"/>
          </p:cNvSpPr>
          <p:nvPr>
            <p:ph type="title"/>
          </p:nvPr>
        </p:nvSpPr>
        <p:spPr>
          <a:xfrm>
            <a:off x="914400" y="609600"/>
            <a:ext cx="10363200" cy="1143000"/>
          </a:xfrm>
        </p:spPr>
        <p:txBody>
          <a:bodyPr/>
          <a:lstStyle/>
          <a:p>
            <a:r>
              <a:rPr lang="en-US"/>
              <a:t>Click to edit Master title style</a:t>
            </a:r>
          </a:p>
        </p:txBody>
      </p:sp>
      <p:sp>
        <p:nvSpPr>
          <p:cNvPr id="1048668" name="Table Placeholder 2"/>
          <p:cNvSpPr>
            <a:spLocks noGrp="1"/>
          </p:cNvSpPr>
          <p:nvPr>
            <p:ph type="tbl" idx="1"/>
          </p:nvPr>
        </p:nvSpPr>
        <p:spPr>
          <a:xfrm>
            <a:off x="1524000" y="2438400"/>
            <a:ext cx="10363200" cy="4114800"/>
          </a:xfrm>
        </p:spPr>
        <p:txBody>
          <a:bodyPr rtlCol="0">
            <a:normAutofit/>
          </a:bodyPr>
          <a:lstStyle/>
          <a:p>
            <a:pPr lvl="0"/>
            <a:r>
              <a:rPr lang="en-US" noProof="0"/>
              <a:t>Click icon to add table</a:t>
            </a:r>
          </a:p>
        </p:txBody>
      </p:sp>
      <p:sp>
        <p:nvSpPr>
          <p:cNvPr id="1048669" name="Rectangle 4"/>
          <p:cNvSpPr>
            <a:spLocks noGrp="1" noChangeArrowheads="1"/>
          </p:cNvSpPr>
          <p:nvPr>
            <p:ph type="dt" sz="half" idx="10"/>
          </p:nvPr>
        </p:nvSpPr>
        <p:spPr/>
        <p:txBody>
          <a:bodyPr/>
          <a:lstStyle>
            <a:lvl1pPr>
              <a:defRPr sz="1000">
                <a:solidFill>
                  <a:schemeClr val="tx1"/>
                </a:solidFill>
              </a:defRPr>
            </a:lvl1pPr>
          </a:lstStyle>
          <a:p>
            <a:fld id="{12A09F3B-752C-4F7B-BA4F-02EAB301DA6C}" type="datetime1">
              <a:rPr lang="en-US" smtClean="0"/>
              <a:pPr/>
              <a:t>5/16/2021</a:t>
            </a:fld>
            <a:endParaRPr lang="en-US" dirty="0"/>
          </a:p>
        </p:txBody>
      </p:sp>
      <p:sp>
        <p:nvSpPr>
          <p:cNvPr id="1048670" name="Rectangle 5"/>
          <p:cNvSpPr>
            <a:spLocks noGrp="1" noChangeArrowheads="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2676954335"/>
      </p:ext>
    </p:extLst>
  </p:cSld>
  <p:clrMapOvr>
    <a:masterClrMapping/>
  </p:clrMapOvr>
  <p:transition>
    <p:sndAc>
      <p:stSnd>
        <p:snd r:embed="rId1"/>
      </p:stSnd>
    </p:sndAc>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US"/>
              <a:t>Click to edit Master title style</a:t>
            </a:r>
          </a:p>
        </p:txBody>
      </p:sp>
      <p:sp>
        <p:nvSpPr>
          <p:cNvPr id="1048682" name="Date Placeholder 2"/>
          <p:cNvSpPr>
            <a:spLocks noGrp="1"/>
          </p:cNvSpPr>
          <p:nvPr>
            <p:ph type="dt" sz="half" idx="10"/>
          </p:nvPr>
        </p:nvSpPr>
        <p:spPr/>
        <p:txBody>
          <a:bodyPr/>
          <a:lstStyle/>
          <a:p>
            <a:fld id="{594B62D7-89BF-4EBD-A5AE-216DDE6E0CF6}" type="datetime1">
              <a:rPr lang="en-US" smtClean="0"/>
              <a:pPr/>
              <a:t>5/16/2021</a:t>
            </a:fld>
            <a:endParaRPr lang="en-US" dirty="0"/>
          </a:p>
        </p:txBody>
      </p:sp>
      <p:sp>
        <p:nvSpPr>
          <p:cNvPr id="1048683" name="Footer Placeholder 3"/>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25000173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77"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dirty="0"/>
          </a:p>
        </p:txBody>
      </p:sp>
      <p:sp>
        <p:nvSpPr>
          <p:cNvPr id="1048678"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679" name="Date Placeholder 9"/>
          <p:cNvSpPr>
            <a:spLocks noGrp="1"/>
          </p:cNvSpPr>
          <p:nvPr>
            <p:ph type="dt" sz="half" idx="10"/>
          </p:nvPr>
        </p:nvSpPr>
        <p:spPr/>
        <p:txBody>
          <a:bodyPr/>
          <a:lstStyle/>
          <a:p>
            <a:fld id="{D4021D6C-5F7B-4DBC-A7B4-80E224C96D6E}" type="datetime1">
              <a:rPr lang="en-US" smtClean="0"/>
              <a:pPr/>
              <a:t>5/16/2021</a:t>
            </a:fld>
            <a:endParaRPr lang="en-US" dirty="0"/>
          </a:p>
        </p:txBody>
      </p:sp>
      <p:sp>
        <p:nvSpPr>
          <p:cNvPr id="1048680"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228571844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0" name="Title 1"/>
          <p:cNvSpPr>
            <a:spLocks noGrp="1"/>
          </p:cNvSpPr>
          <p:nvPr>
            <p:ph type="title"/>
          </p:nvPr>
        </p:nvSpPr>
        <p:spPr>
          <a:xfrm>
            <a:off x="609600" y="704088"/>
            <a:ext cx="10972800" cy="1143000"/>
          </a:xfrm>
        </p:spPr>
        <p:txBody>
          <a:bodyPr/>
          <a:lstStyle/>
          <a:p>
            <a:r>
              <a:rPr lang="en-US"/>
              <a:t>Click to edit Master title style</a:t>
            </a:r>
          </a:p>
        </p:txBody>
      </p:sp>
      <p:sp>
        <p:nvSpPr>
          <p:cNvPr id="1048661"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62"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63"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9"/>
          <p:cNvSpPr>
            <a:spLocks noGrp="1"/>
          </p:cNvSpPr>
          <p:nvPr>
            <p:ph type="dt" sz="half" idx="10"/>
          </p:nvPr>
        </p:nvSpPr>
        <p:spPr/>
        <p:txBody>
          <a:bodyPr/>
          <a:lstStyle/>
          <a:p>
            <a:fld id="{2416EC16-1E72-447E-8622-439161A97C51}" type="datetime1">
              <a:rPr lang="en-US" smtClean="0"/>
              <a:pPr/>
              <a:t>5/16/2021</a:t>
            </a:fld>
            <a:endParaRPr lang="en-US" dirty="0"/>
          </a:p>
        </p:txBody>
      </p:sp>
      <p:sp>
        <p:nvSpPr>
          <p:cNvPr id="104866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164966794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p>
        </p:txBody>
      </p:sp>
      <p:sp>
        <p:nvSpPr>
          <p:cNvPr id="10485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5" name="Date Placeholder 9"/>
          <p:cNvSpPr>
            <a:spLocks noGrp="1"/>
          </p:cNvSpPr>
          <p:nvPr>
            <p:ph type="dt" sz="half" idx="10"/>
          </p:nvPr>
        </p:nvSpPr>
        <p:spPr/>
        <p:txBody>
          <a:bodyPr/>
          <a:lstStyle/>
          <a:p>
            <a:fld id="{290AE6B2-1384-48DF-8D64-1B7BC4FEF2C6}" type="datetime1">
              <a:rPr lang="en-US" smtClean="0"/>
              <a:pPr/>
              <a:t>5/16/2021</a:t>
            </a:fld>
            <a:endParaRPr lang="en-US" dirty="0"/>
          </a:p>
        </p:txBody>
      </p:sp>
      <p:sp>
        <p:nvSpPr>
          <p:cNvPr id="104859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37530405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3"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048694"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695" name="Date Placeholder 9"/>
          <p:cNvSpPr>
            <a:spLocks noGrp="1"/>
          </p:cNvSpPr>
          <p:nvPr>
            <p:ph type="dt" sz="half" idx="10"/>
          </p:nvPr>
        </p:nvSpPr>
        <p:spPr/>
        <p:txBody>
          <a:bodyPr/>
          <a:lstStyle/>
          <a:p>
            <a:fld id="{7D5192D3-C7CA-49DF-9970-7103D68EFD92}" type="datetime1">
              <a:rPr lang="en-US" smtClean="0"/>
              <a:pPr/>
              <a:t>5/16/2021</a:t>
            </a:fld>
            <a:endParaRPr lang="en-US" dirty="0"/>
          </a:p>
        </p:txBody>
      </p:sp>
      <p:sp>
        <p:nvSpPr>
          <p:cNvPr id="104869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19846309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79" name="Title 1"/>
          <p:cNvSpPr>
            <a:spLocks noGrp="1"/>
          </p:cNvSpPr>
          <p:nvPr>
            <p:ph type="title"/>
          </p:nvPr>
        </p:nvSpPr>
        <p:spPr>
          <a:xfrm>
            <a:off x="609600" y="704088"/>
            <a:ext cx="10972800" cy="1143000"/>
          </a:xfrm>
        </p:spPr>
        <p:txBody>
          <a:bodyPr/>
          <a:lstStyle/>
          <a:p>
            <a:r>
              <a:rPr lang="en-US"/>
              <a:t>Click to edit Master title style</a:t>
            </a:r>
          </a:p>
        </p:txBody>
      </p:sp>
      <p:sp>
        <p:nvSpPr>
          <p:cNvPr id="1048580"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1"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2" name="Date Placeholder 9"/>
          <p:cNvSpPr>
            <a:spLocks noGrp="1"/>
          </p:cNvSpPr>
          <p:nvPr>
            <p:ph type="dt" sz="half" idx="10"/>
          </p:nvPr>
        </p:nvSpPr>
        <p:spPr/>
        <p:txBody>
          <a:bodyPr/>
          <a:lstStyle/>
          <a:p>
            <a:fld id="{0DF7C255-4DBC-4725-B443-6E477BE6BC17}" type="datetime1">
              <a:rPr lang="en-US" smtClean="0"/>
              <a:pPr/>
              <a:t>5/16/2021</a:t>
            </a:fld>
            <a:endParaRPr lang="en-US" dirty="0"/>
          </a:p>
        </p:txBody>
      </p:sp>
      <p:sp>
        <p:nvSpPr>
          <p:cNvPr id="1048583"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1633505575"/>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0" name="Title 1"/>
          <p:cNvSpPr>
            <a:spLocks noGrp="1"/>
          </p:cNvSpPr>
          <p:nvPr>
            <p:ph type="title"/>
          </p:nvPr>
        </p:nvSpPr>
        <p:spPr>
          <a:xfrm>
            <a:off x="609600" y="704088"/>
            <a:ext cx="10972800" cy="1143000"/>
          </a:xfrm>
        </p:spPr>
        <p:txBody>
          <a:bodyPr/>
          <a:lstStyle/>
          <a:p>
            <a:r>
              <a:rPr lang="en-US"/>
              <a:t>Click to edit Master title style</a:t>
            </a:r>
          </a:p>
        </p:txBody>
      </p:sp>
      <p:sp>
        <p:nvSpPr>
          <p:cNvPr id="1048661"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62"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63"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9"/>
          <p:cNvSpPr>
            <a:spLocks noGrp="1"/>
          </p:cNvSpPr>
          <p:nvPr>
            <p:ph type="dt" sz="half" idx="10"/>
          </p:nvPr>
        </p:nvSpPr>
        <p:spPr/>
        <p:txBody>
          <a:bodyPr/>
          <a:lstStyle/>
          <a:p>
            <a:fld id="{42BF4C4E-2304-471F-94C0-2FD1374E6E54}" type="datetime1">
              <a:rPr lang="en-US" smtClean="0"/>
              <a:pPr/>
              <a:t>5/16/2021</a:t>
            </a:fld>
            <a:endParaRPr lang="en-US" dirty="0"/>
          </a:p>
        </p:txBody>
      </p:sp>
      <p:sp>
        <p:nvSpPr>
          <p:cNvPr id="104866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62980697"/>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4"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1048655" name="Date Placeholder 9"/>
          <p:cNvSpPr>
            <a:spLocks noGrp="1"/>
          </p:cNvSpPr>
          <p:nvPr>
            <p:ph type="dt" sz="half" idx="10"/>
          </p:nvPr>
        </p:nvSpPr>
        <p:spPr/>
        <p:txBody>
          <a:bodyPr/>
          <a:lstStyle/>
          <a:p>
            <a:fld id="{85B4D09F-A805-4565-BD90-EAEDC9AE056F}" type="datetime1">
              <a:rPr lang="en-US" smtClean="0"/>
              <a:pPr/>
              <a:t>5/16/2021</a:t>
            </a:fld>
            <a:endParaRPr lang="en-US" dirty="0"/>
          </a:p>
        </p:txBody>
      </p:sp>
      <p:sp>
        <p:nvSpPr>
          <p:cNvPr id="104865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35166923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5" name="Date Placeholder 9"/>
          <p:cNvSpPr>
            <a:spLocks noGrp="1"/>
          </p:cNvSpPr>
          <p:nvPr>
            <p:ph type="dt" sz="half" idx="10"/>
          </p:nvPr>
        </p:nvSpPr>
        <p:spPr/>
        <p:txBody>
          <a:bodyPr/>
          <a:lstStyle/>
          <a:p>
            <a:fld id="{64356861-D4B2-4A0D-83DB-720AB2D40C3E}" type="datetime1">
              <a:rPr lang="en-US" smtClean="0"/>
              <a:pPr/>
              <a:t>5/16/2021</a:t>
            </a:fld>
            <a:endParaRPr lang="en-US" dirty="0"/>
          </a:p>
        </p:txBody>
      </p:sp>
      <p:sp>
        <p:nvSpPr>
          <p:cNvPr id="104867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716825654"/>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1"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1048702"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1048703"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Date Placeholder 9"/>
          <p:cNvSpPr>
            <a:spLocks noGrp="1"/>
          </p:cNvSpPr>
          <p:nvPr>
            <p:ph type="dt" sz="half" idx="10"/>
          </p:nvPr>
        </p:nvSpPr>
        <p:spPr/>
        <p:txBody>
          <a:bodyPr/>
          <a:lstStyle/>
          <a:p>
            <a:fld id="{21EC77EF-2B52-4E49-85A3-8F5839829473}" type="datetime1">
              <a:rPr lang="en-US" smtClean="0"/>
              <a:pPr/>
              <a:t>5/16/2021</a:t>
            </a:fld>
            <a:endParaRPr lang="en-US" dirty="0"/>
          </a:p>
        </p:txBody>
      </p:sp>
      <p:sp>
        <p:nvSpPr>
          <p:cNvPr id="1048705"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1421007495"/>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4"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US" sz="1800"/>
          </a:p>
        </p:txBody>
      </p:sp>
      <p:sp>
        <p:nvSpPr>
          <p:cNvPr id="1048685"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US" sz="1800"/>
          </a:p>
        </p:txBody>
      </p:sp>
      <p:sp>
        <p:nvSpPr>
          <p:cNvPr id="1048686" name="Freeform 6"/>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pPr>
            <a:endParaRPr lang="en-US" sz="1800">
              <a:latin typeface="+mn-lt"/>
              <a:cs typeface="+mn-cs"/>
            </a:endParaRPr>
          </a:p>
        </p:txBody>
      </p:sp>
      <p:sp>
        <p:nvSpPr>
          <p:cNvPr id="1048687" name="Freeform 7"/>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pPr>
            <a:endParaRPr lang="en-US" sz="1800">
              <a:latin typeface="+mn-lt"/>
              <a:cs typeface="+mn-cs"/>
            </a:endParaRPr>
          </a:p>
        </p:txBody>
      </p:sp>
      <p:sp>
        <p:nvSpPr>
          <p:cNvPr id="1048688"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1048689"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1048690"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1048691" name="Date Placeholder 4"/>
          <p:cNvSpPr>
            <a:spLocks noGrp="1"/>
          </p:cNvSpPr>
          <p:nvPr>
            <p:ph type="dt" sz="half" idx="10"/>
          </p:nvPr>
        </p:nvSpPr>
        <p:spPr/>
        <p:txBody>
          <a:bodyPr/>
          <a:lstStyle/>
          <a:p>
            <a:fld id="{4C415670-935F-453A-9DA6-93D4609635F0}" type="datetime1">
              <a:rPr lang="en-US" smtClean="0"/>
              <a:pPr/>
              <a:t>5/16/2021</a:t>
            </a:fld>
            <a:endParaRPr lang="en-US" dirty="0"/>
          </a:p>
        </p:txBody>
      </p:sp>
      <p:sp>
        <p:nvSpPr>
          <p:cNvPr id="1048692" name="Footer Placeholder 5"/>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27815137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a:t>Click to edit Master title style</a:t>
            </a:r>
          </a:p>
        </p:txBody>
      </p:sp>
      <p:sp>
        <p:nvSpPr>
          <p:cNvPr id="104869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9" name="Date Placeholder 9"/>
          <p:cNvSpPr>
            <a:spLocks noGrp="1"/>
          </p:cNvSpPr>
          <p:nvPr>
            <p:ph type="dt" sz="half" idx="10"/>
          </p:nvPr>
        </p:nvSpPr>
        <p:spPr/>
        <p:txBody>
          <a:bodyPr/>
          <a:lstStyle/>
          <a:p>
            <a:fld id="{13890FF9-66F5-44E1-A08B-A86576C20F54}" type="datetime1">
              <a:rPr lang="en-US" smtClean="0"/>
              <a:pPr/>
              <a:t>5/16/2021</a:t>
            </a:fld>
            <a:endParaRPr lang="en-US" dirty="0"/>
          </a:p>
        </p:txBody>
      </p:sp>
      <p:sp>
        <p:nvSpPr>
          <p:cNvPr id="1048700"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40856548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1"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1048672"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Date Placeholder 9"/>
          <p:cNvSpPr>
            <a:spLocks noGrp="1"/>
          </p:cNvSpPr>
          <p:nvPr>
            <p:ph type="dt" sz="half" idx="10"/>
          </p:nvPr>
        </p:nvSpPr>
        <p:spPr/>
        <p:txBody>
          <a:bodyPr/>
          <a:lstStyle/>
          <a:p>
            <a:fld id="{DFBFA723-39FB-4865-9208-A1C242DEEBD5}" type="datetime1">
              <a:rPr lang="en-US" smtClean="0"/>
              <a:pPr/>
              <a:t>5/16/2021</a:t>
            </a:fld>
            <a:endParaRPr lang="en-US" dirty="0"/>
          </a:p>
        </p:txBody>
      </p:sp>
      <p:sp>
        <p:nvSpPr>
          <p:cNvPr id="1048674"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419967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4"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1048655" name="Date Placeholder 9"/>
          <p:cNvSpPr>
            <a:spLocks noGrp="1"/>
          </p:cNvSpPr>
          <p:nvPr>
            <p:ph type="dt" sz="half" idx="10"/>
          </p:nvPr>
        </p:nvSpPr>
        <p:spPr/>
        <p:txBody>
          <a:bodyPr/>
          <a:lstStyle/>
          <a:p>
            <a:fld id="{E5BE0156-9BFC-4392-B897-7341D80A9B47}" type="datetime1">
              <a:rPr lang="en-US" smtClean="0"/>
              <a:pPr/>
              <a:t>5/16/2021</a:t>
            </a:fld>
            <a:endParaRPr lang="en-US" dirty="0"/>
          </a:p>
        </p:txBody>
      </p:sp>
      <p:sp>
        <p:nvSpPr>
          <p:cNvPr id="104865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6180067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1048667" name="Title 1"/>
          <p:cNvSpPr>
            <a:spLocks noGrp="1"/>
          </p:cNvSpPr>
          <p:nvPr>
            <p:ph type="title"/>
          </p:nvPr>
        </p:nvSpPr>
        <p:spPr>
          <a:xfrm>
            <a:off x="914400" y="609600"/>
            <a:ext cx="10363200" cy="1143000"/>
          </a:xfrm>
        </p:spPr>
        <p:txBody>
          <a:bodyPr/>
          <a:lstStyle/>
          <a:p>
            <a:r>
              <a:rPr lang="en-US"/>
              <a:t>Click to edit Master title style</a:t>
            </a:r>
          </a:p>
        </p:txBody>
      </p:sp>
      <p:sp>
        <p:nvSpPr>
          <p:cNvPr id="1048668" name="Table Placeholder 2"/>
          <p:cNvSpPr>
            <a:spLocks noGrp="1"/>
          </p:cNvSpPr>
          <p:nvPr>
            <p:ph type="tbl" idx="1"/>
          </p:nvPr>
        </p:nvSpPr>
        <p:spPr>
          <a:xfrm>
            <a:off x="1524000" y="2438400"/>
            <a:ext cx="10363200" cy="4114800"/>
          </a:xfrm>
        </p:spPr>
        <p:txBody>
          <a:bodyPr rtlCol="0">
            <a:normAutofit/>
          </a:bodyPr>
          <a:lstStyle/>
          <a:p>
            <a:pPr lvl="0"/>
            <a:r>
              <a:rPr lang="en-US" noProof="0"/>
              <a:t>Click icon to add table</a:t>
            </a:r>
          </a:p>
        </p:txBody>
      </p:sp>
      <p:sp>
        <p:nvSpPr>
          <p:cNvPr id="1048669" name="Rectangle 4"/>
          <p:cNvSpPr>
            <a:spLocks noGrp="1" noChangeArrowheads="1"/>
          </p:cNvSpPr>
          <p:nvPr>
            <p:ph type="dt" sz="half" idx="10"/>
          </p:nvPr>
        </p:nvSpPr>
        <p:spPr/>
        <p:txBody>
          <a:bodyPr/>
          <a:lstStyle>
            <a:lvl1pPr>
              <a:defRPr sz="1000">
                <a:solidFill>
                  <a:schemeClr val="tx1"/>
                </a:solidFill>
              </a:defRPr>
            </a:lvl1pPr>
          </a:lstStyle>
          <a:p>
            <a:fld id="{B3260FDE-B358-42F0-A0D2-8332FFA6E74E}" type="datetime1">
              <a:rPr lang="en-US" smtClean="0"/>
              <a:pPr/>
              <a:t>5/16/2021</a:t>
            </a:fld>
            <a:endParaRPr lang="en-US" dirty="0"/>
          </a:p>
        </p:txBody>
      </p:sp>
      <p:sp>
        <p:nvSpPr>
          <p:cNvPr id="1048670" name="Rectangle 5"/>
          <p:cNvSpPr>
            <a:spLocks noGrp="1" noChangeArrowheads="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3019078238"/>
      </p:ext>
    </p:extLst>
  </p:cSld>
  <p:clrMapOvr>
    <a:masterClrMapping/>
  </p:clrMapOvr>
  <p:transition>
    <p:sndAc>
      <p:stSnd>
        <p:snd r:embed="rId1"/>
      </p:stSnd>
    </p:sndAc>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US"/>
              <a:t>Click to edit Master title style</a:t>
            </a:r>
          </a:p>
        </p:txBody>
      </p:sp>
      <p:sp>
        <p:nvSpPr>
          <p:cNvPr id="1048682" name="Date Placeholder 2"/>
          <p:cNvSpPr>
            <a:spLocks noGrp="1"/>
          </p:cNvSpPr>
          <p:nvPr>
            <p:ph type="dt" sz="half" idx="10"/>
          </p:nvPr>
        </p:nvSpPr>
        <p:spPr/>
        <p:txBody>
          <a:bodyPr/>
          <a:lstStyle/>
          <a:p>
            <a:fld id="{1ED55A0C-721A-44BC-86DA-D27E1F73B4E1}" type="datetime1">
              <a:rPr lang="en-US" smtClean="0"/>
              <a:pPr/>
              <a:t>5/16/2021</a:t>
            </a:fld>
            <a:endParaRPr lang="en-US" dirty="0"/>
          </a:p>
        </p:txBody>
      </p:sp>
      <p:sp>
        <p:nvSpPr>
          <p:cNvPr id="1048683" name="Footer Placeholder 3"/>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3343190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5" name="Date Placeholder 9"/>
          <p:cNvSpPr>
            <a:spLocks noGrp="1"/>
          </p:cNvSpPr>
          <p:nvPr>
            <p:ph type="dt" sz="half" idx="10"/>
          </p:nvPr>
        </p:nvSpPr>
        <p:spPr/>
        <p:txBody>
          <a:bodyPr/>
          <a:lstStyle/>
          <a:p>
            <a:fld id="{3A77549D-DEDA-44D8-B941-DF5FFC9A9B5E}" type="datetime1">
              <a:rPr lang="en-US" smtClean="0"/>
              <a:pPr/>
              <a:t>5/16/2021</a:t>
            </a:fld>
            <a:endParaRPr lang="en-US" dirty="0"/>
          </a:p>
        </p:txBody>
      </p:sp>
      <p:sp>
        <p:nvSpPr>
          <p:cNvPr id="104867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18162417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1"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1048702"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1048703"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Date Placeholder 9"/>
          <p:cNvSpPr>
            <a:spLocks noGrp="1"/>
          </p:cNvSpPr>
          <p:nvPr>
            <p:ph type="dt" sz="half" idx="10"/>
          </p:nvPr>
        </p:nvSpPr>
        <p:spPr/>
        <p:txBody>
          <a:bodyPr/>
          <a:lstStyle/>
          <a:p>
            <a:fld id="{9830134B-A185-4A30-ACAE-8C7FE96BC5B8}" type="datetime1">
              <a:rPr lang="en-US" smtClean="0"/>
              <a:pPr/>
              <a:t>5/16/2021</a:t>
            </a:fld>
            <a:endParaRPr lang="en-US" dirty="0"/>
          </a:p>
        </p:txBody>
      </p:sp>
      <p:sp>
        <p:nvSpPr>
          <p:cNvPr id="1048705"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16605596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4"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US" sz="1800"/>
          </a:p>
        </p:txBody>
      </p:sp>
      <p:sp>
        <p:nvSpPr>
          <p:cNvPr id="1048685"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US" sz="1800"/>
          </a:p>
        </p:txBody>
      </p:sp>
      <p:sp>
        <p:nvSpPr>
          <p:cNvPr id="1048686" name="Freeform 6"/>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pPr>
            <a:endParaRPr lang="en-US" sz="1800">
              <a:latin typeface="+mn-lt"/>
              <a:cs typeface="+mn-cs"/>
            </a:endParaRPr>
          </a:p>
        </p:txBody>
      </p:sp>
      <p:sp>
        <p:nvSpPr>
          <p:cNvPr id="1048687" name="Freeform 7"/>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pPr>
            <a:endParaRPr lang="en-US" sz="1800">
              <a:latin typeface="+mn-lt"/>
              <a:cs typeface="+mn-cs"/>
            </a:endParaRPr>
          </a:p>
        </p:txBody>
      </p:sp>
      <p:sp>
        <p:nvSpPr>
          <p:cNvPr id="1048688"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1048689"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1048690"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1048691" name="Date Placeholder 4"/>
          <p:cNvSpPr>
            <a:spLocks noGrp="1"/>
          </p:cNvSpPr>
          <p:nvPr>
            <p:ph type="dt" sz="half" idx="10"/>
          </p:nvPr>
        </p:nvSpPr>
        <p:spPr/>
        <p:txBody>
          <a:bodyPr/>
          <a:lstStyle/>
          <a:p>
            <a:fld id="{86492B6A-92FB-4904-8CA1-08A2A61C7C91}" type="datetime1">
              <a:rPr lang="en-US" smtClean="0"/>
              <a:pPr/>
              <a:t>5/16/2021</a:t>
            </a:fld>
            <a:endParaRPr lang="en-US" dirty="0"/>
          </a:p>
        </p:txBody>
      </p:sp>
      <p:sp>
        <p:nvSpPr>
          <p:cNvPr id="1048692" name="Footer Placeholder 5"/>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extLst>
      <p:ext uri="{BB962C8B-B14F-4D97-AF65-F5344CB8AC3E}">
        <p14:creationId xmlns:p14="http://schemas.microsoft.com/office/powerpoint/2010/main" val="190099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2.jpe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jpe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48576" name="Title Placeholder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48577" name="Text Placeholder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fld id="{81ADDEA7-A381-49EF-92AB-D2B8D3A38563}" type="datetime1">
              <a:rPr lang="en-US" smtClean="0"/>
              <a:pPr/>
              <a:t>5/16/2021</a:t>
            </a:fld>
            <a:endParaRPr lang="en-US" dirty="0"/>
          </a:p>
        </p:txBody>
      </p:sp>
    </p:spTree>
    <p:extLst>
      <p:ext uri="{BB962C8B-B14F-4D97-AF65-F5344CB8AC3E}">
        <p14:creationId xmlns:p14="http://schemas.microsoft.com/office/powerpoint/2010/main" val="89173607"/>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Lst>
  <p:hf hdr="0" dt="0"/>
  <p:txStyles>
    <p:titleStyle>
      <a:lvl1pPr algn="l" rtl="0" eaLnBrk="1" fontAlgn="base" hangingPunct="1">
        <a:spcBef>
          <a:spcPct val="0"/>
        </a:spcBef>
        <a:spcAft>
          <a:spcPct val="0"/>
        </a:spcAft>
        <a:defRPr sz="3200" kern="1200">
          <a:solidFill>
            <a:schemeClr val="accent1"/>
          </a:solidFill>
          <a:latin typeface="+mj-lt"/>
          <a:ea typeface="+mj-ea"/>
          <a:cs typeface="+mj-cs"/>
        </a:defRPr>
      </a:lvl1pPr>
      <a:lvl2pPr algn="l" rtl="0" eaLnBrk="1" fontAlgn="base" hangingPunct="1">
        <a:spcBef>
          <a:spcPct val="0"/>
        </a:spcBef>
        <a:spcAft>
          <a:spcPct val="0"/>
        </a:spcAft>
        <a:defRPr sz="3200">
          <a:solidFill>
            <a:schemeClr val="accent1"/>
          </a:solidFill>
          <a:latin typeface="Arial" charset="0"/>
        </a:defRPr>
      </a:lvl2pPr>
      <a:lvl3pPr algn="l" rtl="0" eaLnBrk="1" fontAlgn="base" hangingPunct="1">
        <a:spcBef>
          <a:spcPct val="0"/>
        </a:spcBef>
        <a:spcAft>
          <a:spcPct val="0"/>
        </a:spcAft>
        <a:defRPr sz="3200">
          <a:solidFill>
            <a:schemeClr val="accent1"/>
          </a:solidFill>
          <a:latin typeface="Arial" charset="0"/>
        </a:defRPr>
      </a:lvl3pPr>
      <a:lvl4pPr algn="l" rtl="0" eaLnBrk="1" fontAlgn="base" hangingPunct="1">
        <a:spcBef>
          <a:spcPct val="0"/>
        </a:spcBef>
        <a:spcAft>
          <a:spcPct val="0"/>
        </a:spcAft>
        <a:defRPr sz="3200">
          <a:solidFill>
            <a:schemeClr val="accent1"/>
          </a:solidFill>
          <a:latin typeface="Arial" charset="0"/>
        </a:defRPr>
      </a:lvl4pPr>
      <a:lvl5pPr algn="l" rtl="0" eaLnBrk="1" fontAlgn="base" hangingPunct="1">
        <a:spcBef>
          <a:spcPct val="0"/>
        </a:spcBef>
        <a:spcAft>
          <a:spcPct val="0"/>
        </a:spcAft>
        <a:defRPr sz="3200">
          <a:solidFill>
            <a:schemeClr val="accent1"/>
          </a:solidFill>
          <a:latin typeface="Arial"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756"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1048757"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8"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B49A3-BF2A-4019-BB87-B6455FF29A1E}" type="datetime1">
              <a:rPr lang="en-US" smtClean="0"/>
              <a:pPr/>
              <a:t>5/16/2021</a:t>
            </a:fld>
            <a:endParaRPr lang="en-US"/>
          </a:p>
        </p:txBody>
      </p:sp>
    </p:spTree>
    <p:extLst>
      <p:ext uri="{BB962C8B-B14F-4D97-AF65-F5344CB8AC3E}">
        <p14:creationId xmlns:p14="http://schemas.microsoft.com/office/powerpoint/2010/main" val="2344390760"/>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706"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1048707"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8"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DD969-14AD-4541-BE76-01E537EA8887}" type="datetime1">
              <a:rPr lang="en-US" smtClean="0"/>
              <a:pPr/>
              <a:t>5/16/2021</a:t>
            </a:fld>
            <a:endParaRPr lang="en-US"/>
          </a:p>
        </p:txBody>
      </p:sp>
    </p:spTree>
    <p:extLst>
      <p:ext uri="{BB962C8B-B14F-4D97-AF65-F5344CB8AC3E}">
        <p14:creationId xmlns:p14="http://schemas.microsoft.com/office/powerpoint/2010/main" val="1104651162"/>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48576" name="Title Placeholder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48577" name="Text Placeholder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fld id="{15B005A9-341C-4BC5-B078-CC4A4A6A93D2}" type="datetime1">
              <a:rPr lang="en-US" smtClean="0"/>
              <a:pPr/>
              <a:t>5/16/2021</a:t>
            </a:fld>
            <a:endParaRPr lang="en-US" dirty="0"/>
          </a:p>
        </p:txBody>
      </p:sp>
    </p:spTree>
    <p:extLst>
      <p:ext uri="{BB962C8B-B14F-4D97-AF65-F5344CB8AC3E}">
        <p14:creationId xmlns:p14="http://schemas.microsoft.com/office/powerpoint/2010/main" val="810719010"/>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Lst>
  <p:hf hdr="0" dt="0"/>
  <p:txStyles>
    <p:titleStyle>
      <a:lvl1pPr algn="l" rtl="0" eaLnBrk="1" fontAlgn="base" hangingPunct="1">
        <a:spcBef>
          <a:spcPct val="0"/>
        </a:spcBef>
        <a:spcAft>
          <a:spcPct val="0"/>
        </a:spcAft>
        <a:defRPr sz="3200" kern="1200">
          <a:solidFill>
            <a:schemeClr val="accent1"/>
          </a:solidFill>
          <a:latin typeface="+mj-lt"/>
          <a:ea typeface="+mj-ea"/>
          <a:cs typeface="+mj-cs"/>
        </a:defRPr>
      </a:lvl1pPr>
      <a:lvl2pPr algn="l" rtl="0" eaLnBrk="1" fontAlgn="base" hangingPunct="1">
        <a:spcBef>
          <a:spcPct val="0"/>
        </a:spcBef>
        <a:spcAft>
          <a:spcPct val="0"/>
        </a:spcAft>
        <a:defRPr sz="3200">
          <a:solidFill>
            <a:schemeClr val="accent1"/>
          </a:solidFill>
          <a:latin typeface="Arial" charset="0"/>
        </a:defRPr>
      </a:lvl2pPr>
      <a:lvl3pPr algn="l" rtl="0" eaLnBrk="1" fontAlgn="base" hangingPunct="1">
        <a:spcBef>
          <a:spcPct val="0"/>
        </a:spcBef>
        <a:spcAft>
          <a:spcPct val="0"/>
        </a:spcAft>
        <a:defRPr sz="3200">
          <a:solidFill>
            <a:schemeClr val="accent1"/>
          </a:solidFill>
          <a:latin typeface="Arial" charset="0"/>
        </a:defRPr>
      </a:lvl3pPr>
      <a:lvl4pPr algn="l" rtl="0" eaLnBrk="1" fontAlgn="base" hangingPunct="1">
        <a:spcBef>
          <a:spcPct val="0"/>
        </a:spcBef>
        <a:spcAft>
          <a:spcPct val="0"/>
        </a:spcAft>
        <a:defRPr sz="3200">
          <a:solidFill>
            <a:schemeClr val="accent1"/>
          </a:solidFill>
          <a:latin typeface="Arial" charset="0"/>
        </a:defRPr>
      </a:lvl4pPr>
      <a:lvl5pPr algn="l" rtl="0" eaLnBrk="1" fontAlgn="base" hangingPunct="1">
        <a:spcBef>
          <a:spcPct val="0"/>
        </a:spcBef>
        <a:spcAft>
          <a:spcPct val="0"/>
        </a:spcAft>
        <a:defRPr sz="3200">
          <a:solidFill>
            <a:schemeClr val="accent1"/>
          </a:solidFill>
          <a:latin typeface="Arial"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48576" name="Title Placeholder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48577" name="Text Placeholder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fld id="{CB534624-D969-4649-A23F-DD99FEF537D0}" type="datetime1">
              <a:rPr lang="en-US" smtClean="0"/>
              <a:pPr/>
              <a:t>5/16/2021</a:t>
            </a:fld>
            <a:endParaRPr lang="en-US" dirty="0"/>
          </a:p>
        </p:txBody>
      </p:sp>
    </p:spTree>
    <p:extLst>
      <p:ext uri="{BB962C8B-B14F-4D97-AF65-F5344CB8AC3E}">
        <p14:creationId xmlns:p14="http://schemas.microsoft.com/office/powerpoint/2010/main" val="1047288596"/>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Lst>
  <p:hf hdr="0" dt="0"/>
  <p:txStyles>
    <p:titleStyle>
      <a:lvl1pPr algn="l" rtl="0" eaLnBrk="1" fontAlgn="base" hangingPunct="1">
        <a:spcBef>
          <a:spcPct val="0"/>
        </a:spcBef>
        <a:spcAft>
          <a:spcPct val="0"/>
        </a:spcAft>
        <a:defRPr sz="3200" kern="1200">
          <a:solidFill>
            <a:schemeClr val="accent1"/>
          </a:solidFill>
          <a:latin typeface="+mj-lt"/>
          <a:ea typeface="+mj-ea"/>
          <a:cs typeface="+mj-cs"/>
        </a:defRPr>
      </a:lvl1pPr>
      <a:lvl2pPr algn="l" rtl="0" eaLnBrk="1" fontAlgn="base" hangingPunct="1">
        <a:spcBef>
          <a:spcPct val="0"/>
        </a:spcBef>
        <a:spcAft>
          <a:spcPct val="0"/>
        </a:spcAft>
        <a:defRPr sz="3200">
          <a:solidFill>
            <a:schemeClr val="accent1"/>
          </a:solidFill>
          <a:latin typeface="Arial" charset="0"/>
        </a:defRPr>
      </a:lvl2pPr>
      <a:lvl3pPr algn="l" rtl="0" eaLnBrk="1" fontAlgn="base" hangingPunct="1">
        <a:spcBef>
          <a:spcPct val="0"/>
        </a:spcBef>
        <a:spcAft>
          <a:spcPct val="0"/>
        </a:spcAft>
        <a:defRPr sz="3200">
          <a:solidFill>
            <a:schemeClr val="accent1"/>
          </a:solidFill>
          <a:latin typeface="Arial" charset="0"/>
        </a:defRPr>
      </a:lvl3pPr>
      <a:lvl4pPr algn="l" rtl="0" eaLnBrk="1" fontAlgn="base" hangingPunct="1">
        <a:spcBef>
          <a:spcPct val="0"/>
        </a:spcBef>
        <a:spcAft>
          <a:spcPct val="0"/>
        </a:spcAft>
        <a:defRPr sz="3200">
          <a:solidFill>
            <a:schemeClr val="accent1"/>
          </a:solidFill>
          <a:latin typeface="Arial" charset="0"/>
        </a:defRPr>
      </a:lvl4pPr>
      <a:lvl5pPr algn="l" rtl="0" eaLnBrk="1" fontAlgn="base" hangingPunct="1">
        <a:spcBef>
          <a:spcPct val="0"/>
        </a:spcBef>
        <a:spcAft>
          <a:spcPct val="0"/>
        </a:spcAft>
        <a:defRPr sz="3200">
          <a:solidFill>
            <a:schemeClr val="accent1"/>
          </a:solidFill>
          <a:latin typeface="Arial"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Canny_edge_detector" TargetMode="External"/><Relationship Id="rId2" Type="http://schemas.openxmlformats.org/officeDocument/2006/relationships/hyperlink" Target="https://en.wikipedia.org/wiki/Leg_before_wicket" TargetMode="External"/><Relationship Id="rId1" Type="http://schemas.openxmlformats.org/officeDocument/2006/relationships/slideLayout" Target="../slideLayouts/slideLayout2.xml"/><Relationship Id="rId6" Type="http://schemas.openxmlformats.org/officeDocument/2006/relationships/hyperlink" Target="https://medium.com/analytics-vidhya/object-tracking-using-opencv-f28a7e09219d" TargetMode="External"/><Relationship Id="rId5" Type="http://schemas.openxmlformats.org/officeDocument/2006/relationships/hyperlink" Target="https://docs.opencv.org/3.4/da/d5c/tutorial_canny_detector.html" TargetMode="External"/><Relationship Id="rId4" Type="http://schemas.openxmlformats.org/officeDocument/2006/relationships/hyperlink" Target="https://docs.opencv.org/3.4/da/d0c/tutorial_bounding_rects_circles.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2C5C-115A-41D1-B901-5B86076871F5}"/>
              </a:ext>
            </a:extLst>
          </p:cNvPr>
          <p:cNvSpPr>
            <a:spLocks noGrp="1"/>
          </p:cNvSpPr>
          <p:nvPr>
            <p:ph type="ctrTitle"/>
          </p:nvPr>
        </p:nvSpPr>
        <p:spPr>
          <a:xfrm>
            <a:off x="2006564" y="316286"/>
            <a:ext cx="8580474" cy="2334938"/>
          </a:xfrm>
          <a:ln>
            <a:miter lim="800000"/>
            <a:headEnd/>
            <a:tailEnd/>
          </a:ln>
        </p:spPr>
        <p:txBody>
          <a:bodyPr/>
          <a:lstStyle/>
          <a:p>
            <a:pPr algn="ctr">
              <a:defRPr/>
            </a:pPr>
            <a:r>
              <a:rPr lang="en-GB" sz="4400" b="1" dirty="0">
                <a:solidFill>
                  <a:schemeClr val="tx1"/>
                </a:solidFill>
                <a:effectLst/>
                <a:latin typeface="Times New Roman" panose="02020603050405020304" pitchFamily="18" charset="0"/>
                <a:cs typeface="Times New Roman" panose="02020603050405020304" pitchFamily="18" charset="0"/>
              </a:rPr>
              <a:t>Automatic LBW</a:t>
            </a:r>
            <a:r>
              <a:rPr lang="en-GB" sz="4400" dirty="0">
                <a:solidFill>
                  <a:schemeClr val="tx1"/>
                </a:solidFill>
                <a:effectLst/>
                <a:latin typeface="Times New Roman" panose="02020603050405020304" pitchFamily="18" charset="0"/>
                <a:cs typeface="Times New Roman" panose="02020603050405020304" pitchFamily="18" charset="0"/>
              </a:rPr>
              <a:t> Decision Making using Image Processing</a:t>
            </a:r>
            <a:endParaRPr lang="en-IN" sz="4400" dirty="0">
              <a:solidFill>
                <a:schemeClr val="tx1"/>
              </a:solidFill>
              <a:effectLst/>
              <a:latin typeface="Times New Roman" panose="02020603050405020304" pitchFamily="18" charset="0"/>
              <a:cs typeface="Times New Roman" panose="02020603050405020304" pitchFamily="18" charset="0"/>
            </a:endParaRPr>
          </a:p>
        </p:txBody>
      </p:sp>
      <p:sp>
        <p:nvSpPr>
          <p:cNvPr id="152580" name="TextBox 6">
            <a:extLst>
              <a:ext uri="{FF2B5EF4-FFF2-40B4-BE49-F238E27FC236}">
                <a16:creationId xmlns:a16="http://schemas.microsoft.com/office/drawing/2014/main" id="{A11DE22F-E606-4DE3-9EC1-40CDCA39B0A6}"/>
              </a:ext>
            </a:extLst>
          </p:cNvPr>
          <p:cNvSpPr txBox="1">
            <a:spLocks noChangeArrowheads="1"/>
          </p:cNvSpPr>
          <p:nvPr/>
        </p:nvSpPr>
        <p:spPr bwMode="auto">
          <a:xfrm>
            <a:off x="1247006" y="3285450"/>
            <a:ext cx="100584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marR="0" algn="l"/>
            <a:r>
              <a:rPr lang="en-IN" altLang="en-US" sz="2000" b="1" dirty="0">
                <a:latin typeface="Times New Roman" panose="02020603050405020304" pitchFamily="18" charset="0"/>
                <a:cs typeface="Times New Roman" panose="02020603050405020304" pitchFamily="18" charset="0"/>
              </a:rPr>
              <a:t> 	   </a:t>
            </a:r>
            <a:r>
              <a:rPr lang="en-IN" altLang="en-US" sz="2600" b="1" dirty="0">
                <a:latin typeface="Times New Roman" panose="02020603050405020304" pitchFamily="18" charset="0"/>
                <a:cs typeface="Times New Roman" panose="02020603050405020304" pitchFamily="18" charset="0"/>
              </a:rPr>
              <a:t>PRESENTED BY                                         GUIDED BY </a:t>
            </a:r>
          </a:p>
          <a:p>
            <a:pPr marR="0" algn="l"/>
            <a:endParaRPr lang="en-IN" altLang="en-US" sz="2600" b="1" dirty="0">
              <a:latin typeface="Times New Roman" panose="02020603050405020304" pitchFamily="18" charset="0"/>
              <a:cs typeface="Times New Roman" panose="02020603050405020304" pitchFamily="18" charset="0"/>
            </a:endParaRPr>
          </a:p>
          <a:p>
            <a:pPr algn="l"/>
            <a:r>
              <a:rPr lang="en-US" altLang="en-US" sz="2600" dirty="0">
                <a:latin typeface="Times New Roman" panose="02020603050405020304" pitchFamily="18" charset="0"/>
                <a:cs typeface="Times New Roman" panose="02020603050405020304" pitchFamily="18" charset="0"/>
              </a:rPr>
              <a:t>       </a:t>
            </a:r>
            <a:r>
              <a:rPr lang="en-US" sz="2600" dirty="0">
                <a:latin typeface="Times New Roman" pitchFamily="18" charset="0"/>
                <a:cs typeface="Times New Roman" pitchFamily="18" charset="0"/>
              </a:rPr>
              <a:t>Selvavignesh S  (18ECR187)		             DR. P. Nirmala Devi</a:t>
            </a:r>
          </a:p>
          <a:p>
            <a:pPr algn="l"/>
            <a:r>
              <a:rPr lang="en-US" sz="2600" dirty="0">
                <a:solidFill>
                  <a:schemeClr val="tx1"/>
                </a:solidFill>
                <a:latin typeface="Times New Roman" pitchFamily="18" charset="0"/>
                <a:cs typeface="Times New Roman" pitchFamily="18" charset="0"/>
              </a:rPr>
              <a:t>       Tharun Balaji S (18ECR223)		</a:t>
            </a:r>
            <a:r>
              <a:rPr lang="en-US" sz="2600" dirty="0">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(Professor/ ECE)</a:t>
            </a:r>
          </a:p>
          <a:p>
            <a:pPr algn="l"/>
            <a:r>
              <a:rPr lang="en-US" sz="2600" dirty="0">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Vijay E              (18ECL256)</a:t>
            </a:r>
            <a:r>
              <a:rPr lang="en-IN" sz="2600" dirty="0">
                <a:solidFill>
                  <a:schemeClr val="tx1"/>
                </a:solidFill>
                <a:latin typeface="Times New Roman" panose="02020603050405020304" pitchFamily="18" charset="0"/>
                <a:cs typeface="Times New Roman" panose="02020603050405020304" pitchFamily="18" charset="0"/>
              </a:rPr>
              <a:t>    </a:t>
            </a:r>
          </a:p>
          <a:p>
            <a:pPr marR="0" algn="l"/>
            <a:r>
              <a:rPr lang="en-US" altLang="en-US" sz="2600" dirty="0">
                <a:latin typeface="Times New Roman" panose="02020603050405020304" pitchFamily="18" charset="0"/>
                <a:cs typeface="Times New Roman" panose="02020603050405020304" pitchFamily="18" charset="0"/>
              </a:rPr>
              <a:t>                                                    </a:t>
            </a:r>
          </a:p>
          <a:p>
            <a:pPr marR="0" algn="ctr"/>
            <a:r>
              <a:rPr lang="en-US"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Department of Electronics &amp; </a:t>
            </a:r>
            <a:r>
              <a:rPr lang="en-IN" sz="2600" dirty="0">
                <a:latin typeface="Times New Roman" panose="02020603050405020304" pitchFamily="18" charset="0"/>
                <a:cs typeface="Times New Roman" panose="02020603050405020304" pitchFamily="18" charset="0"/>
              </a:rPr>
              <a:t>Communication Engineering</a:t>
            </a:r>
            <a:endParaRPr lang="en-IN" altLang="en-US" sz="2600" dirty="0"/>
          </a:p>
        </p:txBody>
      </p:sp>
      <p:pic>
        <p:nvPicPr>
          <p:cNvPr id="152581" name="Picture 6" descr="klogo copy.png">
            <a:extLst>
              <a:ext uri="{FF2B5EF4-FFF2-40B4-BE49-F238E27FC236}">
                <a16:creationId xmlns:a16="http://schemas.microsoft.com/office/drawing/2014/main" id="{6F6CFC5A-9C9D-4142-99BD-7D4501C4F2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18018" y="814823"/>
            <a:ext cx="1374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582" name="Picture 8" descr="kec2blackborder png.PNG">
            <a:extLst>
              <a:ext uri="{FF2B5EF4-FFF2-40B4-BE49-F238E27FC236}">
                <a16:creationId xmlns:a16="http://schemas.microsoft.com/office/drawing/2014/main" id="{9D325942-DF02-42F5-81A5-CAA855454A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2830" y="679450"/>
            <a:ext cx="1289602" cy="133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a:extLst>
              <a:ext uri="{FF2B5EF4-FFF2-40B4-BE49-F238E27FC236}">
                <a16:creationId xmlns:a16="http://schemas.microsoft.com/office/drawing/2014/main" id="{94D27A50-D282-4CD5-922F-B7522A7A5196}"/>
              </a:ext>
            </a:extLst>
          </p:cNvPr>
          <p:cNvSpPr>
            <a:spLocks noGrp="1"/>
          </p:cNvSpPr>
          <p:nvPr>
            <p:ph type="ftr" sz="quarter" idx="11"/>
          </p:nvPr>
        </p:nvSpPr>
        <p:spPr/>
        <p:txBody>
          <a:bodyPr/>
          <a:lstStyle/>
          <a:p>
            <a:pPr>
              <a:defRPr/>
            </a:pPr>
            <a:r>
              <a:rPr lang="en-US" dirty="0"/>
              <a:t>1/30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6117D-0644-444B-B056-3D5246D912CE}"/>
              </a:ext>
            </a:extLst>
          </p:cNvPr>
          <p:cNvSpPr>
            <a:spLocks noGrp="1"/>
          </p:cNvSpPr>
          <p:nvPr>
            <p:ph idx="1"/>
          </p:nvPr>
        </p:nvSpPr>
        <p:spPr>
          <a:xfrm>
            <a:off x="992660" y="1234281"/>
            <a:ext cx="10972800" cy="5042951"/>
          </a:xfrm>
        </p:spPr>
        <p:txBody>
          <a:bodyPr/>
          <a:lstStyle/>
          <a:p>
            <a:pPr marL="0" indent="0">
              <a:lnSpc>
                <a:spcPct val="150000"/>
              </a:lnSpc>
              <a:buNone/>
            </a:pPr>
            <a:r>
              <a:rPr lang="en-US" sz="2400" dirty="0">
                <a:solidFill>
                  <a:schemeClr val="accent1"/>
                </a:solidFill>
                <a:latin typeface="Times New Roman" panose="02020603050405020304" pitchFamily="18" charset="0"/>
                <a:cs typeface="Times New Roman" panose="02020603050405020304" pitchFamily="18" charset="0"/>
              </a:rPr>
              <a:t>In-Field Umpire Decision</a:t>
            </a:r>
          </a:p>
          <a:p>
            <a:pPr>
              <a:lnSpc>
                <a:spcPct val="150000"/>
              </a:lnSpc>
            </a:pPr>
            <a:r>
              <a:rPr lang="en-US" sz="1800" dirty="0">
                <a:latin typeface="Times New Roman" panose="02020603050405020304" pitchFamily="18" charset="0"/>
                <a:ea typeface="Calibri" panose="020F0502020204030204" pitchFamily="34" charset="0"/>
              </a:rPr>
              <a:t>U</a:t>
            </a:r>
            <a:r>
              <a:rPr lang="en-US" sz="1800" dirty="0">
                <a:effectLst/>
                <a:latin typeface="Times New Roman" panose="02020603050405020304" pitchFamily="18" charset="0"/>
                <a:ea typeface="Calibri" panose="020F0502020204030204" pitchFamily="34" charset="0"/>
              </a:rPr>
              <a:t>mpire is a person who has the authority to make decisions</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wo umpires on the field, one standing at Bowler's end and other at opposite end.</a:t>
            </a:r>
          </a:p>
          <a:p>
            <a:pPr>
              <a:lnSpc>
                <a:spcPct val="150000"/>
              </a:lnSpc>
            </a:pPr>
            <a:r>
              <a:rPr lang="en-US" sz="1800" dirty="0">
                <a:effectLst/>
                <a:latin typeface="Times New Roman" panose="02020603050405020304" pitchFamily="18" charset="0"/>
                <a:ea typeface="Calibri" panose="020F0502020204030204" pitchFamily="34" charset="0"/>
              </a:rPr>
              <a:t> If the umpire is not sure about his decision or the player is not sure about in-filed umpire decision, Third umpire review or Umpire Decision Review System (UDRS) is called.</a:t>
            </a:r>
          </a:p>
          <a:p>
            <a:pPr marL="0" indent="0">
              <a:lnSpc>
                <a:spcPct val="150000"/>
              </a:lnSpc>
              <a:buNone/>
            </a:pPr>
            <a:r>
              <a:rPr lang="en-US" sz="2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Umpire Decision Review System (UDRS</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The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UDRS or simply DRS is a technology-based system used in cricket to assist the match officials with their decision-making.</a:t>
            </a:r>
          </a:p>
          <a:p>
            <a:pPr>
              <a:lnSpc>
                <a:spcPct val="150000"/>
              </a:lnSpc>
            </a:pPr>
            <a:r>
              <a:rPr lang="en-US" sz="1800" dirty="0">
                <a:effectLst/>
                <a:latin typeface="Times New Roman" panose="02020603050405020304" pitchFamily="18" charset="0"/>
                <a:ea typeface="Times New Roman" panose="02020603050405020304" pitchFamily="18" charset="0"/>
              </a:rPr>
              <a:t>The main elements that have been used are television replays, technology that tracks the path of the ball and predicts what it would have done, microphones to detect small sounds made as the ball hits bat or pad. </a:t>
            </a:r>
          </a:p>
          <a:p>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BFD1970-B0E2-4AF5-A774-254636F47B05}"/>
              </a:ext>
            </a:extLst>
          </p:cNvPr>
          <p:cNvSpPr>
            <a:spLocks noGrp="1"/>
          </p:cNvSpPr>
          <p:nvPr>
            <p:ph type="ftr" sz="quarter" idx="11"/>
          </p:nvPr>
        </p:nvSpPr>
        <p:spPr/>
        <p:txBody>
          <a:bodyPr/>
          <a:lstStyle/>
          <a:p>
            <a:r>
              <a:rPr lang="en-US" dirty="0"/>
              <a:t>10/30</a:t>
            </a:r>
          </a:p>
        </p:txBody>
      </p:sp>
      <p:sp>
        <p:nvSpPr>
          <p:cNvPr id="5" name="Title 1">
            <a:extLst>
              <a:ext uri="{FF2B5EF4-FFF2-40B4-BE49-F238E27FC236}">
                <a16:creationId xmlns:a16="http://schemas.microsoft.com/office/drawing/2014/main" id="{CADBABB4-DAC2-45F4-9248-84CB1C21B196}"/>
              </a:ext>
            </a:extLst>
          </p:cNvPr>
          <p:cNvSpPr>
            <a:spLocks noGrp="1"/>
          </p:cNvSpPr>
          <p:nvPr>
            <p:ph type="title"/>
          </p:nvPr>
        </p:nvSpPr>
        <p:spPr>
          <a:xfrm>
            <a:off x="609600" y="180716"/>
            <a:ext cx="10972800" cy="488607"/>
          </a:xfrm>
        </p:spPr>
        <p:txBody>
          <a:bodyPr/>
          <a:lstStyle/>
          <a:p>
            <a:pPr algn="ctr"/>
            <a:r>
              <a:rPr lang="en-IN" altLang="en-US" b="1" dirty="0">
                <a:solidFill>
                  <a:srgbClr val="FF0000"/>
                </a:solidFill>
                <a:latin typeface="Times New Roman" panose="02020603050405020304" pitchFamily="18" charset="0"/>
                <a:cs typeface="Times New Roman" panose="02020603050405020304" pitchFamily="18" charset="0"/>
              </a:rPr>
              <a:t>     EXISTING METHOD</a:t>
            </a:r>
          </a:p>
        </p:txBody>
      </p:sp>
    </p:spTree>
    <p:extLst>
      <p:ext uri="{BB962C8B-B14F-4D97-AF65-F5344CB8AC3E}">
        <p14:creationId xmlns:p14="http://schemas.microsoft.com/office/powerpoint/2010/main" val="3056248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a:extLst>
              <a:ext uri="{FF2B5EF4-FFF2-40B4-BE49-F238E27FC236}">
                <a16:creationId xmlns:a16="http://schemas.microsoft.com/office/drawing/2014/main" id="{6241707C-E740-4159-B75D-1BB058C4726D}"/>
              </a:ext>
            </a:extLst>
          </p:cNvPr>
          <p:cNvSpPr>
            <a:spLocks noGrp="1"/>
          </p:cNvSpPr>
          <p:nvPr>
            <p:ph type="title"/>
          </p:nvPr>
        </p:nvSpPr>
        <p:spPr>
          <a:xfrm>
            <a:off x="609600" y="197707"/>
            <a:ext cx="10972800" cy="463893"/>
          </a:xfrm>
        </p:spPr>
        <p:txBody>
          <a:bodyPr/>
          <a:lstStyle/>
          <a:p>
            <a:pPr algn="ctr"/>
            <a:r>
              <a:rPr lang="en-IN" altLang="en-US" sz="2400" b="1" dirty="0">
                <a:solidFill>
                  <a:srgbClr val="FF0000"/>
                </a:solidFill>
                <a:latin typeface="Times New Roman" panose="02020603050405020304" pitchFamily="18" charset="0"/>
                <a:cs typeface="Times New Roman" panose="02020603050405020304" pitchFamily="18" charset="0"/>
              </a:rPr>
              <a:t>     </a:t>
            </a:r>
            <a:r>
              <a:rPr lang="en-IN" altLang="en-US" b="1" dirty="0">
                <a:solidFill>
                  <a:srgbClr val="FF0000"/>
                </a:solidFill>
                <a:latin typeface="Times New Roman" panose="02020603050405020304" pitchFamily="18" charset="0"/>
                <a:cs typeface="Times New Roman" panose="02020603050405020304" pitchFamily="18" charset="0"/>
              </a:rPr>
              <a:t>EXISTING METHOD – contd..,</a:t>
            </a:r>
          </a:p>
        </p:txBody>
      </p:sp>
      <p:sp>
        <p:nvSpPr>
          <p:cNvPr id="161795" name="Content Placeholder 2">
            <a:extLst>
              <a:ext uri="{FF2B5EF4-FFF2-40B4-BE49-F238E27FC236}">
                <a16:creationId xmlns:a16="http://schemas.microsoft.com/office/drawing/2014/main" id="{374A7D5F-61AF-491D-B037-F3436A16B190}"/>
              </a:ext>
            </a:extLst>
          </p:cNvPr>
          <p:cNvSpPr>
            <a:spLocks noGrp="1"/>
          </p:cNvSpPr>
          <p:nvPr>
            <p:ph idx="1"/>
          </p:nvPr>
        </p:nvSpPr>
        <p:spPr>
          <a:xfrm>
            <a:off x="992660" y="1144332"/>
            <a:ext cx="10972800" cy="5046403"/>
          </a:xfrm>
        </p:spPr>
        <p:txBody>
          <a:bodyPr/>
          <a:lstStyle/>
          <a:p>
            <a:pPr>
              <a:lnSpc>
                <a:spcPct val="150000"/>
              </a:lnSpc>
              <a:buFont typeface="Wingdings" panose="05000000000000000000" pitchFamily="2" charset="2"/>
              <a:buNone/>
            </a:pPr>
            <a:r>
              <a:rPr lang="en-US" altLang="en-US" sz="2400" dirty="0">
                <a:solidFill>
                  <a:schemeClr val="accent1"/>
                </a:solidFill>
                <a:latin typeface="Times New Roman" panose="02020603050405020304" pitchFamily="18" charset="0"/>
                <a:cs typeface="Times New Roman" panose="02020603050405020304" pitchFamily="18" charset="0"/>
              </a:rPr>
              <a:t>LBW in UDRS</a:t>
            </a:r>
          </a:p>
          <a:p>
            <a:pPr>
              <a:lnSpc>
                <a:spcPct val="150000"/>
              </a:lnSpc>
            </a:pPr>
            <a:r>
              <a:rPr lang="en-US" sz="1800" dirty="0">
                <a:effectLst/>
                <a:latin typeface="Times New Roman" panose="02020603050405020304" pitchFamily="18" charset="0"/>
                <a:ea typeface="Times New Roman" panose="02020603050405020304" pitchFamily="18" charset="0"/>
              </a:rPr>
              <a:t>LBW is the hardest decision making for an in-field umpire. </a:t>
            </a:r>
          </a:p>
          <a:p>
            <a:pPr>
              <a:lnSpc>
                <a:spcPct val="150000"/>
              </a:lnSpc>
            </a:pPr>
            <a:r>
              <a:rPr lang="en-US" sz="1800" dirty="0">
                <a:effectLst/>
                <a:latin typeface="Times New Roman" panose="02020603050405020304" pitchFamily="18" charset="0"/>
                <a:ea typeface="Times New Roman" panose="02020603050405020304" pitchFamily="18" charset="0"/>
              </a:rPr>
              <a:t>So, most of LBW decisions will be called for DRS. </a:t>
            </a:r>
          </a:p>
          <a:p>
            <a:pPr>
              <a:lnSpc>
                <a:spcPct val="150000"/>
              </a:lnSpc>
            </a:pPr>
            <a:r>
              <a:rPr lang="en-US" sz="1800" dirty="0">
                <a:effectLst/>
                <a:latin typeface="Times New Roman" panose="02020603050405020304" pitchFamily="18" charset="0"/>
                <a:ea typeface="Times New Roman" panose="02020603050405020304" pitchFamily="18" charset="0"/>
              </a:rPr>
              <a:t>The third umpire checks for No-ball, whether the ball pitches in-field and uses Hawk-Eye method. </a:t>
            </a:r>
            <a:endParaRPr lang="en-US" altLang="en-US" sz="2400" dirty="0">
              <a:solidFill>
                <a:schemeClr val="tx2"/>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endParaRPr lang="en-US" alt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r>
              <a:rPr lang="en-US" altLang="en-US" sz="1800" dirty="0">
                <a:latin typeface="Times New Roman" panose="02020603050405020304" pitchFamily="18" charset="0"/>
                <a:cs typeface="Times New Roman" panose="02020603050405020304" pitchFamily="18" charset="0"/>
              </a:rPr>
              <a:t>The basic approach by third umpire,</a:t>
            </a:r>
          </a:p>
          <a:p>
            <a:pPr>
              <a:buFont typeface="Wingdings" panose="05000000000000000000" pitchFamily="2" charset="2"/>
              <a:buNone/>
            </a:pPr>
            <a:endParaRPr lang="en-US" altLang="en-US" sz="2400" dirty="0">
              <a:solidFill>
                <a:schemeClr val="tx2"/>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658E6AA8-3940-4B06-91E0-8C2F2C77A5D2}"/>
              </a:ext>
            </a:extLst>
          </p:cNvPr>
          <p:cNvSpPr>
            <a:spLocks noGrp="1"/>
          </p:cNvSpPr>
          <p:nvPr>
            <p:ph type="ftr" sz="quarter" idx="11"/>
          </p:nvPr>
        </p:nvSpPr>
        <p:spPr/>
        <p:txBody>
          <a:bodyPr/>
          <a:lstStyle/>
          <a:p>
            <a:pPr>
              <a:defRPr/>
            </a:pPr>
            <a:r>
              <a:rPr lang="en-US" dirty="0"/>
              <a:t>11/30</a:t>
            </a:r>
          </a:p>
        </p:txBody>
      </p:sp>
      <p:pic>
        <p:nvPicPr>
          <p:cNvPr id="8" name="Picture 7">
            <a:extLst>
              <a:ext uri="{FF2B5EF4-FFF2-40B4-BE49-F238E27FC236}">
                <a16:creationId xmlns:a16="http://schemas.microsoft.com/office/drawing/2014/main" id="{ED45888D-4296-45B4-8C10-023813798FFB}"/>
              </a:ext>
            </a:extLst>
          </p:cNvPr>
          <p:cNvPicPr>
            <a:picLocks noChangeAspect="1"/>
          </p:cNvPicPr>
          <p:nvPr/>
        </p:nvPicPr>
        <p:blipFill>
          <a:blip r:embed="rId2"/>
          <a:stretch>
            <a:fillRect/>
          </a:stretch>
        </p:blipFill>
        <p:spPr>
          <a:xfrm>
            <a:off x="908947" y="4083749"/>
            <a:ext cx="11056513" cy="13827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70E1F-54C8-4A85-84F1-1A510FA75C3A}"/>
              </a:ext>
            </a:extLst>
          </p:cNvPr>
          <p:cNvSpPr>
            <a:spLocks noGrp="1"/>
          </p:cNvSpPr>
          <p:nvPr>
            <p:ph idx="1"/>
          </p:nvPr>
        </p:nvSpPr>
        <p:spPr>
          <a:xfrm>
            <a:off x="943232" y="1396313"/>
            <a:ext cx="10972800" cy="4843848"/>
          </a:xfrm>
        </p:spPr>
        <p:txBody>
          <a:bodyPr/>
          <a:lstStyle/>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Third umpire sitting on the review panel watching slow motion video may not be able to make actual decision in all cases. Human will make errors time-to-time. Such errors may change the rest of the game.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third umpire should make their decision within 45 seconds. It’s a rule that the third umpire review should not take more than 45 seconds, in order to retain the phase of the game. It’s really a challenging work for a human in more complicated decision calls.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latin typeface="Times New Roman" panose="02020603050405020304" pitchFamily="18" charset="0"/>
                <a:ea typeface="Calibri" panose="020F0502020204030204" pitchFamily="34" charset="0"/>
              </a:rPr>
              <a:t>A</a:t>
            </a:r>
            <a:r>
              <a:rPr lang="en-US" sz="1800" dirty="0">
                <a:effectLst/>
                <a:latin typeface="Times New Roman" panose="02020603050405020304" pitchFamily="18" charset="0"/>
                <a:ea typeface="Calibri" panose="020F0502020204030204" pitchFamily="34" charset="0"/>
              </a:rPr>
              <a:t> team can claim DRS only twice. There are cases that batsman knew he was not out but the wicket was taken out, since the two chances have been used. </a:t>
            </a:r>
          </a:p>
          <a:p>
            <a:pPr>
              <a:lnSpc>
                <a:spcPct val="150000"/>
              </a:lnSpc>
            </a:pPr>
            <a:r>
              <a:rPr lang="en-US" sz="1800" dirty="0">
                <a:effectLst/>
                <a:latin typeface="Times New Roman" panose="02020603050405020304" pitchFamily="18" charset="0"/>
                <a:ea typeface="Calibri" panose="020F0502020204030204" pitchFamily="34" charset="0"/>
              </a:rPr>
              <a:t>It’s the right of the batsman to make call for a third umpire review, which will be violated on limited DRS calls</a:t>
            </a:r>
            <a:r>
              <a:rPr lang="en-US" sz="1800" dirty="0">
                <a:latin typeface="Times New Roman" panose="02020603050405020304" pitchFamily="18" charset="0"/>
                <a:ea typeface="Calibri" panose="020F0502020204030204" pitchFamily="34" charset="0"/>
              </a:rPr>
              <a:t>.</a:t>
            </a:r>
          </a:p>
          <a:p>
            <a:pPr>
              <a:lnSpc>
                <a:spcPct val="150000"/>
              </a:lnSpc>
            </a:pPr>
            <a:r>
              <a:rPr lang="en-US" sz="1800" dirty="0">
                <a:effectLst/>
                <a:latin typeface="Times New Roman" panose="02020603050405020304" pitchFamily="18" charset="0"/>
                <a:ea typeface="Calibri" panose="020F0502020204030204" pitchFamily="34" charset="0"/>
              </a:rPr>
              <a:t>A third umpire’s salary will be about 3 to 5 lakhs INR for a match.</a:t>
            </a:r>
          </a:p>
          <a:p>
            <a:pPr>
              <a:lnSpc>
                <a:spcPct val="150000"/>
              </a:lnSpc>
            </a:pPr>
            <a:r>
              <a:rPr lang="en-US" sz="1800" dirty="0">
                <a:effectLst/>
                <a:latin typeface="Times New Roman" panose="02020603050405020304" pitchFamily="18" charset="0"/>
                <a:ea typeface="Calibri" panose="020F0502020204030204" pitchFamily="34" charset="0"/>
              </a:rPr>
              <a:t>Thus, the implementation of the Image processing and computer vision over comes the dr</a:t>
            </a:r>
            <a:r>
              <a:rPr lang="en-US" sz="1800" dirty="0">
                <a:latin typeface="Times New Roman" panose="02020603050405020304" pitchFamily="18" charset="0"/>
                <a:ea typeface="Calibri" panose="020F0502020204030204" pitchFamily="34" charset="0"/>
              </a:rPr>
              <a:t>awbacks.</a:t>
            </a:r>
            <a:endParaRPr lang="en-US" sz="1800" dirty="0">
              <a:effectLst/>
              <a:latin typeface="Times New Roman" panose="02020603050405020304" pitchFamily="18" charset="0"/>
              <a:ea typeface="Calibri" panose="020F0502020204030204" pitchFamily="34" charset="0"/>
            </a:endParaRPr>
          </a:p>
          <a:p>
            <a:endParaRPr lang="en-US" dirty="0"/>
          </a:p>
        </p:txBody>
      </p:sp>
      <p:sp>
        <p:nvSpPr>
          <p:cNvPr id="4" name="Footer Placeholder 3">
            <a:extLst>
              <a:ext uri="{FF2B5EF4-FFF2-40B4-BE49-F238E27FC236}">
                <a16:creationId xmlns:a16="http://schemas.microsoft.com/office/drawing/2014/main" id="{51C57D6C-214F-418D-A9D7-010B49BE9B79}"/>
              </a:ext>
            </a:extLst>
          </p:cNvPr>
          <p:cNvSpPr>
            <a:spLocks noGrp="1"/>
          </p:cNvSpPr>
          <p:nvPr>
            <p:ph type="ftr" sz="quarter" idx="11"/>
          </p:nvPr>
        </p:nvSpPr>
        <p:spPr/>
        <p:txBody>
          <a:bodyPr/>
          <a:lstStyle/>
          <a:p>
            <a:r>
              <a:rPr lang="en-US" dirty="0"/>
              <a:t>12/30</a:t>
            </a:r>
          </a:p>
        </p:txBody>
      </p:sp>
      <p:sp>
        <p:nvSpPr>
          <p:cNvPr id="6" name="Title 1">
            <a:extLst>
              <a:ext uri="{FF2B5EF4-FFF2-40B4-BE49-F238E27FC236}">
                <a16:creationId xmlns:a16="http://schemas.microsoft.com/office/drawing/2014/main" id="{BF3564F7-08F9-428A-9154-D439D147B1D8}"/>
              </a:ext>
            </a:extLst>
          </p:cNvPr>
          <p:cNvSpPr>
            <a:spLocks noGrp="1"/>
          </p:cNvSpPr>
          <p:nvPr>
            <p:ph type="title"/>
          </p:nvPr>
        </p:nvSpPr>
        <p:spPr>
          <a:xfrm>
            <a:off x="609600" y="370445"/>
            <a:ext cx="10972800" cy="600075"/>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     AUTOMATION IN UDRS</a:t>
            </a:r>
          </a:p>
        </p:txBody>
      </p:sp>
    </p:spTree>
    <p:extLst>
      <p:ext uri="{BB962C8B-B14F-4D97-AF65-F5344CB8AC3E}">
        <p14:creationId xmlns:p14="http://schemas.microsoft.com/office/powerpoint/2010/main" val="1270690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a:extLst>
              <a:ext uri="{FF2B5EF4-FFF2-40B4-BE49-F238E27FC236}">
                <a16:creationId xmlns:a16="http://schemas.microsoft.com/office/drawing/2014/main" id="{95D2E0DC-1B41-4000-8CDB-D2CC7507EB34}"/>
              </a:ext>
            </a:extLst>
          </p:cNvPr>
          <p:cNvSpPr>
            <a:spLocks noGrp="1"/>
          </p:cNvSpPr>
          <p:nvPr>
            <p:ph type="title"/>
          </p:nvPr>
        </p:nvSpPr>
        <p:spPr>
          <a:xfrm>
            <a:off x="609600" y="318938"/>
            <a:ext cx="10972800" cy="432229"/>
          </a:xfrm>
        </p:spPr>
        <p:txBody>
          <a:bodyPr/>
          <a:lstStyle/>
          <a:p>
            <a:pPr algn="ctr"/>
            <a:r>
              <a:rPr lang="en-IN" altLang="en-US" sz="2400" b="1" dirty="0">
                <a:solidFill>
                  <a:srgbClr val="FF0000"/>
                </a:solidFill>
                <a:latin typeface="Times New Roman" panose="02020603050405020304" pitchFamily="18" charset="0"/>
                <a:cs typeface="Times New Roman" panose="02020603050405020304" pitchFamily="18" charset="0"/>
              </a:rPr>
              <a:t>    </a:t>
            </a:r>
            <a:r>
              <a:rPr lang="en-IN" altLang="en-US" b="1" dirty="0">
                <a:solidFill>
                  <a:srgbClr val="FF0000"/>
                </a:solidFill>
                <a:latin typeface="Times New Roman" panose="02020603050405020304" pitchFamily="18" charset="0"/>
                <a:cs typeface="Times New Roman" panose="02020603050405020304" pitchFamily="18" charset="0"/>
              </a:rPr>
              <a:t>PROPOSED METHOD</a:t>
            </a:r>
          </a:p>
        </p:txBody>
      </p:sp>
      <p:sp>
        <p:nvSpPr>
          <p:cNvPr id="160771" name="Content Placeholder 2">
            <a:extLst>
              <a:ext uri="{FF2B5EF4-FFF2-40B4-BE49-F238E27FC236}">
                <a16:creationId xmlns:a16="http://schemas.microsoft.com/office/drawing/2014/main" id="{0BD06F50-0C3E-4238-AF70-1E0947F83EE5}"/>
              </a:ext>
            </a:extLst>
          </p:cNvPr>
          <p:cNvSpPr>
            <a:spLocks noGrp="1"/>
          </p:cNvSpPr>
          <p:nvPr>
            <p:ph idx="1"/>
          </p:nvPr>
        </p:nvSpPr>
        <p:spPr>
          <a:xfrm>
            <a:off x="1021749" y="1104171"/>
            <a:ext cx="10696575" cy="5099050"/>
          </a:xfrm>
        </p:spPr>
        <p:txBody>
          <a:bodyPr/>
          <a:lstStyle/>
          <a:p>
            <a:pPr algn="just">
              <a:lnSpc>
                <a:spcPct val="150000"/>
              </a:lnSpc>
            </a:pPr>
            <a:r>
              <a:rPr lang="en-US" altLang="en-US" dirty="0">
                <a:latin typeface="Times New Roman" panose="02020603050405020304" pitchFamily="18" charset="0"/>
                <a:cs typeface="Times New Roman" panose="02020603050405020304" pitchFamily="18" charset="0"/>
              </a:rPr>
              <a:t>As defined in LBW law, there should be an intersection of ball and pad.</a:t>
            </a:r>
          </a:p>
          <a:p>
            <a:pPr algn="just">
              <a:lnSpc>
                <a:spcPct val="150000"/>
              </a:lnSpc>
            </a:pPr>
            <a:r>
              <a:rPr lang="en-US" dirty="0">
                <a:effectLst/>
                <a:latin typeface="Times New Roman" panose="02020603050405020304" pitchFamily="18" charset="0"/>
                <a:ea typeface="Calibri" panose="020F0502020204030204" pitchFamily="34" charset="0"/>
              </a:rPr>
              <a:t>If it intersects, it is a LBW out. Else, it is not out.</a:t>
            </a:r>
          </a:p>
          <a:p>
            <a:pPr algn="just">
              <a:lnSpc>
                <a:spcPct val="150000"/>
              </a:lnSpc>
            </a:pPr>
            <a:r>
              <a:rPr lang="en-US" dirty="0">
                <a:effectLst/>
                <a:latin typeface="Times New Roman" panose="02020603050405020304" pitchFamily="18" charset="0"/>
                <a:ea typeface="Calibri" panose="020F0502020204030204" pitchFamily="34" charset="0"/>
              </a:rPr>
              <a:t> The first step is to detect the ball and pad or leg </a:t>
            </a:r>
          </a:p>
          <a:p>
            <a:pPr algn="just">
              <a:lnSpc>
                <a:spcPct val="150000"/>
              </a:lnSpc>
            </a:pPr>
            <a:r>
              <a:rPr lang="en-US" dirty="0">
                <a:effectLst/>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T</a:t>
            </a:r>
            <a:r>
              <a:rPr lang="en-US" dirty="0">
                <a:effectLst/>
                <a:latin typeface="Times New Roman" panose="02020603050405020304" pitchFamily="18" charset="0"/>
                <a:ea typeface="Calibri" panose="020F0502020204030204" pitchFamily="34" charset="0"/>
              </a:rPr>
              <a:t>hen applying some logic to find whether the detected ball and pad intersects.</a:t>
            </a:r>
          </a:p>
          <a:p>
            <a:pPr algn="just">
              <a:lnSpc>
                <a:spcPct val="150000"/>
              </a:lnSpc>
            </a:pPr>
            <a:r>
              <a:rPr lang="en-US" altLang="en-US" dirty="0">
                <a:latin typeface="Times New Roman" panose="02020603050405020304" pitchFamily="18" charset="0"/>
                <a:cs typeface="Times New Roman" panose="02020603050405020304" pitchFamily="18" charset="0"/>
              </a:rPr>
              <a:t>The proposed method consists of 4 modules,</a:t>
            </a:r>
          </a:p>
          <a:p>
            <a:pPr marL="1435100" lvl="3" indent="-457200" algn="just">
              <a:lnSpc>
                <a:spcPct val="150000"/>
              </a:lnSpc>
              <a:buFont typeface="+mj-lt"/>
              <a:buAutoNum type="arabicPeriod"/>
            </a:pPr>
            <a:r>
              <a:rPr lang="en-US" altLang="en-US" dirty="0">
                <a:latin typeface="Times New Roman" panose="02020603050405020304" pitchFamily="18" charset="0"/>
                <a:cs typeface="Times New Roman" panose="02020603050405020304" pitchFamily="18" charset="0"/>
              </a:rPr>
              <a:t>Frame Segmentation &amp; Cropping module</a:t>
            </a:r>
          </a:p>
          <a:p>
            <a:pPr marL="1435100" lvl="3" indent="-457200" algn="just">
              <a:lnSpc>
                <a:spcPct val="150000"/>
              </a:lnSpc>
              <a:buFont typeface="+mj-lt"/>
              <a:buAutoNum type="arabicPeriod"/>
            </a:pPr>
            <a:r>
              <a:rPr lang="en-US" altLang="en-US" dirty="0">
                <a:latin typeface="Times New Roman" panose="02020603050405020304" pitchFamily="18" charset="0"/>
                <a:cs typeface="Times New Roman" panose="02020603050405020304" pitchFamily="18" charset="0"/>
              </a:rPr>
              <a:t>Ball Detection module</a:t>
            </a:r>
          </a:p>
          <a:p>
            <a:pPr marL="1435100" lvl="3" indent="-457200" algn="just">
              <a:lnSpc>
                <a:spcPct val="150000"/>
              </a:lnSpc>
              <a:buFont typeface="+mj-lt"/>
              <a:buAutoNum type="arabicPeriod"/>
            </a:pPr>
            <a:r>
              <a:rPr lang="en-US" altLang="en-US" dirty="0">
                <a:latin typeface="Times New Roman" panose="02020603050405020304" pitchFamily="18" charset="0"/>
                <a:cs typeface="Times New Roman" panose="02020603050405020304" pitchFamily="18" charset="0"/>
              </a:rPr>
              <a:t>Pad Detection module</a:t>
            </a:r>
          </a:p>
          <a:p>
            <a:pPr marL="1435100" lvl="3" indent="-457200" algn="just">
              <a:lnSpc>
                <a:spcPct val="150000"/>
              </a:lnSpc>
              <a:buFont typeface="+mj-lt"/>
              <a:buAutoNum type="arabicPeriod"/>
            </a:pPr>
            <a:r>
              <a:rPr lang="en-US" altLang="en-US" dirty="0">
                <a:latin typeface="Times New Roman" panose="02020603050405020304" pitchFamily="18" charset="0"/>
                <a:cs typeface="Times New Roman" panose="02020603050405020304" pitchFamily="18" charset="0"/>
              </a:rPr>
              <a:t>Decision Making module</a:t>
            </a:r>
          </a:p>
          <a:p>
            <a:pPr>
              <a:buFont typeface="Wingdings" panose="05000000000000000000" pitchFamily="2" charset="2"/>
              <a:buNone/>
            </a:pPr>
            <a:endParaRPr lang="en-US" altLang="en-US" sz="2400" dirty="0"/>
          </a:p>
          <a:p>
            <a:pPr>
              <a:buFont typeface="Wingdings" panose="05000000000000000000" pitchFamily="2" charset="2"/>
              <a:buNone/>
            </a:pPr>
            <a:endParaRPr lang="en-US" altLang="en-US" sz="24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DB9DDF66-11DB-4A7F-9C1C-B0EA746C7850}"/>
              </a:ext>
            </a:extLst>
          </p:cNvPr>
          <p:cNvSpPr>
            <a:spLocks noGrp="1"/>
          </p:cNvSpPr>
          <p:nvPr>
            <p:ph type="ftr" sz="quarter" idx="11"/>
          </p:nvPr>
        </p:nvSpPr>
        <p:spPr/>
        <p:txBody>
          <a:bodyPr/>
          <a:lstStyle/>
          <a:p>
            <a:pPr>
              <a:defRPr/>
            </a:pPr>
            <a:r>
              <a:rPr lang="en-US" dirty="0"/>
              <a:t>13/30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829-160B-4CB6-A227-53BE319442AB}"/>
              </a:ext>
            </a:extLst>
          </p:cNvPr>
          <p:cNvSpPr>
            <a:spLocks noGrp="1"/>
          </p:cNvSpPr>
          <p:nvPr>
            <p:ph type="title"/>
          </p:nvPr>
        </p:nvSpPr>
        <p:spPr>
          <a:xfrm>
            <a:off x="609600" y="0"/>
            <a:ext cx="10972800" cy="534205"/>
          </a:xfrm>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IN" altLang="en-US" sz="3200" b="1" dirty="0">
                <a:solidFill>
                  <a:srgbClr val="FF0000"/>
                </a:solidFill>
                <a:latin typeface="Times New Roman" panose="02020603050405020304" pitchFamily="18" charset="0"/>
                <a:cs typeface="Times New Roman" panose="02020603050405020304" pitchFamily="18" charset="0"/>
              </a:rPr>
              <a:t>PROPOSED ARCHITECTURE </a:t>
            </a:r>
            <a:endParaRPr kumimoji="0" lang="en-US" sz="32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endParaRPr>
          </a:p>
        </p:txBody>
      </p:sp>
      <p:pic>
        <p:nvPicPr>
          <p:cNvPr id="4" name="Picture 3">
            <a:extLst>
              <a:ext uri="{FF2B5EF4-FFF2-40B4-BE49-F238E27FC236}">
                <a16:creationId xmlns:a16="http://schemas.microsoft.com/office/drawing/2014/main" id="{E37B2511-F61C-4DF9-893D-FCE8DABE7789}"/>
              </a:ext>
            </a:extLst>
          </p:cNvPr>
          <p:cNvPicPr>
            <a:picLocks noChangeAspect="1"/>
          </p:cNvPicPr>
          <p:nvPr/>
        </p:nvPicPr>
        <p:blipFill rotWithShape="1">
          <a:blip r:embed="rId2"/>
          <a:srcRect t="1387" b="343"/>
          <a:stretch/>
        </p:blipFill>
        <p:spPr>
          <a:xfrm>
            <a:off x="3309548" y="534205"/>
            <a:ext cx="5572903" cy="6141155"/>
          </a:xfrm>
          <a:prstGeom prst="rect">
            <a:avLst/>
          </a:prstGeom>
        </p:spPr>
      </p:pic>
      <p:graphicFrame>
        <p:nvGraphicFramePr>
          <p:cNvPr id="5" name="Table 5">
            <a:extLst>
              <a:ext uri="{FF2B5EF4-FFF2-40B4-BE49-F238E27FC236}">
                <a16:creationId xmlns:a16="http://schemas.microsoft.com/office/drawing/2014/main" id="{31E74018-4AF0-44F2-A741-A084D7F7C82A}"/>
              </a:ext>
            </a:extLst>
          </p:cNvPr>
          <p:cNvGraphicFramePr>
            <a:graphicFrameLocks noGrp="1"/>
          </p:cNvGraphicFramePr>
          <p:nvPr>
            <p:extLst>
              <p:ext uri="{D42A27DB-BD31-4B8C-83A1-F6EECF244321}">
                <p14:modId xmlns:p14="http://schemas.microsoft.com/office/powerpoint/2010/main" val="3594687202"/>
              </p:ext>
            </p:extLst>
          </p:nvPr>
        </p:nvGraphicFramePr>
        <p:xfrm>
          <a:off x="9420837" y="6397792"/>
          <a:ext cx="1022109" cy="370840"/>
        </p:xfrm>
        <a:graphic>
          <a:graphicData uri="http://schemas.openxmlformats.org/drawingml/2006/table">
            <a:tbl>
              <a:tblPr firstRow="1" bandRow="1">
                <a:tableStyleId>{5C22544A-7EE6-4342-B048-85BDC9FD1C3A}</a:tableStyleId>
              </a:tblPr>
              <a:tblGrid>
                <a:gridCol w="1022109">
                  <a:extLst>
                    <a:ext uri="{9D8B030D-6E8A-4147-A177-3AD203B41FA5}">
                      <a16:colId xmlns:a16="http://schemas.microsoft.com/office/drawing/2014/main" val="870759552"/>
                    </a:ext>
                  </a:extLst>
                </a:gridCol>
              </a:tblGrid>
              <a:tr h="370840">
                <a:tc>
                  <a:txBody>
                    <a:bodyPr/>
                    <a:lstStyle/>
                    <a:p>
                      <a:pPr algn="r"/>
                      <a:r>
                        <a:rPr lang="en-US" b="0" dirty="0">
                          <a:solidFill>
                            <a:schemeClr val="tx1"/>
                          </a:solidFill>
                        </a:rPr>
                        <a:t>14/30  </a:t>
                      </a:r>
                    </a:p>
                  </a:txBody>
                  <a:tcPr>
                    <a:solidFill>
                      <a:schemeClr val="bg1"/>
                    </a:solidFill>
                  </a:tcPr>
                </a:tc>
                <a:extLst>
                  <a:ext uri="{0D108BD9-81ED-4DB2-BD59-A6C34878D82A}">
                    <a16:rowId xmlns:a16="http://schemas.microsoft.com/office/drawing/2014/main" val="892911783"/>
                  </a:ext>
                </a:extLst>
              </a:tr>
            </a:tbl>
          </a:graphicData>
        </a:graphic>
      </p:graphicFrame>
    </p:spTree>
    <p:extLst>
      <p:ext uri="{BB962C8B-B14F-4D97-AF65-F5344CB8AC3E}">
        <p14:creationId xmlns:p14="http://schemas.microsoft.com/office/powerpoint/2010/main" val="3436910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63072-EFBD-4E33-AC77-30619686265D}"/>
              </a:ext>
            </a:extLst>
          </p:cNvPr>
          <p:cNvSpPr>
            <a:spLocks noGrp="1"/>
          </p:cNvSpPr>
          <p:nvPr>
            <p:ph type="title"/>
          </p:nvPr>
        </p:nvSpPr>
        <p:spPr>
          <a:xfrm>
            <a:off x="961276" y="363592"/>
            <a:ext cx="10732393" cy="540818"/>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FRAME SEGMENTATION &amp; CROPPING MODULE</a:t>
            </a:r>
          </a:p>
        </p:txBody>
      </p:sp>
      <p:sp>
        <p:nvSpPr>
          <p:cNvPr id="3" name="Content Placeholder 2">
            <a:extLst>
              <a:ext uri="{FF2B5EF4-FFF2-40B4-BE49-F238E27FC236}">
                <a16:creationId xmlns:a16="http://schemas.microsoft.com/office/drawing/2014/main" id="{A009C364-2495-4F9F-A605-C23E9E6CA756}"/>
              </a:ext>
            </a:extLst>
          </p:cNvPr>
          <p:cNvSpPr>
            <a:spLocks noGrp="1"/>
          </p:cNvSpPr>
          <p:nvPr>
            <p:ph idx="1"/>
          </p:nvPr>
        </p:nvSpPr>
        <p:spPr>
          <a:xfrm>
            <a:off x="961276" y="1186249"/>
            <a:ext cx="10972800" cy="5136974"/>
          </a:xfrm>
        </p:spPr>
        <p:txBody>
          <a:bodyPr/>
          <a:lstStyle/>
          <a:p>
            <a:pPr marL="0" indent="0">
              <a:lnSpc>
                <a:spcPct val="150000"/>
              </a:lnSpc>
              <a:buNone/>
            </a:pPr>
            <a:r>
              <a:rPr lang="en-US" sz="2200" b="1" dirty="0">
                <a:solidFill>
                  <a:schemeClr val="accent1"/>
                </a:solidFill>
                <a:effectLst/>
                <a:latin typeface="Times New Roman" panose="02020603050405020304" pitchFamily="18" charset="0"/>
                <a:ea typeface="Calibri" panose="020F0502020204030204" pitchFamily="34" charset="0"/>
              </a:rPr>
              <a:t>Frame Segmentation</a:t>
            </a:r>
          </a:p>
          <a:p>
            <a:pPr>
              <a:lnSpc>
                <a:spcPct val="150000"/>
              </a:lnSpc>
            </a:pPr>
            <a:r>
              <a:rPr lang="en-US" sz="1800" dirty="0">
                <a:effectLst/>
                <a:latin typeface="Times New Roman" panose="02020603050405020304" pitchFamily="18" charset="0"/>
                <a:ea typeface="Calibri" panose="020F0502020204030204" pitchFamily="34" charset="0"/>
              </a:rPr>
              <a:t>A particular portion of video is given as input.</a:t>
            </a:r>
          </a:p>
          <a:p>
            <a:pPr>
              <a:lnSpc>
                <a:spcPct val="150000"/>
              </a:lnSpc>
            </a:pPr>
            <a:r>
              <a:rPr lang="en-US" sz="1800" dirty="0">
                <a:effectLst/>
                <a:latin typeface="Times New Roman" panose="02020603050405020304" pitchFamily="18" charset="0"/>
                <a:ea typeface="Calibri" panose="020F0502020204030204" pitchFamily="34" charset="0"/>
              </a:rPr>
              <a:t>Video is the consequent collection of images (frames) taken at particular interval of time. </a:t>
            </a:r>
          </a:p>
          <a:p>
            <a:pPr>
              <a:lnSpc>
                <a:spcPct val="150000"/>
              </a:lnSpc>
            </a:pPr>
            <a:r>
              <a:rPr lang="en-US" sz="1800" dirty="0">
                <a:latin typeface="Times New Roman" panose="02020603050405020304" pitchFamily="18" charset="0"/>
                <a:cs typeface="Times New Roman" panose="02020603050405020304" pitchFamily="18" charset="0"/>
              </a:rPr>
              <a:t>This module reads the video segment and extracts the frame</a:t>
            </a:r>
          </a:p>
          <a:p>
            <a:pPr>
              <a:lnSpc>
                <a:spcPct val="150000"/>
              </a:lnSpc>
            </a:pPr>
            <a:r>
              <a:rPr lang="en-US" sz="1800" dirty="0">
                <a:latin typeface="Times New Roman" panose="02020603050405020304" pitchFamily="18" charset="0"/>
                <a:cs typeface="Times New Roman" panose="02020603050405020304" pitchFamily="18" charset="0"/>
              </a:rPr>
              <a:t>Extraction can be varied on frames per second.</a:t>
            </a:r>
          </a:p>
          <a:p>
            <a:pPr marL="0" indent="0">
              <a:lnSpc>
                <a:spcPct val="150000"/>
              </a:lnSpc>
              <a:buNone/>
            </a:pPr>
            <a:r>
              <a:rPr lang="en-US" sz="2200" b="1" dirty="0">
                <a:solidFill>
                  <a:schemeClr val="accent1"/>
                </a:solidFill>
                <a:latin typeface="Times New Roman" panose="02020603050405020304" pitchFamily="18" charset="0"/>
                <a:cs typeface="Times New Roman" panose="02020603050405020304" pitchFamily="18" charset="0"/>
              </a:rPr>
              <a:t>Cropping</a:t>
            </a:r>
          </a:p>
          <a:p>
            <a:pPr>
              <a:lnSpc>
                <a:spcPct val="150000"/>
              </a:lnSpc>
            </a:pPr>
            <a:r>
              <a:rPr lang="en-US" sz="1800" dirty="0">
                <a:effectLst/>
                <a:latin typeface="Times New Roman" panose="02020603050405020304" pitchFamily="18" charset="0"/>
                <a:ea typeface="Calibri" panose="020F0502020204030204" pitchFamily="34" charset="0"/>
              </a:rPr>
              <a:t>Cropping is the removal of unwanted outer areas </a:t>
            </a:r>
            <a:r>
              <a:rPr lang="en-US" sz="1800" dirty="0">
                <a:latin typeface="Times New Roman" panose="02020603050405020304" pitchFamily="18" charset="0"/>
                <a:ea typeface="Calibri" panose="020F0502020204030204" pitchFamily="34" charset="0"/>
              </a:rPr>
              <a:t>of image.</a:t>
            </a:r>
          </a:p>
          <a:p>
            <a:pPr>
              <a:lnSpc>
                <a:spcPct val="150000"/>
              </a:lnSpc>
            </a:pPr>
            <a:r>
              <a:rPr lang="en-US" sz="1800" dirty="0">
                <a:latin typeface="Times New Roman" panose="02020603050405020304" pitchFamily="18" charset="0"/>
                <a:ea typeface="Calibri" panose="020F0502020204030204" pitchFamily="34" charset="0"/>
              </a:rPr>
              <a:t>I</a:t>
            </a:r>
            <a:r>
              <a:rPr lang="en-US" sz="1800" dirty="0">
                <a:effectLst/>
                <a:latin typeface="Times New Roman" panose="02020603050405020304" pitchFamily="18" charset="0"/>
                <a:ea typeface="Calibri" panose="020F0502020204030204" pitchFamily="34" charset="0"/>
              </a:rPr>
              <a:t>mage is a matrix, it can be cropped by limiting the index values.</a:t>
            </a:r>
          </a:p>
          <a:p>
            <a:pPr>
              <a:lnSpc>
                <a:spcPct val="150000"/>
              </a:lnSpc>
            </a:pPr>
            <a:r>
              <a:rPr lang="en-US" sz="1800" dirty="0">
                <a:effectLst/>
                <a:latin typeface="Times New Roman" panose="02020603050405020304" pitchFamily="18" charset="0"/>
                <a:ea typeface="Calibri" panose="020F0502020204030204" pitchFamily="34" charset="0"/>
              </a:rPr>
              <a:t>The cropping of segmented frames will be done focusing the pitch and the batsman.</a:t>
            </a:r>
          </a:p>
          <a:p>
            <a:pPr>
              <a:lnSpc>
                <a:spcPct val="150000"/>
              </a:lnSpc>
            </a:pPr>
            <a:r>
              <a:rPr lang="en-US" sz="1800" dirty="0">
                <a:latin typeface="Times New Roman" panose="02020603050405020304" pitchFamily="18" charset="0"/>
                <a:cs typeface="Times New Roman" panose="02020603050405020304" pitchFamily="18" charset="0"/>
              </a:rPr>
              <a:t>The cropped frame stored in a specified location.</a:t>
            </a:r>
          </a:p>
        </p:txBody>
      </p:sp>
      <p:graphicFrame>
        <p:nvGraphicFramePr>
          <p:cNvPr id="6" name="Table 6">
            <a:extLst>
              <a:ext uri="{FF2B5EF4-FFF2-40B4-BE49-F238E27FC236}">
                <a16:creationId xmlns:a16="http://schemas.microsoft.com/office/drawing/2014/main" id="{79814900-9762-427D-87C1-DB762D28D161}"/>
              </a:ext>
            </a:extLst>
          </p:cNvPr>
          <p:cNvGraphicFramePr>
            <a:graphicFrameLocks noGrp="1"/>
          </p:cNvGraphicFramePr>
          <p:nvPr>
            <p:extLst>
              <p:ext uri="{D42A27DB-BD31-4B8C-83A1-F6EECF244321}">
                <p14:modId xmlns:p14="http://schemas.microsoft.com/office/powerpoint/2010/main" val="40018934"/>
              </p:ext>
            </p:extLst>
          </p:nvPr>
        </p:nvGraphicFramePr>
        <p:xfrm>
          <a:off x="9712901" y="6104593"/>
          <a:ext cx="1517823" cy="640080"/>
        </p:xfrm>
        <a:graphic>
          <a:graphicData uri="http://schemas.openxmlformats.org/drawingml/2006/table">
            <a:tbl>
              <a:tblPr firstRow="1" bandRow="1">
                <a:tableStyleId>{5C22544A-7EE6-4342-B048-85BDC9FD1C3A}</a:tableStyleId>
              </a:tblPr>
              <a:tblGrid>
                <a:gridCol w="1517823">
                  <a:extLst>
                    <a:ext uri="{9D8B030D-6E8A-4147-A177-3AD203B41FA5}">
                      <a16:colId xmlns:a16="http://schemas.microsoft.com/office/drawing/2014/main" val="136149593"/>
                    </a:ext>
                  </a:extLst>
                </a:gridCol>
              </a:tblGrid>
              <a:tr h="370840">
                <a:tc>
                  <a:txBody>
                    <a:bodyPr/>
                    <a:lstStyle/>
                    <a:p>
                      <a:r>
                        <a:rPr lang="en-US" dirty="0">
                          <a:solidFill>
                            <a:srgbClr val="FF0000"/>
                          </a:solidFill>
                        </a:rPr>
                        <a:t>                                                                                                          </a:t>
                      </a:r>
                      <a:r>
                        <a:rPr lang="en-US" b="0" dirty="0">
                          <a:solidFill>
                            <a:schemeClr val="tx1"/>
                          </a:solidFill>
                          <a:latin typeface="Times New Roman" panose="02020603050405020304" pitchFamily="18" charset="0"/>
                          <a:cs typeface="Times New Roman" panose="02020603050405020304" pitchFamily="18" charset="0"/>
                        </a:rPr>
                        <a:t>15/30</a:t>
                      </a:r>
                    </a:p>
                  </a:txBody>
                  <a:tcPr>
                    <a:solidFill>
                      <a:schemeClr val="bg1"/>
                    </a:solidFill>
                  </a:tcPr>
                </a:tc>
                <a:extLst>
                  <a:ext uri="{0D108BD9-81ED-4DB2-BD59-A6C34878D82A}">
                    <a16:rowId xmlns:a16="http://schemas.microsoft.com/office/drawing/2014/main" val="3023191291"/>
                  </a:ext>
                </a:extLst>
              </a:tr>
            </a:tbl>
          </a:graphicData>
        </a:graphic>
      </p:graphicFrame>
      <p:pic>
        <p:nvPicPr>
          <p:cNvPr id="5" name="Picture 4">
            <a:extLst>
              <a:ext uri="{FF2B5EF4-FFF2-40B4-BE49-F238E27FC236}">
                <a16:creationId xmlns:a16="http://schemas.microsoft.com/office/drawing/2014/main" id="{8F095A9B-EFD1-42C3-AE1E-EAC005292FA1}"/>
              </a:ext>
            </a:extLst>
          </p:cNvPr>
          <p:cNvPicPr/>
          <p:nvPr/>
        </p:nvPicPr>
        <p:blipFill>
          <a:blip r:embed="rId2"/>
          <a:stretch>
            <a:fillRect/>
          </a:stretch>
        </p:blipFill>
        <p:spPr>
          <a:xfrm>
            <a:off x="7406618" y="2623049"/>
            <a:ext cx="4512276" cy="2263375"/>
          </a:xfrm>
          <a:prstGeom prst="rect">
            <a:avLst/>
          </a:prstGeom>
        </p:spPr>
      </p:pic>
      <p:graphicFrame>
        <p:nvGraphicFramePr>
          <p:cNvPr id="4" name="Table 6">
            <a:extLst>
              <a:ext uri="{FF2B5EF4-FFF2-40B4-BE49-F238E27FC236}">
                <a16:creationId xmlns:a16="http://schemas.microsoft.com/office/drawing/2014/main" id="{5DEB2911-5C0B-4AAE-A7CC-C06265F53E8C}"/>
              </a:ext>
            </a:extLst>
          </p:cNvPr>
          <p:cNvGraphicFramePr>
            <a:graphicFrameLocks noGrp="1"/>
          </p:cNvGraphicFramePr>
          <p:nvPr>
            <p:extLst>
              <p:ext uri="{D42A27DB-BD31-4B8C-83A1-F6EECF244321}">
                <p14:modId xmlns:p14="http://schemas.microsoft.com/office/powerpoint/2010/main" val="2475972474"/>
              </p:ext>
            </p:extLst>
          </p:nvPr>
        </p:nvGraphicFramePr>
        <p:xfrm>
          <a:off x="8782850" y="4827187"/>
          <a:ext cx="2391719" cy="370840"/>
        </p:xfrm>
        <a:graphic>
          <a:graphicData uri="http://schemas.openxmlformats.org/drawingml/2006/table">
            <a:tbl>
              <a:tblPr firstRow="1" bandRow="1">
                <a:tableStyleId>{5C22544A-7EE6-4342-B048-85BDC9FD1C3A}</a:tableStyleId>
              </a:tblPr>
              <a:tblGrid>
                <a:gridCol w="2391719">
                  <a:extLst>
                    <a:ext uri="{9D8B030D-6E8A-4147-A177-3AD203B41FA5}">
                      <a16:colId xmlns:a16="http://schemas.microsoft.com/office/drawing/2014/main" val="2290865375"/>
                    </a:ext>
                  </a:extLst>
                </a:gridCol>
              </a:tblGrid>
              <a:tr h="370840">
                <a:tc>
                  <a:txBody>
                    <a:bodyPr/>
                    <a:lstStyle/>
                    <a:p>
                      <a:r>
                        <a:rPr lang="en-US" sz="1800" b="0" dirty="0">
                          <a:solidFill>
                            <a:schemeClr val="tx1"/>
                          </a:solidFill>
                          <a:latin typeface="Times New Roman" panose="02020603050405020304" pitchFamily="18" charset="0"/>
                          <a:cs typeface="Times New Roman" panose="02020603050405020304" pitchFamily="18" charset="0"/>
                        </a:rPr>
                        <a:t>Video Representation</a:t>
                      </a:r>
                      <a:endParaRPr lang="en-US" b="0" dirty="0">
                        <a:solidFill>
                          <a:schemeClr val="tx1"/>
                        </a:solidFill>
                      </a:endParaRPr>
                    </a:p>
                  </a:txBody>
                  <a:tcPr>
                    <a:solidFill>
                      <a:schemeClr val="bg1"/>
                    </a:solidFill>
                  </a:tcPr>
                </a:tc>
                <a:extLst>
                  <a:ext uri="{0D108BD9-81ED-4DB2-BD59-A6C34878D82A}">
                    <a16:rowId xmlns:a16="http://schemas.microsoft.com/office/drawing/2014/main" val="1861272273"/>
                  </a:ext>
                </a:extLst>
              </a:tr>
            </a:tbl>
          </a:graphicData>
        </a:graphic>
      </p:graphicFrame>
    </p:spTree>
    <p:extLst>
      <p:ext uri="{BB962C8B-B14F-4D97-AF65-F5344CB8AC3E}">
        <p14:creationId xmlns:p14="http://schemas.microsoft.com/office/powerpoint/2010/main" val="1484569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9F78-1A17-4C74-8D1E-CCD484A4A41E}"/>
              </a:ext>
            </a:extLst>
          </p:cNvPr>
          <p:cNvSpPr>
            <a:spLocks noGrp="1"/>
          </p:cNvSpPr>
          <p:nvPr>
            <p:ph type="title"/>
          </p:nvPr>
        </p:nvSpPr>
        <p:spPr>
          <a:xfrm>
            <a:off x="609600" y="301452"/>
            <a:ext cx="10972800" cy="46389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BALL DETECTION MODULE</a:t>
            </a:r>
          </a:p>
        </p:txBody>
      </p:sp>
      <p:sp>
        <p:nvSpPr>
          <p:cNvPr id="3" name="Content Placeholder 2">
            <a:extLst>
              <a:ext uri="{FF2B5EF4-FFF2-40B4-BE49-F238E27FC236}">
                <a16:creationId xmlns:a16="http://schemas.microsoft.com/office/drawing/2014/main" id="{06F2134A-35A0-4267-8CF6-BF04D00BB094}"/>
              </a:ext>
            </a:extLst>
          </p:cNvPr>
          <p:cNvSpPr>
            <a:spLocks noGrp="1"/>
          </p:cNvSpPr>
          <p:nvPr>
            <p:ph idx="1"/>
          </p:nvPr>
        </p:nvSpPr>
        <p:spPr>
          <a:xfrm>
            <a:off x="955590" y="1210964"/>
            <a:ext cx="10972800" cy="5200136"/>
          </a:xfrm>
        </p:spPr>
        <p:txBody>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Median Blur</a:t>
            </a:r>
          </a:p>
          <a:p>
            <a:pPr>
              <a:lnSpc>
                <a:spcPct val="150000"/>
              </a:lnSpc>
            </a:pPr>
            <a:r>
              <a:rPr lang="en-US" sz="1800" dirty="0">
                <a:latin typeface="Times New Roman" panose="02020603050405020304" pitchFamily="18" charset="0"/>
                <a:ea typeface="Calibri" panose="020F0502020204030204" pitchFamily="34" charset="0"/>
              </a:rPr>
              <a:t>O</a:t>
            </a:r>
            <a:r>
              <a:rPr lang="en-US" sz="1800" dirty="0">
                <a:effectLst/>
                <a:latin typeface="Times New Roman" panose="02020603050405020304" pitchFamily="18" charset="0"/>
                <a:ea typeface="Calibri" panose="020F0502020204030204" pitchFamily="34" charset="0"/>
              </a:rPr>
              <a:t>ften used to remove noise from an image.</a:t>
            </a:r>
          </a:p>
          <a:p>
            <a:pPr>
              <a:lnSpc>
                <a:spcPct val="150000"/>
              </a:lnSpc>
            </a:pPr>
            <a:r>
              <a:rPr lang="en-US" sz="1800" dirty="0">
                <a:latin typeface="Times New Roman" panose="02020603050405020304" pitchFamily="18" charset="0"/>
                <a:ea typeface="Calibri" panose="020F0502020204030204" pitchFamily="34" charset="0"/>
              </a:rPr>
              <a:t>P</a:t>
            </a:r>
            <a:r>
              <a:rPr lang="en-US" sz="1800" dirty="0">
                <a:effectLst/>
                <a:latin typeface="Times New Roman" panose="02020603050405020304" pitchFamily="18" charset="0"/>
                <a:ea typeface="Calibri" panose="020F0502020204030204" pitchFamily="34" charset="0"/>
              </a:rPr>
              <a:t>re-processing step to improve the results of edge detection on an image.</a:t>
            </a:r>
          </a:p>
          <a:p>
            <a:pPr>
              <a:lnSpc>
                <a:spcPct val="150000"/>
              </a:lnSpc>
            </a:pPr>
            <a:r>
              <a:rPr lang="en-US" sz="1800" dirty="0">
                <a:latin typeface="Times New Roman" panose="02020603050405020304" pitchFamily="18" charset="0"/>
                <a:ea typeface="Calibri" panose="020F0502020204030204" pitchFamily="34" charset="0"/>
              </a:rPr>
              <a:t>I</a:t>
            </a:r>
            <a:r>
              <a:rPr lang="en-US" sz="1800" dirty="0">
                <a:effectLst/>
                <a:latin typeface="Times New Roman" panose="02020603050405020304" pitchFamily="18" charset="0"/>
                <a:ea typeface="Calibri" panose="020F0502020204030204" pitchFamily="34" charset="0"/>
              </a:rPr>
              <a:t>t preserves edges while removing noise.</a:t>
            </a:r>
          </a:p>
          <a:p>
            <a:pPr>
              <a:lnSpc>
                <a:spcPct val="150000"/>
              </a:lnSpc>
            </a:pPr>
            <a:endParaRPr lang="en-US" sz="1800" dirty="0">
              <a:solidFill>
                <a:schemeClr val="tx2"/>
              </a:solidFill>
              <a:latin typeface="Times New Roman" panose="02020603050405020304" pitchFamily="18" charset="0"/>
              <a:cs typeface="Times New Roman" panose="02020603050405020304" pitchFamily="18" charset="0"/>
            </a:endParaRPr>
          </a:p>
          <a:p>
            <a:pPr marL="0" indent="0">
              <a:lnSpc>
                <a:spcPct val="150000"/>
              </a:lnSpc>
              <a:buNone/>
            </a:pPr>
            <a:r>
              <a:rPr lang="en-US" sz="2200" b="1" dirty="0">
                <a:solidFill>
                  <a:schemeClr val="accent1"/>
                </a:solidFill>
                <a:latin typeface="Times New Roman" panose="02020603050405020304" pitchFamily="18" charset="0"/>
                <a:cs typeface="Times New Roman" panose="02020603050405020304" pitchFamily="18" charset="0"/>
              </a:rPr>
              <a:t>Canny Edge Detection</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Canny edge detection is a technique to extract useful structural information from different vision objects.</a:t>
            </a:r>
          </a:p>
          <a:p>
            <a:pPr>
              <a:lnSpc>
                <a:spcPct val="150000"/>
              </a:lnSpc>
            </a:pPr>
            <a:r>
              <a:rPr lang="en-US" sz="1800" dirty="0">
                <a:latin typeface="Times New Roman" panose="02020603050405020304" pitchFamily="18" charset="0"/>
                <a:cs typeface="Times New Roman" panose="02020603050405020304" pitchFamily="18" charset="0"/>
              </a:rPr>
              <a:t>Canny operator is done before finding contour in an image</a:t>
            </a:r>
          </a:p>
          <a:p>
            <a:pPr>
              <a:lnSpc>
                <a:spcPct val="150000"/>
              </a:lnSpc>
            </a:pPr>
            <a:r>
              <a:rPr lang="en-US" sz="1800" dirty="0">
                <a:latin typeface="Times New Roman" panose="02020603050405020304" pitchFamily="18" charset="0"/>
                <a:cs typeface="Times New Roman" panose="02020603050405020304" pitchFamily="18" charset="0"/>
              </a:rPr>
              <a:t>It improves the contour edges and helps in shape detection.</a:t>
            </a:r>
          </a:p>
          <a:p>
            <a:pPr marL="0" indent="0">
              <a:buNone/>
            </a:pPr>
            <a:r>
              <a:rPr lang="en-US" sz="1800" dirty="0">
                <a:latin typeface="Arial" panose="020B0604020202020204" pitchFamily="34" charset="0"/>
              </a:rPr>
              <a:t>                                                                                                                                                  </a:t>
            </a:r>
            <a:endParaRPr lang="en-US" dirty="0"/>
          </a:p>
        </p:txBody>
      </p:sp>
      <p:pic>
        <p:nvPicPr>
          <p:cNvPr id="5" name="Picture 4">
            <a:extLst>
              <a:ext uri="{FF2B5EF4-FFF2-40B4-BE49-F238E27FC236}">
                <a16:creationId xmlns:a16="http://schemas.microsoft.com/office/drawing/2014/main" id="{4F75E2EB-CB65-4084-A4ED-4260B5DB016A}"/>
              </a:ext>
            </a:extLst>
          </p:cNvPr>
          <p:cNvPicPr>
            <a:picLocks noChangeAspect="1"/>
          </p:cNvPicPr>
          <p:nvPr/>
        </p:nvPicPr>
        <p:blipFill>
          <a:blip r:embed="rId2"/>
          <a:stretch>
            <a:fillRect/>
          </a:stretch>
        </p:blipFill>
        <p:spPr>
          <a:xfrm>
            <a:off x="8143102" y="1532238"/>
            <a:ext cx="3785287" cy="1581664"/>
          </a:xfrm>
          <a:prstGeom prst="rect">
            <a:avLst/>
          </a:prstGeom>
        </p:spPr>
      </p:pic>
      <p:graphicFrame>
        <p:nvGraphicFramePr>
          <p:cNvPr id="6" name="Table 6">
            <a:extLst>
              <a:ext uri="{FF2B5EF4-FFF2-40B4-BE49-F238E27FC236}">
                <a16:creationId xmlns:a16="http://schemas.microsoft.com/office/drawing/2014/main" id="{94E1E9EF-7AB8-4865-A007-2A1A7774B2AF}"/>
              </a:ext>
            </a:extLst>
          </p:cNvPr>
          <p:cNvGraphicFramePr>
            <a:graphicFrameLocks noGrp="1"/>
          </p:cNvGraphicFramePr>
          <p:nvPr>
            <p:extLst>
              <p:ext uri="{D42A27DB-BD31-4B8C-83A1-F6EECF244321}">
                <p14:modId xmlns:p14="http://schemas.microsoft.com/office/powerpoint/2010/main" val="3751203229"/>
              </p:ext>
            </p:extLst>
          </p:nvPr>
        </p:nvGraphicFramePr>
        <p:xfrm>
          <a:off x="9253837" y="3113902"/>
          <a:ext cx="1563816" cy="370840"/>
        </p:xfrm>
        <a:graphic>
          <a:graphicData uri="http://schemas.openxmlformats.org/drawingml/2006/table">
            <a:tbl>
              <a:tblPr firstRow="1" bandRow="1">
                <a:tableStyleId>{5C22544A-7EE6-4342-B048-85BDC9FD1C3A}</a:tableStyleId>
              </a:tblPr>
              <a:tblGrid>
                <a:gridCol w="1563816">
                  <a:extLst>
                    <a:ext uri="{9D8B030D-6E8A-4147-A177-3AD203B41FA5}">
                      <a16:colId xmlns:a16="http://schemas.microsoft.com/office/drawing/2014/main" val="1986874657"/>
                    </a:ext>
                  </a:extLst>
                </a:gridCol>
              </a:tblGrid>
              <a:tr h="370840">
                <a:tc>
                  <a:txBody>
                    <a:bodyPr/>
                    <a:lstStyle/>
                    <a:p>
                      <a:r>
                        <a:rPr lang="en-US" b="0" dirty="0">
                          <a:solidFill>
                            <a:schemeClr val="tx1"/>
                          </a:solidFill>
                          <a:latin typeface="Times New Roman" panose="02020603050405020304" pitchFamily="18" charset="0"/>
                          <a:cs typeface="Times New Roman" panose="02020603050405020304" pitchFamily="18" charset="0"/>
                        </a:rPr>
                        <a:t>Median Blur</a:t>
                      </a:r>
                    </a:p>
                  </a:txBody>
                  <a:tcPr>
                    <a:solidFill>
                      <a:schemeClr val="bg1"/>
                    </a:solidFill>
                  </a:tcPr>
                </a:tc>
                <a:extLst>
                  <a:ext uri="{0D108BD9-81ED-4DB2-BD59-A6C34878D82A}">
                    <a16:rowId xmlns:a16="http://schemas.microsoft.com/office/drawing/2014/main" val="2645394756"/>
                  </a:ext>
                </a:extLst>
              </a:tr>
            </a:tbl>
          </a:graphicData>
        </a:graphic>
      </p:graphicFrame>
      <p:sp>
        <p:nvSpPr>
          <p:cNvPr id="7" name="TextBox 6">
            <a:extLst>
              <a:ext uri="{FF2B5EF4-FFF2-40B4-BE49-F238E27FC236}">
                <a16:creationId xmlns:a16="http://schemas.microsoft.com/office/drawing/2014/main" id="{61EBE4B1-8C2A-43B2-A679-D0553270FAD0}"/>
              </a:ext>
            </a:extLst>
          </p:cNvPr>
          <p:cNvSpPr txBox="1"/>
          <p:nvPr/>
        </p:nvSpPr>
        <p:spPr>
          <a:xfrm>
            <a:off x="9646673" y="6488668"/>
            <a:ext cx="1563816" cy="369332"/>
          </a:xfrm>
          <a:prstGeom prst="rect">
            <a:avLst/>
          </a:prstGeom>
          <a:noFill/>
        </p:spPr>
        <p:txBody>
          <a:bodyPr wrap="square">
            <a:spAutoFit/>
          </a:bodyPr>
          <a:lstStyle/>
          <a:p>
            <a:r>
              <a:rPr lang="en-US" dirty="0"/>
              <a:t>16/30</a:t>
            </a:r>
            <a:endParaRPr lang="en-IN" dirty="0"/>
          </a:p>
        </p:txBody>
      </p:sp>
    </p:spTree>
    <p:extLst>
      <p:ext uri="{BB962C8B-B14F-4D97-AF65-F5344CB8AC3E}">
        <p14:creationId xmlns:p14="http://schemas.microsoft.com/office/powerpoint/2010/main" val="4007135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2A84-3DB5-403C-B0BC-DAD748EC832E}"/>
              </a:ext>
            </a:extLst>
          </p:cNvPr>
          <p:cNvSpPr>
            <a:spLocks noGrp="1"/>
          </p:cNvSpPr>
          <p:nvPr>
            <p:ph type="title"/>
          </p:nvPr>
        </p:nvSpPr>
        <p:spPr>
          <a:xfrm>
            <a:off x="609600" y="319987"/>
            <a:ext cx="10972800" cy="42682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BALL DETECTION MODULE – contd..,</a:t>
            </a:r>
            <a:endParaRPr lang="en-US" dirty="0"/>
          </a:p>
        </p:txBody>
      </p:sp>
      <p:sp>
        <p:nvSpPr>
          <p:cNvPr id="3" name="Content Placeholder 2">
            <a:extLst>
              <a:ext uri="{FF2B5EF4-FFF2-40B4-BE49-F238E27FC236}">
                <a16:creationId xmlns:a16="http://schemas.microsoft.com/office/drawing/2014/main" id="{FF7A6610-0B47-4A21-9181-262B4D800902}"/>
              </a:ext>
            </a:extLst>
          </p:cNvPr>
          <p:cNvSpPr>
            <a:spLocks noGrp="1"/>
          </p:cNvSpPr>
          <p:nvPr>
            <p:ph idx="1"/>
          </p:nvPr>
        </p:nvSpPr>
        <p:spPr>
          <a:xfrm>
            <a:off x="980303" y="1057811"/>
            <a:ext cx="10972800" cy="5108187"/>
          </a:xfrm>
        </p:spPr>
        <p:txBody>
          <a:bodyPr/>
          <a:lstStyle/>
          <a:p>
            <a:pPr marL="0" indent="0">
              <a:buNone/>
            </a:pPr>
            <a:r>
              <a:rPr lang="en-US" sz="2200" b="1" dirty="0">
                <a:solidFill>
                  <a:schemeClr val="accent1"/>
                </a:solidFill>
                <a:latin typeface="Times New Roman" panose="02020603050405020304" pitchFamily="18" charset="0"/>
                <a:cs typeface="Times New Roman" panose="02020603050405020304" pitchFamily="18" charset="0"/>
              </a:rPr>
              <a:t>Contour</a:t>
            </a:r>
          </a:p>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idely used for systematically refining object contours.</a:t>
            </a:r>
          </a:p>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asic concept is to obtain a complete and accurate outline of an object.</a:t>
            </a:r>
          </a:p>
          <a:p>
            <a:pPr>
              <a:lnSpc>
                <a:spcPct val="150000"/>
              </a:lnSpc>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contour is a useful tool for shape analysis and object detection and recognition</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starting approximation is made, either by initiating a large contour that may be shrunk to size, or a small contour that may be expanded suitably, until its shape matches that of the object.</a:t>
            </a:r>
          </a:p>
          <a:p>
            <a:pPr marL="0" marR="0" algn="just">
              <a:lnSpc>
                <a:spcPct val="15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Compared to classical feature extraction techniques, contours have multiple advantages: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09613" lvl="1"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They autonomously and adaptively search for the minimum state.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09613" lvl="1"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External image forces act upon the snake in an intuitive manner.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09613" lvl="1"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Incorporating Gaussian smoothing in the image energy function introduces scale sensitivity.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09613" lvl="1"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They can be used to track dynamic objects.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marL="0" indent="0">
              <a:buNone/>
            </a:pPr>
            <a:endParaRPr lang="en-US" sz="2200" dirty="0">
              <a:solidFill>
                <a:schemeClr val="tx2"/>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56D56F-82C3-4821-AB04-63DC14AFC850}"/>
              </a:ext>
            </a:extLst>
          </p:cNvPr>
          <p:cNvSpPr>
            <a:spLocks noGrp="1"/>
          </p:cNvSpPr>
          <p:nvPr>
            <p:ph type="ftr" sz="quarter" idx="11"/>
          </p:nvPr>
        </p:nvSpPr>
        <p:spPr/>
        <p:txBody>
          <a:bodyPr/>
          <a:lstStyle/>
          <a:p>
            <a:r>
              <a:rPr lang="en-US" dirty="0"/>
              <a:t>17/30</a:t>
            </a:r>
          </a:p>
        </p:txBody>
      </p:sp>
    </p:spTree>
    <p:extLst>
      <p:ext uri="{BB962C8B-B14F-4D97-AF65-F5344CB8AC3E}">
        <p14:creationId xmlns:p14="http://schemas.microsoft.com/office/powerpoint/2010/main" val="654155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A5E42B-6A44-4D5A-BEF7-992B41C1EFC6}"/>
              </a:ext>
            </a:extLst>
          </p:cNvPr>
          <p:cNvSpPr>
            <a:spLocks noGrp="1"/>
          </p:cNvSpPr>
          <p:nvPr>
            <p:ph idx="1"/>
          </p:nvPr>
        </p:nvSpPr>
        <p:spPr>
          <a:xfrm>
            <a:off x="1075038" y="1458097"/>
            <a:ext cx="10853351" cy="4880919"/>
          </a:xfrm>
        </p:spPr>
        <p:txBody>
          <a:bodyPr/>
          <a:lstStyle/>
          <a:p>
            <a:pPr marL="0" indent="0">
              <a:lnSpc>
                <a:spcPct val="150000"/>
              </a:lnSpc>
              <a:buNone/>
            </a:pPr>
            <a:r>
              <a:rPr lang="en-US" sz="2200" b="1" dirty="0">
                <a:solidFill>
                  <a:schemeClr val="accent1"/>
                </a:solidFill>
                <a:latin typeface="Times New Roman" panose="02020603050405020304" pitchFamily="18" charset="0"/>
                <a:cs typeface="Times New Roman" panose="02020603050405020304" pitchFamily="18" charset="0"/>
              </a:rPr>
              <a:t>Minimum Enclosing Circle</a:t>
            </a:r>
          </a:p>
          <a:p>
            <a:pPr marL="0" indent="0">
              <a:lnSpc>
                <a:spcPct val="150000"/>
              </a:lnSpc>
              <a:buNone/>
            </a:pPr>
            <a:endParaRPr lang="en-US" sz="1400" b="1" dirty="0">
              <a:solidFill>
                <a:schemeClr val="tx2"/>
              </a:solidFill>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athematical method of computing the smallest circle that contains all of a given set of points.</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Finds the minimum circle a</a:t>
            </a:r>
            <a:r>
              <a:rPr lang="en-US" sz="1800" dirty="0">
                <a:latin typeface="Times New Roman" panose="02020603050405020304" pitchFamily="18" charset="0"/>
                <a:ea typeface="Calibri" panose="020F0502020204030204" pitchFamily="34" charset="0"/>
                <a:cs typeface="Times New Roman" panose="02020603050405020304" pitchFamily="18" charset="0"/>
              </a:rPr>
              <a:t>ssociated with the contour</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provides the center and radius of the detected circle in terms of pixel position.</a:t>
            </a:r>
          </a:p>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With the center and radius, a bounding circle is drawn over the contour.</a:t>
            </a:r>
          </a:p>
          <a:p>
            <a:pP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Instead of using bounding boxes, bounding circle is used to make accurate predictions.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This detected circle (ball) will be used in decision making module.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solidFill>
                <a:schemeClr val="tx2"/>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FB6CCD8-A616-40C9-852E-E00A7934282E}"/>
              </a:ext>
            </a:extLst>
          </p:cNvPr>
          <p:cNvSpPr>
            <a:spLocks noGrp="1"/>
          </p:cNvSpPr>
          <p:nvPr>
            <p:ph type="ftr" sz="quarter" idx="11"/>
          </p:nvPr>
        </p:nvSpPr>
        <p:spPr/>
        <p:txBody>
          <a:bodyPr/>
          <a:lstStyle/>
          <a:p>
            <a:r>
              <a:rPr lang="en-US" dirty="0"/>
              <a:t>18/30</a:t>
            </a:r>
          </a:p>
        </p:txBody>
      </p:sp>
      <p:sp>
        <p:nvSpPr>
          <p:cNvPr id="5" name="Title 1">
            <a:extLst>
              <a:ext uri="{FF2B5EF4-FFF2-40B4-BE49-F238E27FC236}">
                <a16:creationId xmlns:a16="http://schemas.microsoft.com/office/drawing/2014/main" id="{A8CFD686-F1DE-4EF3-857D-BBD41F4210A0}"/>
              </a:ext>
            </a:extLst>
          </p:cNvPr>
          <p:cNvSpPr>
            <a:spLocks noGrp="1"/>
          </p:cNvSpPr>
          <p:nvPr>
            <p:ph type="title"/>
          </p:nvPr>
        </p:nvSpPr>
        <p:spPr>
          <a:xfrm>
            <a:off x="609600" y="307631"/>
            <a:ext cx="10972800" cy="451536"/>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BALL DETECTION MODULE – contd.,,</a:t>
            </a:r>
            <a:endParaRPr lang="en-US" dirty="0"/>
          </a:p>
        </p:txBody>
      </p:sp>
    </p:spTree>
    <p:extLst>
      <p:ext uri="{BB962C8B-B14F-4D97-AF65-F5344CB8AC3E}">
        <p14:creationId xmlns:p14="http://schemas.microsoft.com/office/powerpoint/2010/main" val="4189019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F17BC-4AF2-4C23-895D-F95A5BFA24A2}"/>
              </a:ext>
            </a:extLst>
          </p:cNvPr>
          <p:cNvSpPr>
            <a:spLocks noGrp="1"/>
          </p:cNvSpPr>
          <p:nvPr>
            <p:ph idx="1"/>
          </p:nvPr>
        </p:nvSpPr>
        <p:spPr>
          <a:xfrm>
            <a:off x="955590" y="1198607"/>
            <a:ext cx="10972800" cy="5042950"/>
          </a:xfrm>
        </p:spPr>
        <p:txBody>
          <a:bodyPr/>
          <a:lstStyle/>
          <a:p>
            <a:pPr marL="0" indent="0">
              <a:lnSpc>
                <a:spcPct val="150000"/>
              </a:lnSpc>
              <a:buNone/>
            </a:pPr>
            <a:r>
              <a:rPr lang="en-US" sz="2200" b="1" dirty="0">
                <a:solidFill>
                  <a:schemeClr val="accent1"/>
                </a:solidFill>
                <a:latin typeface="Times New Roman" panose="02020603050405020304" pitchFamily="18" charset="0"/>
                <a:ea typeface="Calibri" panose="020F0502020204030204" pitchFamily="34" charset="0"/>
              </a:rPr>
              <a:t>Color Masking (Image Segmentation Based on Color)</a:t>
            </a:r>
            <a:endParaRPr lang="en-US" sz="2200" dirty="0">
              <a:solidFill>
                <a:schemeClr val="accent1"/>
              </a:solidFill>
              <a:effectLst/>
              <a:latin typeface="Times New Roman" panose="02020603050405020304" pitchFamily="18" charset="0"/>
              <a:ea typeface="Calibri" panose="020F0502020204030204" pitchFamily="34" charset="0"/>
            </a:endParaRPr>
          </a:p>
          <a:p>
            <a:pPr>
              <a:lnSpc>
                <a:spcPct val="150000"/>
              </a:lnSpc>
            </a:pPr>
            <a:r>
              <a:rPr lang="en-US" sz="1800" dirty="0">
                <a:latin typeface="Times New Roman" panose="02020603050405020304" pitchFamily="18" charset="0"/>
                <a:ea typeface="Calibri" panose="020F0502020204030204" pitchFamily="34" charset="0"/>
              </a:rPr>
              <a:t>P</a:t>
            </a:r>
            <a:r>
              <a:rPr lang="en-US" sz="1800" dirty="0">
                <a:effectLst/>
                <a:latin typeface="Times New Roman" panose="02020603050405020304" pitchFamily="18" charset="0"/>
                <a:ea typeface="Calibri" panose="020F0502020204030204" pitchFamily="34" charset="0"/>
              </a:rPr>
              <a:t>artitioning a digital image into multiple segments is defined as image segmentation.</a:t>
            </a:r>
            <a:endParaRPr lang="en-US" sz="1800" dirty="0">
              <a:latin typeface="Times New Roman" panose="02020603050405020304" pitchFamily="18" charset="0"/>
            </a:endParaRPr>
          </a:p>
          <a:p>
            <a:pPr>
              <a:lnSpc>
                <a:spcPct val="150000"/>
              </a:lnSpc>
            </a:pPr>
            <a:r>
              <a:rPr lang="en-US" sz="1800" dirty="0">
                <a:latin typeface="Times New Roman" panose="02020603050405020304" pitchFamily="18" charset="0"/>
                <a:ea typeface="Calibri" panose="020F0502020204030204" pitchFamily="34" charset="0"/>
              </a:rPr>
              <a:t>B</a:t>
            </a:r>
            <a:r>
              <a:rPr lang="en-US" sz="1800" dirty="0">
                <a:effectLst/>
                <a:latin typeface="Times New Roman" panose="02020603050405020304" pitchFamily="18" charset="0"/>
                <a:ea typeface="Calibri" panose="020F0502020204030204" pitchFamily="34" charset="0"/>
              </a:rPr>
              <a:t>ased on the color feature of image pixels.</a:t>
            </a:r>
          </a:p>
          <a:p>
            <a:pPr>
              <a:lnSpc>
                <a:spcPct val="150000"/>
              </a:lnSpc>
            </a:pPr>
            <a:r>
              <a:rPr lang="en-US" sz="1800" dirty="0">
                <a:latin typeface="Times New Roman" panose="02020603050405020304" pitchFamily="18" charset="0"/>
                <a:ea typeface="Calibri" panose="020F0502020204030204" pitchFamily="34" charset="0"/>
              </a:rPr>
              <a:t>H</a:t>
            </a:r>
            <a:r>
              <a:rPr lang="en-US" sz="1800" dirty="0">
                <a:effectLst/>
                <a:latin typeface="Times New Roman" panose="02020603050405020304" pitchFamily="18" charset="0"/>
                <a:ea typeface="Calibri" panose="020F0502020204030204" pitchFamily="34" charset="0"/>
              </a:rPr>
              <a:t>omogeneous colors in the image correspond to separate clusters </a:t>
            </a:r>
            <a:r>
              <a:rPr lang="en-US" sz="1800" dirty="0">
                <a:latin typeface="Times New Roman" panose="02020603050405020304" pitchFamily="18" charset="0"/>
                <a:ea typeface="Calibri" panose="020F0502020204030204" pitchFamily="34" charset="0"/>
              </a:rPr>
              <a:t>as objects.</a:t>
            </a:r>
          </a:p>
          <a:p>
            <a:pPr>
              <a:lnSpc>
                <a:spcPct val="150000"/>
              </a:lnSpc>
            </a:pPr>
            <a:r>
              <a:rPr lang="en-US" sz="1800" dirty="0">
                <a:effectLst/>
                <a:latin typeface="Times New Roman" panose="02020603050405020304" pitchFamily="18" charset="0"/>
                <a:ea typeface="Calibri" panose="020F0502020204030204" pitchFamily="34" charset="0"/>
              </a:rPr>
              <a:t>Based on the track pant and cricket pad of the batsman, it is possible to extract its segment.</a:t>
            </a:r>
          </a:p>
          <a:p>
            <a:pPr>
              <a:lnSpc>
                <a:spcPct val="150000"/>
              </a:lnSpc>
            </a:pPr>
            <a:r>
              <a:rPr lang="en-US" sz="1800" dirty="0">
                <a:effectLst/>
                <a:latin typeface="Times New Roman" panose="02020603050405020304" pitchFamily="18" charset="0"/>
                <a:ea typeface="Calibri" panose="020F0502020204030204" pitchFamily="34" charset="0"/>
              </a:rPr>
              <a:t>Depending on the lower boundary and upper boundary shades of that color, we can get the proper shape of the pad and leg</a:t>
            </a:r>
            <a:r>
              <a:rPr lang="en-US" sz="1800" dirty="0">
                <a:latin typeface="Times New Roman" panose="02020603050405020304" pitchFamily="18" charset="0"/>
                <a:ea typeface="Calibri" panose="020F0502020204030204" pitchFamily="34" charset="0"/>
              </a:rPr>
              <a:t>.</a:t>
            </a:r>
          </a:p>
          <a:p>
            <a:pPr>
              <a:lnSpc>
                <a:spcPct val="150000"/>
              </a:lnSpc>
            </a:pPr>
            <a:r>
              <a:rPr lang="en-US" sz="1800" dirty="0">
                <a:effectLst/>
                <a:latin typeface="Times New Roman" panose="02020603050405020304" pitchFamily="18" charset="0"/>
                <a:ea typeface="Calibri" panose="020F0502020204030204" pitchFamily="34" charset="0"/>
              </a:rPr>
              <a:t>LBW out, even the ball touches the batsman leg.</a:t>
            </a:r>
          </a:p>
          <a:p>
            <a:pPr>
              <a:lnSpc>
                <a:spcPct val="150000"/>
              </a:lnSpc>
            </a:pPr>
            <a:r>
              <a:rPr lang="en-US" sz="1800" dirty="0">
                <a:effectLst/>
                <a:latin typeface="Times New Roman" panose="02020603050405020304" pitchFamily="18" charset="0"/>
                <a:ea typeface="Calibri" panose="020F0502020204030204" pitchFamily="34" charset="0"/>
              </a:rPr>
              <a:t>The regions other than the pad and the leg will be black</a:t>
            </a:r>
            <a:r>
              <a:rPr lang="en-US" sz="1800" dirty="0">
                <a:latin typeface="Times New Roman" panose="02020603050405020304" pitchFamily="18" charset="0"/>
                <a:ea typeface="Calibri" panose="020F0502020204030204" pitchFamily="34" charset="0"/>
              </a:rPr>
              <a:t>.</a:t>
            </a:r>
          </a:p>
          <a:p>
            <a:pPr>
              <a:lnSpc>
                <a:spcPct val="150000"/>
              </a:lnSpc>
            </a:pPr>
            <a:r>
              <a:rPr lang="en-US" sz="1800" dirty="0">
                <a:effectLst/>
                <a:latin typeface="Times New Roman" panose="02020603050405020304" pitchFamily="18" charset="0"/>
                <a:ea typeface="Calibri" panose="020F0502020204030204" pitchFamily="34" charset="0"/>
              </a:rPr>
              <a:t>By applying the mask we can eliminate the detection of bat, stump, crease line and other unwanted objects </a:t>
            </a:r>
            <a:endParaRPr lang="en-US" sz="1800" dirty="0">
              <a:latin typeface="Times New Roman" panose="02020603050405020304" pitchFamily="18" charset="0"/>
              <a:ea typeface="Calibri" panose="020F0502020204030204" pitchFamily="34" charset="0"/>
            </a:endParaRPr>
          </a:p>
          <a:p>
            <a:endParaRPr lang="en-US" sz="1800" dirty="0">
              <a:latin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73B9FE23-D00E-4F87-8F4C-58BBF29741A1}"/>
              </a:ext>
            </a:extLst>
          </p:cNvPr>
          <p:cNvSpPr>
            <a:spLocks noGrp="1"/>
          </p:cNvSpPr>
          <p:nvPr>
            <p:ph type="ftr" sz="quarter" idx="11"/>
          </p:nvPr>
        </p:nvSpPr>
        <p:spPr/>
        <p:txBody>
          <a:bodyPr/>
          <a:lstStyle/>
          <a:p>
            <a:r>
              <a:rPr lang="en-US" dirty="0"/>
              <a:t>19/30</a:t>
            </a:r>
          </a:p>
        </p:txBody>
      </p:sp>
      <p:sp>
        <p:nvSpPr>
          <p:cNvPr id="5" name="Title 1">
            <a:extLst>
              <a:ext uri="{FF2B5EF4-FFF2-40B4-BE49-F238E27FC236}">
                <a16:creationId xmlns:a16="http://schemas.microsoft.com/office/drawing/2014/main" id="{60A49136-3926-4715-9F30-1F4808EFB276}"/>
              </a:ext>
            </a:extLst>
          </p:cNvPr>
          <p:cNvSpPr>
            <a:spLocks noGrp="1"/>
          </p:cNvSpPr>
          <p:nvPr>
            <p:ph type="title"/>
          </p:nvPr>
        </p:nvSpPr>
        <p:spPr>
          <a:xfrm>
            <a:off x="609600" y="282917"/>
            <a:ext cx="10972800" cy="500964"/>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PAD DETECTION MODULE</a:t>
            </a:r>
            <a:endParaRPr lang="en-US" dirty="0"/>
          </a:p>
        </p:txBody>
      </p:sp>
    </p:spTree>
    <p:extLst>
      <p:ext uri="{BB962C8B-B14F-4D97-AF65-F5344CB8AC3E}">
        <p14:creationId xmlns:p14="http://schemas.microsoft.com/office/powerpoint/2010/main" val="209540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a:extLst>
              <a:ext uri="{FF2B5EF4-FFF2-40B4-BE49-F238E27FC236}">
                <a16:creationId xmlns:a16="http://schemas.microsoft.com/office/drawing/2014/main" id="{E188F340-6A86-4AF2-AE95-E767D0A4A9D5}"/>
              </a:ext>
            </a:extLst>
          </p:cNvPr>
          <p:cNvSpPr>
            <a:spLocks noGrp="1"/>
          </p:cNvSpPr>
          <p:nvPr>
            <p:ph type="title"/>
          </p:nvPr>
        </p:nvSpPr>
        <p:spPr>
          <a:xfrm>
            <a:off x="1963737" y="264178"/>
            <a:ext cx="8912225" cy="509251"/>
          </a:xfrm>
        </p:spPr>
        <p:txBody>
          <a:bodyPr/>
          <a:lstStyle/>
          <a:p>
            <a:pPr algn="ctr"/>
            <a:r>
              <a:rPr lang="en-IN" altLang="en-US" b="1" dirty="0">
                <a:solidFill>
                  <a:srgbClr val="FF0000"/>
                </a:solidFill>
                <a:latin typeface="Times New Roman" panose="02020603050405020304" pitchFamily="18" charset="0"/>
                <a:cs typeface="Times New Roman" panose="02020603050405020304" pitchFamily="18" charset="0"/>
              </a:rPr>
              <a:t>INTRODUCTION</a:t>
            </a:r>
          </a:p>
        </p:txBody>
      </p:sp>
      <p:sp>
        <p:nvSpPr>
          <p:cNvPr id="153603" name="Content Placeholder 4">
            <a:extLst>
              <a:ext uri="{FF2B5EF4-FFF2-40B4-BE49-F238E27FC236}">
                <a16:creationId xmlns:a16="http://schemas.microsoft.com/office/drawing/2014/main" id="{A0BEC47A-5DE0-4E42-9590-BBC003F1F895}"/>
              </a:ext>
            </a:extLst>
          </p:cNvPr>
          <p:cNvSpPr>
            <a:spLocks noGrp="1"/>
          </p:cNvSpPr>
          <p:nvPr>
            <p:ph idx="1"/>
          </p:nvPr>
        </p:nvSpPr>
        <p:spPr>
          <a:xfrm>
            <a:off x="1257300" y="743669"/>
            <a:ext cx="10325100" cy="5447068"/>
          </a:xfrm>
        </p:spPr>
        <p:txBody>
          <a:bodyPr/>
          <a:lstStyle/>
          <a:p>
            <a:pPr marL="0" indent="0">
              <a:lnSpc>
                <a:spcPct val="150000"/>
              </a:lnSpc>
              <a:buNone/>
            </a:pPr>
            <a:r>
              <a:rPr lang="en-US" sz="2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Cricket</a:t>
            </a:r>
          </a:p>
          <a:p>
            <a:pPr>
              <a:lnSpc>
                <a:spcPct val="150000"/>
              </a:lnSpc>
            </a:pPr>
            <a:r>
              <a:rPr lang="en-US" sz="1800" dirty="0">
                <a:effectLst/>
                <a:latin typeface="Times New Roman" panose="02020603050405020304" pitchFamily="18" charset="0"/>
                <a:ea typeface="Calibri" panose="020F0502020204030204" pitchFamily="34" charset="0"/>
              </a:rPr>
              <a:t>Cricket is an international game, most commonly played sport all over Asia.</a:t>
            </a:r>
          </a:p>
          <a:p>
            <a:pPr>
              <a:lnSpc>
                <a:spcPct val="150000"/>
              </a:lnSpc>
            </a:pPr>
            <a:r>
              <a:rPr lang="en-US" sz="1800" dirty="0">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wo teams consisting of 11 players each &amp; 2 in-field umpire.</a:t>
            </a:r>
            <a:endParaRPr lang="en-US" sz="1800" dirty="0">
              <a:latin typeface="Times New Roman" panose="02020603050405020304" pitchFamily="18" charset="0"/>
              <a:ea typeface="Calibri" panose="020F0502020204030204" pitchFamily="34" charset="0"/>
            </a:endParaRPr>
          </a:p>
          <a:p>
            <a:pPr>
              <a:lnSpc>
                <a:spcPct val="150000"/>
              </a:lnSpc>
            </a:pPr>
            <a:r>
              <a:rPr lang="en-US" sz="1800" dirty="0">
                <a:effectLst/>
                <a:latin typeface="Times New Roman" panose="02020603050405020304" pitchFamily="18" charset="0"/>
                <a:ea typeface="Calibri" panose="020F0502020204030204" pitchFamily="34" charset="0"/>
              </a:rPr>
              <a:t>Bowler will bowl the ball and batsman saves the stump.</a:t>
            </a:r>
          </a:p>
          <a:p>
            <a:pPr marL="0" indent="0">
              <a:lnSpc>
                <a:spcPct val="150000"/>
              </a:lnSpc>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800" dirty="0">
              <a:effectLst/>
              <a:latin typeface="Times New Roman" panose="02020603050405020304" pitchFamily="18" charset="0"/>
              <a:ea typeface="Calibri" panose="020F0502020204030204" pitchFamily="34" charset="0"/>
            </a:endParaRPr>
          </a:p>
          <a:p>
            <a:pPr marL="0" indent="0">
              <a:buNone/>
            </a:pPr>
            <a:endParaRPr lang="en-US" sz="2800" dirty="0">
              <a:latin typeface="Times New Roman" panose="02020603050405020304" pitchFamily="18" charset="0"/>
              <a:ea typeface="Calibri" panose="020F0502020204030204" pitchFamily="34" charset="0"/>
            </a:endParaRPr>
          </a:p>
          <a:p>
            <a:pPr marL="0" indent="0">
              <a:buNone/>
            </a:pPr>
            <a:endParaRPr lang="en-US" sz="2800" dirty="0">
              <a:effectLst/>
              <a:latin typeface="Times New Roman" panose="02020603050405020304" pitchFamily="18" charset="0"/>
              <a:ea typeface="Calibri" panose="020F0502020204030204" pitchFamily="34" charset="0"/>
            </a:endParaRPr>
          </a:p>
          <a:p>
            <a:pPr marL="0" indent="0">
              <a:buNone/>
            </a:pPr>
            <a:r>
              <a:rPr lang="en-US" sz="2800" dirty="0">
                <a:effectLst/>
                <a:latin typeface="Times New Roman" panose="02020603050405020304" pitchFamily="18" charset="0"/>
                <a:ea typeface="Calibri" panose="020F0502020204030204" pitchFamily="34" charset="0"/>
              </a:rPr>
              <a:t>	     	       </a:t>
            </a:r>
            <a:r>
              <a:rPr lang="en-US" sz="1600" dirty="0">
                <a:effectLst/>
                <a:latin typeface="Times New Roman" panose="02020603050405020304" pitchFamily="18" charset="0"/>
                <a:ea typeface="Calibri" panose="020F0502020204030204" pitchFamily="34" charset="0"/>
              </a:rPr>
              <a:t>Pitch 					    Cricket Field </a:t>
            </a:r>
          </a:p>
          <a:p>
            <a:pPr>
              <a:lnSpc>
                <a:spcPct val="150000"/>
              </a:lnSpc>
            </a:pPr>
            <a:r>
              <a:rPr lang="en-US" sz="1800" dirty="0">
                <a:latin typeface="Times New Roman" panose="02020603050405020304" pitchFamily="18" charset="0"/>
                <a:ea typeface="Calibri" panose="020F0502020204030204" pitchFamily="34" charset="0"/>
              </a:rPr>
              <a:t>Some</a:t>
            </a:r>
            <a:r>
              <a:rPr lang="en-US" sz="1800" dirty="0">
                <a:effectLst/>
                <a:latin typeface="Times New Roman" panose="02020603050405020304" pitchFamily="18" charset="0"/>
                <a:ea typeface="Calibri" panose="020F0502020204030204" pitchFamily="34" charset="0"/>
              </a:rPr>
              <a:t> batsman dismissal rules are Run-out, LBW, Catch-out etc., </a:t>
            </a:r>
          </a:p>
          <a:p>
            <a:pPr>
              <a:lnSpc>
                <a:spcPct val="150000"/>
              </a:lnSpc>
            </a:pPr>
            <a:r>
              <a:rPr lang="en-US" sz="1800" dirty="0">
                <a:latin typeface="Times New Roman" panose="02020603050405020304" pitchFamily="18" charset="0"/>
                <a:ea typeface="Calibri" panose="020F0502020204030204" pitchFamily="34" charset="0"/>
              </a:rPr>
              <a:t>A</a:t>
            </a:r>
            <a:r>
              <a:rPr lang="en-US" sz="1800" dirty="0">
                <a:effectLst/>
                <a:latin typeface="Times New Roman" panose="02020603050405020304" pitchFamily="18" charset="0"/>
                <a:ea typeface="Calibri" panose="020F0502020204030204" pitchFamily="34" charset="0"/>
              </a:rPr>
              <a:t>n in-field umpire makes final decision</a:t>
            </a:r>
            <a:endParaRPr lang="en-US" altLang="en-US" sz="1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359FC779-9F13-4EBF-BE8B-48A532C02136}"/>
              </a:ext>
            </a:extLst>
          </p:cNvPr>
          <p:cNvSpPr>
            <a:spLocks noGrp="1"/>
          </p:cNvSpPr>
          <p:nvPr>
            <p:ph type="ftr" sz="quarter" idx="11"/>
          </p:nvPr>
        </p:nvSpPr>
        <p:spPr/>
        <p:txBody>
          <a:bodyPr/>
          <a:lstStyle/>
          <a:p>
            <a:pPr>
              <a:defRPr/>
            </a:pPr>
            <a:r>
              <a:rPr lang="en-US" dirty="0"/>
              <a:t>2/30</a:t>
            </a:r>
          </a:p>
        </p:txBody>
      </p:sp>
      <p:pic>
        <p:nvPicPr>
          <p:cNvPr id="15" name="Picture 14" descr="Cricket field - Wikipedia">
            <a:extLst>
              <a:ext uri="{FF2B5EF4-FFF2-40B4-BE49-F238E27FC236}">
                <a16:creationId xmlns:a16="http://schemas.microsoft.com/office/drawing/2014/main" id="{D359959A-5A28-40E8-95B3-267905C4FD3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5089" y="2117321"/>
            <a:ext cx="2990850" cy="3025215"/>
          </a:xfrm>
          <a:prstGeom prst="rect">
            <a:avLst/>
          </a:prstGeom>
          <a:noFill/>
          <a:ln>
            <a:noFill/>
          </a:ln>
        </p:spPr>
      </p:pic>
      <p:pic>
        <p:nvPicPr>
          <p:cNvPr id="16" name="Picture 15">
            <a:extLst>
              <a:ext uri="{FF2B5EF4-FFF2-40B4-BE49-F238E27FC236}">
                <a16:creationId xmlns:a16="http://schemas.microsoft.com/office/drawing/2014/main" id="{07DCCB73-47BC-4965-8219-61418BEE499A}"/>
              </a:ext>
            </a:extLst>
          </p:cNvPr>
          <p:cNvPicPr/>
          <p:nvPr/>
        </p:nvPicPr>
        <p:blipFill>
          <a:blip r:embed="rId3">
            <a:extLst>
              <a:ext uri="{28A0092B-C50C-407E-A947-70E740481C1C}">
                <a14:useLocalDpi xmlns:a14="http://schemas.microsoft.com/office/drawing/2010/main" val="0"/>
              </a:ext>
            </a:extLst>
          </a:blip>
          <a:stretch>
            <a:fillRect/>
          </a:stretch>
        </p:blipFill>
        <p:spPr>
          <a:xfrm>
            <a:off x="2722607" y="3191261"/>
            <a:ext cx="2990850" cy="171437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96981-7479-4555-AB96-B87988087F61}"/>
              </a:ext>
            </a:extLst>
          </p:cNvPr>
          <p:cNvSpPr>
            <a:spLocks noGrp="1"/>
          </p:cNvSpPr>
          <p:nvPr>
            <p:ph idx="1"/>
          </p:nvPr>
        </p:nvSpPr>
        <p:spPr>
          <a:xfrm>
            <a:off x="992659" y="1429543"/>
            <a:ext cx="10972800" cy="4822976"/>
          </a:xfrm>
        </p:spPr>
        <p:txBody>
          <a:bodyPr/>
          <a:lstStyle/>
          <a:p>
            <a:pPr marL="0" indent="0">
              <a:lnSpc>
                <a:spcPct val="150000"/>
              </a:lnSpc>
              <a:buNone/>
            </a:pPr>
            <a:r>
              <a:rPr lang="en-US" sz="2200" b="1" dirty="0">
                <a:solidFill>
                  <a:schemeClr val="accent1"/>
                </a:solidFill>
                <a:latin typeface="Times New Roman" panose="02020603050405020304" pitchFamily="18" charset="0"/>
                <a:cs typeface="Times New Roman" panose="02020603050405020304" pitchFamily="18" charset="0"/>
              </a:rPr>
              <a:t>Median Blur</a:t>
            </a:r>
          </a:p>
          <a:p>
            <a:pPr>
              <a:lnSpc>
                <a:spcPct val="150000"/>
              </a:lnSpc>
            </a:pPr>
            <a:r>
              <a:rPr lang="en-US" sz="1800" dirty="0">
                <a:effectLst/>
                <a:latin typeface="Times New Roman" panose="02020603050405020304" pitchFamily="18" charset="0"/>
                <a:ea typeface="Calibri" panose="020F0502020204030204" pitchFamily="34" charset="0"/>
              </a:rPr>
              <a:t>After color mask, the other pixels or noise may consist of values we set as boundaries.</a:t>
            </a:r>
            <a:endPar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latin typeface="Times New Roman" panose="02020603050405020304" pitchFamily="18" charset="0"/>
                <a:ea typeface="Calibri" panose="020F0502020204030204" pitchFamily="34" charset="0"/>
              </a:rPr>
              <a:t>I</a:t>
            </a:r>
            <a:r>
              <a:rPr lang="en-US" sz="1800" dirty="0">
                <a:effectLst/>
                <a:latin typeface="Times New Roman" panose="02020603050405020304" pitchFamily="18" charset="0"/>
                <a:ea typeface="Calibri" panose="020F0502020204030204" pitchFamily="34" charset="0"/>
              </a:rPr>
              <a:t>t weaken or removes the unwanted edges/ spikes of pixels near the pad. </a:t>
            </a:r>
          </a:p>
          <a:p>
            <a:pPr>
              <a:lnSpc>
                <a:spcPct val="150000"/>
              </a:lnSpc>
            </a:pPr>
            <a:r>
              <a:rPr lang="en-US" sz="1800" dirty="0">
                <a:effectLst/>
                <a:latin typeface="Times New Roman" panose="02020603050405020304" pitchFamily="18" charset="0"/>
                <a:ea typeface="Calibri" panose="020F0502020204030204" pitchFamily="34" charset="0"/>
              </a:rPr>
              <a:t>By this, we can get a better outline of the obtained leg and pad segments.</a:t>
            </a: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nSpc>
                <a:spcPct val="150000"/>
              </a:lnSpc>
              <a:buNone/>
            </a:pPr>
            <a:r>
              <a:rPr lang="en-US" sz="2200" b="1" dirty="0">
                <a:solidFill>
                  <a:schemeClr val="accent1"/>
                </a:solidFill>
                <a:latin typeface="Times New Roman" panose="02020603050405020304" pitchFamily="18" charset="0"/>
                <a:cs typeface="Times New Roman" panose="02020603050405020304" pitchFamily="18" charset="0"/>
              </a:rPr>
              <a:t>Thresholding</a:t>
            </a:r>
            <a:endParaRPr lang="en-US" sz="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blurred pixels or noise in the previous image can be removed by applying thresholding. </a:t>
            </a:r>
          </a:p>
          <a:p>
            <a:pP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Thresholding removes the weak pixels obtained from blurring</a:t>
            </a:r>
          </a:p>
          <a:p>
            <a:pPr>
              <a:lnSpc>
                <a:spcPct val="150000"/>
              </a:lnSpc>
            </a:pPr>
            <a:r>
              <a:rPr lang="en-US" sz="1800" dirty="0">
                <a:latin typeface="Times New Roman" panose="02020603050405020304" pitchFamily="18" charset="0"/>
                <a:cs typeface="Times New Roman" panose="02020603050405020304" pitchFamily="18" charset="0"/>
              </a:rPr>
              <a:t>The resultant image will get detailed.</a:t>
            </a:r>
            <a:endParaRPr lang="en-US" sz="2200" b="1"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2200" b="1" dirty="0">
              <a:solidFill>
                <a:schemeClr val="accent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DCF466F-118F-4930-B0E0-7FEA448081F2}"/>
              </a:ext>
            </a:extLst>
          </p:cNvPr>
          <p:cNvSpPr>
            <a:spLocks noGrp="1"/>
          </p:cNvSpPr>
          <p:nvPr>
            <p:ph type="ftr" sz="quarter" idx="11"/>
          </p:nvPr>
        </p:nvSpPr>
        <p:spPr/>
        <p:txBody>
          <a:bodyPr/>
          <a:lstStyle/>
          <a:p>
            <a:r>
              <a:rPr lang="en-US" dirty="0"/>
              <a:t>20/30</a:t>
            </a:r>
          </a:p>
        </p:txBody>
      </p:sp>
      <p:sp>
        <p:nvSpPr>
          <p:cNvPr id="5" name="Title 1">
            <a:extLst>
              <a:ext uri="{FF2B5EF4-FFF2-40B4-BE49-F238E27FC236}">
                <a16:creationId xmlns:a16="http://schemas.microsoft.com/office/drawing/2014/main" id="{7887AF9A-2B1F-4522-9650-8C00246CF383}"/>
              </a:ext>
            </a:extLst>
          </p:cNvPr>
          <p:cNvSpPr>
            <a:spLocks noGrp="1"/>
          </p:cNvSpPr>
          <p:nvPr>
            <p:ph type="title"/>
          </p:nvPr>
        </p:nvSpPr>
        <p:spPr>
          <a:xfrm>
            <a:off x="609600" y="295274"/>
            <a:ext cx="10972800" cy="476250"/>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PAD DETECTION MODULE – contd..,</a:t>
            </a:r>
            <a:endParaRPr lang="en-US" dirty="0"/>
          </a:p>
        </p:txBody>
      </p:sp>
    </p:spTree>
    <p:extLst>
      <p:ext uri="{BB962C8B-B14F-4D97-AF65-F5344CB8AC3E}">
        <p14:creationId xmlns:p14="http://schemas.microsoft.com/office/powerpoint/2010/main" val="1669547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15D8-63F8-47E9-9DEC-DB52E32D4FEC}"/>
              </a:ext>
            </a:extLst>
          </p:cNvPr>
          <p:cNvSpPr>
            <a:spLocks noGrp="1"/>
          </p:cNvSpPr>
          <p:nvPr>
            <p:ph type="title"/>
          </p:nvPr>
        </p:nvSpPr>
        <p:spPr>
          <a:xfrm>
            <a:off x="858591" y="197707"/>
            <a:ext cx="10474817" cy="546057"/>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DECISION MAKING MODULE</a:t>
            </a:r>
          </a:p>
        </p:txBody>
      </p:sp>
      <p:sp>
        <p:nvSpPr>
          <p:cNvPr id="3" name="Content Placeholder 2">
            <a:extLst>
              <a:ext uri="{FF2B5EF4-FFF2-40B4-BE49-F238E27FC236}">
                <a16:creationId xmlns:a16="http://schemas.microsoft.com/office/drawing/2014/main" id="{84A6660F-73F4-4480-A7AC-DA04084EB2CB}"/>
              </a:ext>
            </a:extLst>
          </p:cNvPr>
          <p:cNvSpPr>
            <a:spLocks noGrp="1"/>
          </p:cNvSpPr>
          <p:nvPr>
            <p:ph idx="1"/>
          </p:nvPr>
        </p:nvSpPr>
        <p:spPr>
          <a:xfrm>
            <a:off x="1004551" y="1535918"/>
            <a:ext cx="10972800" cy="4389437"/>
          </a:xfrm>
        </p:spPr>
        <p:txBody>
          <a:bodyPr/>
          <a:lstStyle/>
          <a:p>
            <a:pPr>
              <a:lnSpc>
                <a:spcPct val="150000"/>
              </a:lnSpc>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ake decision based on intersection of detected ball and detected pad.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From ball detection module, the detection of ball is represented by bounding circle.</a:t>
            </a:r>
          </a:p>
          <a:p>
            <a:pPr>
              <a:lnSpc>
                <a:spcPct val="150000"/>
              </a:lnSpc>
            </a:pPr>
            <a:r>
              <a:rPr lang="en-US" sz="1800" dirty="0">
                <a:effectLst/>
                <a:latin typeface="Times New Roman" panose="02020603050405020304" pitchFamily="18" charset="0"/>
                <a:ea typeface="Times New Roman" panose="02020603050405020304" pitchFamily="18" charset="0"/>
              </a:rPr>
              <a:t>From pad detection module, mask of the pad is obtained</a:t>
            </a:r>
            <a:r>
              <a:rPr lang="en-US" sz="1800" dirty="0">
                <a:latin typeface="Times New Roman" panose="02020603050405020304" pitchFamily="18" charset="0"/>
                <a:ea typeface="Times New Roman" panose="02020603050405020304" pitchFamily="18" charset="0"/>
              </a:rPr>
              <a:t>.</a:t>
            </a:r>
          </a:p>
          <a:p>
            <a:pPr>
              <a:lnSpc>
                <a:spcPct val="150000"/>
              </a:lnSpc>
            </a:pPr>
            <a:r>
              <a:rPr lang="en-US" sz="1800" dirty="0">
                <a:effectLst/>
                <a:latin typeface="Times New Roman" panose="02020603050405020304" pitchFamily="18" charset="0"/>
                <a:ea typeface="Times New Roman" panose="02020603050405020304" pitchFamily="18" charset="0"/>
              </a:rPr>
              <a:t>Thus, we have two masks representing the detected ball and pad.</a:t>
            </a:r>
          </a:p>
          <a:p>
            <a:pPr>
              <a:lnSpc>
                <a:spcPct val="150000"/>
              </a:lnSpc>
            </a:pPr>
            <a:r>
              <a:rPr lang="en-US" sz="1800" dirty="0">
                <a:effectLst/>
                <a:latin typeface="Times New Roman" panose="02020603050405020304" pitchFamily="18" charset="0"/>
                <a:ea typeface="Times New Roman" panose="02020603050405020304" pitchFamily="18" charset="0"/>
              </a:rPr>
              <a:t>The masks are applied with pixel wise AND operation. </a:t>
            </a:r>
          </a:p>
          <a:p>
            <a:pPr>
              <a:lnSpc>
                <a:spcPct val="150000"/>
              </a:lnSpc>
            </a:pPr>
            <a:r>
              <a:rPr lang="en-US" sz="1800" dirty="0">
                <a:effectLst/>
                <a:latin typeface="Times New Roman" panose="02020603050405020304" pitchFamily="18" charset="0"/>
                <a:ea typeface="Times New Roman" panose="02020603050405020304" pitchFamily="18" charset="0"/>
              </a:rPr>
              <a:t>Both the pixels in the pad’s mask and ball’s mask should be 1, so that the edges of the ball and pad intersects.</a:t>
            </a:r>
            <a:endParaRPr lang="en-US" dirty="0"/>
          </a:p>
          <a:p>
            <a:pPr>
              <a:lnSpc>
                <a:spcPct val="150000"/>
              </a:lnSpc>
            </a:pPr>
            <a:r>
              <a:rPr lang="en-US" sz="1800" dirty="0">
                <a:effectLst/>
                <a:latin typeface="Times New Roman" panose="02020603050405020304" pitchFamily="18" charset="0"/>
                <a:ea typeface="Times New Roman" panose="02020603050405020304" pitchFamily="18" charset="0"/>
              </a:rPr>
              <a:t>The resultant mask obtained on pixel wise AND logic, shows the intersection area.</a:t>
            </a:r>
          </a:p>
          <a:p>
            <a:pPr>
              <a:lnSpc>
                <a:spcPct val="150000"/>
              </a:lnSpc>
            </a:pPr>
            <a:r>
              <a:rPr lang="en-US" sz="1800" dirty="0">
                <a:effectLst/>
                <a:latin typeface="Times New Roman" panose="02020603050405020304" pitchFamily="18" charset="0"/>
                <a:ea typeface="Times New Roman" panose="02020603050405020304" pitchFamily="18" charset="0"/>
              </a:rPr>
              <a:t>If there will be any pixel’s value is 1, then there is intersection and returns out.</a:t>
            </a:r>
          </a:p>
          <a:p>
            <a:pPr>
              <a:lnSpc>
                <a:spcPct val="150000"/>
              </a:lnSpc>
            </a:pPr>
            <a:r>
              <a:rPr lang="en-US" sz="1800" dirty="0">
                <a:effectLst/>
                <a:latin typeface="Times New Roman" panose="02020603050405020304" pitchFamily="18" charset="0"/>
                <a:ea typeface="Times New Roman" panose="02020603050405020304" pitchFamily="18" charset="0"/>
              </a:rPr>
              <a:t>Else, the decision making of next frame will be continued.</a:t>
            </a:r>
            <a:endParaRPr lang="en-US" dirty="0"/>
          </a:p>
        </p:txBody>
      </p:sp>
      <p:sp>
        <p:nvSpPr>
          <p:cNvPr id="5" name="Footer Placeholder 4">
            <a:extLst>
              <a:ext uri="{FF2B5EF4-FFF2-40B4-BE49-F238E27FC236}">
                <a16:creationId xmlns:a16="http://schemas.microsoft.com/office/drawing/2014/main" id="{235A506C-9FCE-4E15-9612-FCA99137835C}"/>
              </a:ext>
            </a:extLst>
          </p:cNvPr>
          <p:cNvSpPr>
            <a:spLocks noGrp="1"/>
          </p:cNvSpPr>
          <p:nvPr>
            <p:ph type="ftr" sz="quarter" idx="11"/>
          </p:nvPr>
        </p:nvSpPr>
        <p:spPr/>
        <p:txBody>
          <a:bodyPr/>
          <a:lstStyle/>
          <a:p>
            <a:pPr>
              <a:defRPr/>
            </a:pPr>
            <a:r>
              <a:rPr lang="en-US" dirty="0"/>
              <a:t>21/30</a:t>
            </a:r>
          </a:p>
        </p:txBody>
      </p:sp>
    </p:spTree>
    <p:extLst>
      <p:ext uri="{BB962C8B-B14F-4D97-AF65-F5344CB8AC3E}">
        <p14:creationId xmlns:p14="http://schemas.microsoft.com/office/powerpoint/2010/main" val="4140357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a:extLst>
              <a:ext uri="{FF2B5EF4-FFF2-40B4-BE49-F238E27FC236}">
                <a16:creationId xmlns:a16="http://schemas.microsoft.com/office/drawing/2014/main" id="{646C5A92-53C3-40C3-9429-685D85E49D06}"/>
              </a:ext>
            </a:extLst>
          </p:cNvPr>
          <p:cNvSpPr>
            <a:spLocks noGrp="1"/>
          </p:cNvSpPr>
          <p:nvPr>
            <p:ph type="title"/>
          </p:nvPr>
        </p:nvSpPr>
        <p:spPr>
          <a:xfrm>
            <a:off x="609600" y="717507"/>
            <a:ext cx="10972800" cy="550391"/>
          </a:xfrm>
        </p:spPr>
        <p:txBody>
          <a:bodyPr/>
          <a:lstStyle/>
          <a:p>
            <a:pPr algn="ctr"/>
            <a:r>
              <a:rPr lang="en-US" altLang="en-US" b="1" dirty="0">
                <a:solidFill>
                  <a:srgbClr val="FF0000"/>
                </a:solidFill>
              </a:rPr>
              <a:t>    </a:t>
            </a:r>
            <a:r>
              <a:rPr lang="en-US" altLang="en-US" b="1" dirty="0">
                <a:solidFill>
                  <a:srgbClr val="FF0000"/>
                </a:solidFill>
                <a:latin typeface="Times New Roman" panose="02020603050405020304" pitchFamily="18" charset="0"/>
                <a:cs typeface="Times New Roman" panose="02020603050405020304" pitchFamily="18" charset="0"/>
              </a:rPr>
              <a:t>TOOLS USED</a:t>
            </a:r>
          </a:p>
        </p:txBody>
      </p:sp>
      <p:sp>
        <p:nvSpPr>
          <p:cNvPr id="163843" name="Content Placeholder 2">
            <a:extLst>
              <a:ext uri="{FF2B5EF4-FFF2-40B4-BE49-F238E27FC236}">
                <a16:creationId xmlns:a16="http://schemas.microsoft.com/office/drawing/2014/main" id="{7E231B6A-DE3A-4003-A0B6-666046E88B0C}"/>
              </a:ext>
            </a:extLst>
          </p:cNvPr>
          <p:cNvSpPr>
            <a:spLocks noGrp="1"/>
          </p:cNvSpPr>
          <p:nvPr>
            <p:ph idx="1"/>
          </p:nvPr>
        </p:nvSpPr>
        <p:spPr>
          <a:xfrm>
            <a:off x="1783201" y="1267898"/>
            <a:ext cx="10268755" cy="3748945"/>
          </a:xfrm>
        </p:spPr>
        <p:txBody>
          <a:bodyPr/>
          <a:lstStyle/>
          <a:p>
            <a:endParaRPr lang="en-US" altLang="en-US" dirty="0"/>
          </a:p>
          <a:p>
            <a:r>
              <a:rPr lang="en-US" altLang="en-US" dirty="0"/>
              <a:t>OpenCV (Python) </a:t>
            </a:r>
          </a:p>
        </p:txBody>
      </p:sp>
      <p:sp>
        <p:nvSpPr>
          <p:cNvPr id="3" name="Footer Placeholder 2">
            <a:extLst>
              <a:ext uri="{FF2B5EF4-FFF2-40B4-BE49-F238E27FC236}">
                <a16:creationId xmlns:a16="http://schemas.microsoft.com/office/drawing/2014/main" id="{8E0F27EF-5CDB-4D94-A2FF-59E0948665EA}"/>
              </a:ext>
            </a:extLst>
          </p:cNvPr>
          <p:cNvSpPr>
            <a:spLocks noGrp="1"/>
          </p:cNvSpPr>
          <p:nvPr>
            <p:ph type="ftr" sz="quarter" idx="11"/>
          </p:nvPr>
        </p:nvSpPr>
        <p:spPr/>
        <p:txBody>
          <a:bodyPr/>
          <a:lstStyle/>
          <a:p>
            <a:pPr>
              <a:defRPr/>
            </a:pPr>
            <a:r>
              <a:rPr lang="en-US" dirty="0"/>
              <a:t>22/30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4A66-880C-4F6E-AF36-4B22FAFD9540}"/>
              </a:ext>
            </a:extLst>
          </p:cNvPr>
          <p:cNvSpPr>
            <a:spLocks noGrp="1"/>
          </p:cNvSpPr>
          <p:nvPr>
            <p:ph type="title"/>
          </p:nvPr>
        </p:nvSpPr>
        <p:spPr/>
        <p:txBody>
          <a:bodyPr/>
          <a:lstStyle/>
          <a:p>
            <a:br>
              <a:rPr lang="en-US" sz="3200" dirty="0">
                <a:solidFill>
                  <a:srgbClr val="FF0000"/>
                </a:solidFill>
              </a:rPr>
            </a:br>
            <a:endParaRPr lang="en-US" dirty="0"/>
          </a:p>
        </p:txBody>
      </p:sp>
      <p:sp>
        <p:nvSpPr>
          <p:cNvPr id="4" name="Content Placeholder 3">
            <a:extLst>
              <a:ext uri="{FF2B5EF4-FFF2-40B4-BE49-F238E27FC236}">
                <a16:creationId xmlns:a16="http://schemas.microsoft.com/office/drawing/2014/main" id="{19E48F06-3E73-4CC8-A318-FD0974D4A794}"/>
              </a:ext>
            </a:extLst>
          </p:cNvPr>
          <p:cNvSpPr>
            <a:spLocks noGrp="1"/>
          </p:cNvSpPr>
          <p:nvPr>
            <p:ph idx="1"/>
          </p:nvPr>
        </p:nvSpPr>
        <p:spPr>
          <a:xfrm>
            <a:off x="1260388" y="1124466"/>
            <a:ext cx="10322011" cy="5200136"/>
          </a:xfrm>
        </p:spPr>
        <p:txBody>
          <a:bodyPr/>
          <a:lstStyle/>
          <a:p>
            <a:pPr marL="0" indent="0">
              <a:buNone/>
            </a:pPr>
            <a:r>
              <a:rPr lang="en-US" sz="2400" dirty="0">
                <a:solidFill>
                  <a:schemeClr val="accent1"/>
                </a:solidFill>
                <a:latin typeface="Times New Roman" panose="02020603050405020304" pitchFamily="18" charset="0"/>
                <a:cs typeface="Times New Roman" panose="02020603050405020304" pitchFamily="18" charset="0"/>
              </a:rPr>
              <a:t>Results of Frame segmentation &amp; Cropping module:</a:t>
            </a:r>
          </a:p>
          <a:p>
            <a:pPr marL="0" indent="0">
              <a:buNone/>
            </a:pP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2E45799-14FA-4F91-9D42-6FC9F0A19611}"/>
              </a:ext>
            </a:extLst>
          </p:cNvPr>
          <p:cNvSpPr>
            <a:spLocks noGrp="1"/>
          </p:cNvSpPr>
          <p:nvPr>
            <p:ph type="ftr" sz="quarter" idx="11"/>
          </p:nvPr>
        </p:nvSpPr>
        <p:spPr/>
        <p:txBody>
          <a:bodyPr/>
          <a:lstStyle/>
          <a:p>
            <a:pPr>
              <a:defRPr/>
            </a:pPr>
            <a:r>
              <a:rPr lang="en-US" dirty="0"/>
              <a:t>23/30</a:t>
            </a:r>
          </a:p>
        </p:txBody>
      </p:sp>
      <p:sp>
        <p:nvSpPr>
          <p:cNvPr id="6" name="Title 1">
            <a:extLst>
              <a:ext uri="{FF2B5EF4-FFF2-40B4-BE49-F238E27FC236}">
                <a16:creationId xmlns:a16="http://schemas.microsoft.com/office/drawing/2014/main" id="{6E91736E-46FF-4F4A-82F0-6C0E2217E189}"/>
              </a:ext>
            </a:extLst>
          </p:cNvPr>
          <p:cNvSpPr txBox="1">
            <a:spLocks/>
          </p:cNvSpPr>
          <p:nvPr/>
        </p:nvSpPr>
        <p:spPr bwMode="auto">
          <a:xfrm>
            <a:off x="609600" y="204101"/>
            <a:ext cx="10972800" cy="484789"/>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lvl1pPr algn="l" rtl="0" eaLnBrk="1" fontAlgn="base" hangingPunct="1">
              <a:spcBef>
                <a:spcPct val="0"/>
              </a:spcBef>
              <a:spcAft>
                <a:spcPct val="0"/>
              </a:spcAft>
              <a:defRPr sz="3200" kern="1200">
                <a:solidFill>
                  <a:schemeClr val="accent1"/>
                </a:solidFill>
                <a:latin typeface="+mj-lt"/>
                <a:ea typeface="+mj-ea"/>
                <a:cs typeface="+mj-cs"/>
              </a:defRPr>
            </a:lvl1pPr>
            <a:lvl2pPr algn="l" rtl="0" eaLnBrk="1" fontAlgn="base" hangingPunct="1">
              <a:spcBef>
                <a:spcPct val="0"/>
              </a:spcBef>
              <a:spcAft>
                <a:spcPct val="0"/>
              </a:spcAft>
              <a:defRPr sz="3200">
                <a:solidFill>
                  <a:schemeClr val="accent1"/>
                </a:solidFill>
                <a:latin typeface="Arial" charset="0"/>
              </a:defRPr>
            </a:lvl2pPr>
            <a:lvl3pPr algn="l" rtl="0" eaLnBrk="1" fontAlgn="base" hangingPunct="1">
              <a:spcBef>
                <a:spcPct val="0"/>
              </a:spcBef>
              <a:spcAft>
                <a:spcPct val="0"/>
              </a:spcAft>
              <a:defRPr sz="3200">
                <a:solidFill>
                  <a:schemeClr val="accent1"/>
                </a:solidFill>
                <a:latin typeface="Arial" charset="0"/>
              </a:defRPr>
            </a:lvl3pPr>
            <a:lvl4pPr algn="l" rtl="0" eaLnBrk="1" fontAlgn="base" hangingPunct="1">
              <a:spcBef>
                <a:spcPct val="0"/>
              </a:spcBef>
              <a:spcAft>
                <a:spcPct val="0"/>
              </a:spcAft>
              <a:defRPr sz="3200">
                <a:solidFill>
                  <a:schemeClr val="accent1"/>
                </a:solidFill>
                <a:latin typeface="Arial" charset="0"/>
              </a:defRPr>
            </a:lvl4pPr>
            <a:lvl5pPr algn="l" rtl="0" eaLnBrk="1" fontAlgn="base" hangingPunct="1">
              <a:spcBef>
                <a:spcPct val="0"/>
              </a:spcBef>
              <a:spcAft>
                <a:spcPct val="0"/>
              </a:spcAft>
              <a:defRPr sz="3200">
                <a:solidFill>
                  <a:schemeClr val="accent1"/>
                </a:solidFill>
                <a:latin typeface="Arial"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a:lstStyle>
          <a:p>
            <a:pPr algn="ctr" defTabSz="914400"/>
            <a:r>
              <a:rPr lang="en-US" altLang="en-US" b="1" dirty="0">
                <a:solidFill>
                  <a:srgbClr val="FF0000"/>
                </a:solidFill>
                <a:latin typeface="Times New Roman" panose="02020603050405020304" pitchFamily="18" charset="0"/>
                <a:cs typeface="Times New Roman" panose="02020603050405020304" pitchFamily="18" charset="0"/>
              </a:rPr>
              <a:t>RESULTS</a:t>
            </a:r>
            <a:endParaRPr lang="en-US" altLang="en-US" b="1" dirty="0">
              <a:solidFill>
                <a:srgbClr val="FF0000"/>
              </a:solidFill>
            </a:endParaRPr>
          </a:p>
        </p:txBody>
      </p:sp>
      <p:pic>
        <p:nvPicPr>
          <p:cNvPr id="7" name="Picture 6">
            <a:extLst>
              <a:ext uri="{FF2B5EF4-FFF2-40B4-BE49-F238E27FC236}">
                <a16:creationId xmlns:a16="http://schemas.microsoft.com/office/drawing/2014/main" id="{D59541E8-AD59-4A21-B6D7-C1B6C28EAFFE}"/>
              </a:ext>
            </a:extLst>
          </p:cNvPr>
          <p:cNvPicPr/>
          <p:nvPr/>
        </p:nvPicPr>
        <p:blipFill>
          <a:blip r:embed="rId2"/>
          <a:stretch>
            <a:fillRect/>
          </a:stretch>
        </p:blipFill>
        <p:spPr>
          <a:xfrm>
            <a:off x="4703809" y="2150628"/>
            <a:ext cx="6527800" cy="2916057"/>
          </a:xfrm>
          <a:prstGeom prst="rect">
            <a:avLst/>
          </a:prstGeom>
        </p:spPr>
      </p:pic>
      <p:pic>
        <p:nvPicPr>
          <p:cNvPr id="8" name="Picture 7">
            <a:extLst>
              <a:ext uri="{FF2B5EF4-FFF2-40B4-BE49-F238E27FC236}">
                <a16:creationId xmlns:a16="http://schemas.microsoft.com/office/drawing/2014/main" id="{6BED86E0-6CAC-49B8-8738-F60ACB646A68}"/>
              </a:ext>
            </a:extLst>
          </p:cNvPr>
          <p:cNvPicPr/>
          <p:nvPr/>
        </p:nvPicPr>
        <p:blipFill>
          <a:blip r:embed="rId3"/>
          <a:stretch>
            <a:fillRect/>
          </a:stretch>
        </p:blipFill>
        <p:spPr>
          <a:xfrm>
            <a:off x="1954946" y="2685435"/>
            <a:ext cx="1714500" cy="2381250"/>
          </a:xfrm>
          <a:prstGeom prst="rect">
            <a:avLst/>
          </a:prstGeom>
        </p:spPr>
      </p:pic>
      <p:graphicFrame>
        <p:nvGraphicFramePr>
          <p:cNvPr id="9" name="Table 9">
            <a:extLst>
              <a:ext uri="{FF2B5EF4-FFF2-40B4-BE49-F238E27FC236}">
                <a16:creationId xmlns:a16="http://schemas.microsoft.com/office/drawing/2014/main" id="{7EDE338F-C707-4AE1-AFAB-3733CE45F383}"/>
              </a:ext>
            </a:extLst>
          </p:cNvPr>
          <p:cNvGraphicFramePr>
            <a:graphicFrameLocks noGrp="1"/>
          </p:cNvGraphicFramePr>
          <p:nvPr>
            <p:extLst>
              <p:ext uri="{D42A27DB-BD31-4B8C-83A1-F6EECF244321}">
                <p14:modId xmlns:p14="http://schemas.microsoft.com/office/powerpoint/2010/main" val="962190204"/>
              </p:ext>
            </p:extLst>
          </p:nvPr>
        </p:nvGraphicFramePr>
        <p:xfrm>
          <a:off x="1668849" y="5209721"/>
          <a:ext cx="8854301" cy="731520"/>
        </p:xfrm>
        <a:graphic>
          <a:graphicData uri="http://schemas.openxmlformats.org/drawingml/2006/table">
            <a:tbl>
              <a:tblPr firstRow="1" bandRow="1">
                <a:tableStyleId>{2D5ABB26-0587-4C30-8999-92F81FD0307C}</a:tableStyleId>
              </a:tblPr>
              <a:tblGrid>
                <a:gridCol w="8854301">
                  <a:extLst>
                    <a:ext uri="{9D8B030D-6E8A-4147-A177-3AD203B41FA5}">
                      <a16:colId xmlns:a16="http://schemas.microsoft.com/office/drawing/2014/main" val="3151450837"/>
                    </a:ext>
                  </a:extLst>
                </a:gridCol>
              </a:tblGrid>
              <a:tr h="244237">
                <a:tc>
                  <a:txBody>
                    <a:bodyPr/>
                    <a:lstStyle/>
                    <a:p>
                      <a:r>
                        <a:rPr kumimoji="0" lang="en-US" sz="1800" kern="1200" dirty="0">
                          <a:solidFill>
                            <a:schemeClr val="tx1"/>
                          </a:solidFill>
                          <a:effectLst/>
                          <a:latin typeface="Times New Roman" panose="02020603050405020304" pitchFamily="18" charset="0"/>
                          <a:ea typeface="+mn-ea"/>
                          <a:cs typeface="Times New Roman" panose="02020603050405020304" pitchFamily="18" charset="0"/>
                        </a:rPr>
                        <a:t>       Cropped image                                                  Frames stored in specified location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6853506"/>
                  </a:ext>
                </a:extLst>
              </a:tr>
              <a:tr h="244237">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4558445"/>
                  </a:ext>
                </a:extLst>
              </a:tr>
            </a:tbl>
          </a:graphicData>
        </a:graphic>
      </p:graphicFrame>
    </p:spTree>
    <p:extLst>
      <p:ext uri="{BB962C8B-B14F-4D97-AF65-F5344CB8AC3E}">
        <p14:creationId xmlns:p14="http://schemas.microsoft.com/office/powerpoint/2010/main" val="117679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a:extLst>
              <a:ext uri="{FF2B5EF4-FFF2-40B4-BE49-F238E27FC236}">
                <a16:creationId xmlns:a16="http://schemas.microsoft.com/office/drawing/2014/main" id="{3CF041D4-7315-475D-88D9-D813AE4D5E25}"/>
              </a:ext>
            </a:extLst>
          </p:cNvPr>
          <p:cNvSpPr>
            <a:spLocks noGrp="1"/>
          </p:cNvSpPr>
          <p:nvPr>
            <p:ph type="title"/>
          </p:nvPr>
        </p:nvSpPr>
        <p:spPr>
          <a:xfrm>
            <a:off x="609600" y="-40675"/>
            <a:ext cx="10972800" cy="1143000"/>
          </a:xfrm>
        </p:spPr>
        <p:txBody>
          <a:bodyPr/>
          <a:lstStyle/>
          <a:p>
            <a:r>
              <a:rPr lang="en-US" altLang="en-US" b="1" dirty="0">
                <a:solidFill>
                  <a:srgbClr val="FF0000"/>
                </a:solidFill>
              </a:rPr>
              <a:t>      </a:t>
            </a:r>
          </a:p>
        </p:txBody>
      </p:sp>
      <p:sp>
        <p:nvSpPr>
          <p:cNvPr id="164867" name="Content Placeholder 2">
            <a:extLst>
              <a:ext uri="{FF2B5EF4-FFF2-40B4-BE49-F238E27FC236}">
                <a16:creationId xmlns:a16="http://schemas.microsoft.com/office/drawing/2014/main" id="{0DE61E8B-7B37-4DD0-80CD-A9C4D59BD179}"/>
              </a:ext>
            </a:extLst>
          </p:cNvPr>
          <p:cNvSpPr>
            <a:spLocks noGrp="1"/>
          </p:cNvSpPr>
          <p:nvPr>
            <p:ph idx="1"/>
          </p:nvPr>
        </p:nvSpPr>
        <p:spPr>
          <a:xfrm>
            <a:off x="1068946" y="1249251"/>
            <a:ext cx="10513454" cy="5075349"/>
          </a:xfrm>
        </p:spPr>
        <p:txBody>
          <a:bodyPr/>
          <a:lstStyle/>
          <a:p>
            <a:pPr marL="0" indent="0">
              <a:buNone/>
            </a:pPr>
            <a:r>
              <a:rPr lang="en-US" altLang="en-US" sz="2400" dirty="0">
                <a:solidFill>
                  <a:schemeClr val="accent1"/>
                </a:solidFill>
                <a:latin typeface="Times New Roman" panose="02020603050405020304" pitchFamily="18" charset="0"/>
                <a:cs typeface="Times New Roman" panose="02020603050405020304" pitchFamily="18" charset="0"/>
              </a:rPr>
              <a:t>Results of Ball Detection module:</a:t>
            </a:r>
          </a:p>
          <a:p>
            <a:pPr marL="0" indent="0">
              <a:buNone/>
            </a:pPr>
            <a:r>
              <a:rPr lang="en-US" altLang="en-US" dirty="0"/>
              <a:t> </a:t>
            </a:r>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dirty="0">
                <a:solidFill>
                  <a:schemeClr val="tx1"/>
                </a:solidFill>
              </a:rPr>
              <a:t>	Input (Cropped  Image)                                 Ball Detection </a:t>
            </a:r>
            <a:r>
              <a:rPr lang="en-US" altLang="en-US" dirty="0"/>
              <a:t>( Output)</a:t>
            </a:r>
            <a:endParaRPr lang="en-US" dirty="0">
              <a:solidFill>
                <a:schemeClr val="tx1"/>
              </a:solidFill>
            </a:endParaRPr>
          </a:p>
          <a:p>
            <a:pPr marL="0" indent="0">
              <a:buNone/>
            </a:pPr>
            <a:r>
              <a:rPr lang="en-US" altLang="en-US" dirty="0"/>
              <a:t>					                          	</a:t>
            </a:r>
          </a:p>
        </p:txBody>
      </p:sp>
      <p:pic>
        <p:nvPicPr>
          <p:cNvPr id="4" name="Picture 3">
            <a:extLst>
              <a:ext uri="{FF2B5EF4-FFF2-40B4-BE49-F238E27FC236}">
                <a16:creationId xmlns:a16="http://schemas.microsoft.com/office/drawing/2014/main" id="{6BED86E0-6CAC-49B8-8738-F60ACB646A68}"/>
              </a:ext>
            </a:extLst>
          </p:cNvPr>
          <p:cNvPicPr>
            <a:picLocks noChangeAspect="1"/>
          </p:cNvPicPr>
          <p:nvPr/>
        </p:nvPicPr>
        <p:blipFill>
          <a:blip r:embed="rId2"/>
          <a:stretch>
            <a:fillRect/>
          </a:stretch>
        </p:blipFill>
        <p:spPr>
          <a:xfrm>
            <a:off x="2182637" y="2211859"/>
            <a:ext cx="2312090" cy="3307274"/>
          </a:xfrm>
          <a:prstGeom prst="rect">
            <a:avLst/>
          </a:prstGeom>
        </p:spPr>
      </p:pic>
      <p:pic>
        <p:nvPicPr>
          <p:cNvPr id="5" name="Content Placeholder 4">
            <a:extLst>
              <a:ext uri="{FF2B5EF4-FFF2-40B4-BE49-F238E27FC236}">
                <a16:creationId xmlns:a16="http://schemas.microsoft.com/office/drawing/2014/main" id="{C6A4222D-21BC-48C9-A683-E5003378AA00}"/>
              </a:ext>
            </a:extLst>
          </p:cNvPr>
          <p:cNvPicPr>
            <a:picLocks noChangeAspect="1"/>
          </p:cNvPicPr>
          <p:nvPr/>
        </p:nvPicPr>
        <p:blipFill>
          <a:blip r:embed="rId3"/>
          <a:stretch>
            <a:fillRect/>
          </a:stretch>
        </p:blipFill>
        <p:spPr bwMode="auto">
          <a:xfrm>
            <a:off x="7023078" y="2211858"/>
            <a:ext cx="2488773" cy="3307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3E612508-A309-4AA4-8438-5301B2DC8B10}"/>
              </a:ext>
            </a:extLst>
          </p:cNvPr>
          <p:cNvSpPr>
            <a:spLocks noGrp="1"/>
          </p:cNvSpPr>
          <p:nvPr>
            <p:ph type="ftr" sz="quarter" idx="11"/>
          </p:nvPr>
        </p:nvSpPr>
        <p:spPr/>
        <p:txBody>
          <a:bodyPr/>
          <a:lstStyle/>
          <a:p>
            <a:pPr>
              <a:defRPr/>
            </a:pPr>
            <a:r>
              <a:rPr lang="en-US" dirty="0"/>
              <a:t>24/30</a:t>
            </a:r>
          </a:p>
        </p:txBody>
      </p:sp>
      <p:sp>
        <p:nvSpPr>
          <p:cNvPr id="7" name="Title 1">
            <a:extLst>
              <a:ext uri="{FF2B5EF4-FFF2-40B4-BE49-F238E27FC236}">
                <a16:creationId xmlns:a16="http://schemas.microsoft.com/office/drawing/2014/main" id="{4704A2C6-C723-4867-AAEE-3855A69AB5B4}"/>
              </a:ext>
            </a:extLst>
          </p:cNvPr>
          <p:cNvSpPr txBox="1">
            <a:spLocks/>
          </p:cNvSpPr>
          <p:nvPr/>
        </p:nvSpPr>
        <p:spPr bwMode="auto">
          <a:xfrm>
            <a:off x="609600" y="204101"/>
            <a:ext cx="10972800" cy="484789"/>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lvl1pPr algn="l" rtl="0" eaLnBrk="1" fontAlgn="base" hangingPunct="1">
              <a:spcBef>
                <a:spcPct val="0"/>
              </a:spcBef>
              <a:spcAft>
                <a:spcPct val="0"/>
              </a:spcAft>
              <a:defRPr sz="3200" kern="1200">
                <a:solidFill>
                  <a:schemeClr val="accent1"/>
                </a:solidFill>
                <a:latin typeface="+mj-lt"/>
                <a:ea typeface="+mj-ea"/>
                <a:cs typeface="+mj-cs"/>
              </a:defRPr>
            </a:lvl1pPr>
            <a:lvl2pPr algn="l" rtl="0" eaLnBrk="1" fontAlgn="base" hangingPunct="1">
              <a:spcBef>
                <a:spcPct val="0"/>
              </a:spcBef>
              <a:spcAft>
                <a:spcPct val="0"/>
              </a:spcAft>
              <a:defRPr sz="3200">
                <a:solidFill>
                  <a:schemeClr val="accent1"/>
                </a:solidFill>
                <a:latin typeface="Arial" charset="0"/>
              </a:defRPr>
            </a:lvl2pPr>
            <a:lvl3pPr algn="l" rtl="0" eaLnBrk="1" fontAlgn="base" hangingPunct="1">
              <a:spcBef>
                <a:spcPct val="0"/>
              </a:spcBef>
              <a:spcAft>
                <a:spcPct val="0"/>
              </a:spcAft>
              <a:defRPr sz="3200">
                <a:solidFill>
                  <a:schemeClr val="accent1"/>
                </a:solidFill>
                <a:latin typeface="Arial" charset="0"/>
              </a:defRPr>
            </a:lvl3pPr>
            <a:lvl4pPr algn="l" rtl="0" eaLnBrk="1" fontAlgn="base" hangingPunct="1">
              <a:spcBef>
                <a:spcPct val="0"/>
              </a:spcBef>
              <a:spcAft>
                <a:spcPct val="0"/>
              </a:spcAft>
              <a:defRPr sz="3200">
                <a:solidFill>
                  <a:schemeClr val="accent1"/>
                </a:solidFill>
                <a:latin typeface="Arial" charset="0"/>
              </a:defRPr>
            </a:lvl4pPr>
            <a:lvl5pPr algn="l" rtl="0" eaLnBrk="1" fontAlgn="base" hangingPunct="1">
              <a:spcBef>
                <a:spcPct val="0"/>
              </a:spcBef>
              <a:spcAft>
                <a:spcPct val="0"/>
              </a:spcAft>
              <a:defRPr sz="3200">
                <a:solidFill>
                  <a:schemeClr val="accent1"/>
                </a:solidFill>
                <a:latin typeface="Arial"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a:lstStyle>
          <a:p>
            <a:pPr algn="ctr" defTabSz="914400"/>
            <a:r>
              <a:rPr lang="en-US" altLang="en-US" b="1" dirty="0">
                <a:solidFill>
                  <a:srgbClr val="FF0000"/>
                </a:solidFill>
                <a:latin typeface="Times New Roman" panose="02020603050405020304" pitchFamily="18" charset="0"/>
                <a:cs typeface="Times New Roman" panose="02020603050405020304" pitchFamily="18" charset="0"/>
              </a:rPr>
              <a:t>RESULTS – contd.,,</a:t>
            </a:r>
            <a:endParaRPr lang="en-US" altLang="en-US" b="1"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D23A-99F1-4AE2-87B5-D003EA915A3B}"/>
              </a:ext>
            </a:extLst>
          </p:cNvPr>
          <p:cNvSpPr>
            <a:spLocks noGrp="1"/>
          </p:cNvSpPr>
          <p:nvPr>
            <p:ph type="title"/>
          </p:nvPr>
        </p:nvSpPr>
        <p:spPr>
          <a:xfrm>
            <a:off x="609600" y="256154"/>
            <a:ext cx="10972800" cy="451523"/>
          </a:xfrm>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RESULTS – contd.,,</a:t>
            </a:r>
          </a:p>
        </p:txBody>
      </p:sp>
      <p:sp>
        <p:nvSpPr>
          <p:cNvPr id="3" name="Content Placeholder 2">
            <a:extLst>
              <a:ext uri="{FF2B5EF4-FFF2-40B4-BE49-F238E27FC236}">
                <a16:creationId xmlns:a16="http://schemas.microsoft.com/office/drawing/2014/main" id="{C723454F-6B8D-4FA6-825B-A47DFDC5A9A6}"/>
              </a:ext>
            </a:extLst>
          </p:cNvPr>
          <p:cNvSpPr>
            <a:spLocks noGrp="1"/>
          </p:cNvSpPr>
          <p:nvPr>
            <p:ph idx="1"/>
          </p:nvPr>
        </p:nvSpPr>
        <p:spPr>
          <a:xfrm>
            <a:off x="892935" y="1287463"/>
            <a:ext cx="10972800" cy="4389437"/>
          </a:xfrm>
        </p:spPr>
        <p:txBody>
          <a:bodyPr/>
          <a:lstStyle/>
          <a:p>
            <a:pPr marL="0" indent="0">
              <a:buNone/>
            </a:pPr>
            <a:r>
              <a:rPr lang="en-US" sz="2400" dirty="0">
                <a:solidFill>
                  <a:schemeClr val="accent1"/>
                </a:solidFill>
                <a:latin typeface="Times New Roman" panose="02020603050405020304" pitchFamily="18" charset="0"/>
                <a:cs typeface="Times New Roman" panose="02020603050405020304" pitchFamily="18" charset="0"/>
              </a:rPr>
              <a:t>Results of Pad detection module:</a:t>
            </a:r>
          </a:p>
          <a:p>
            <a:pPr marL="0" indent="0">
              <a:buNone/>
            </a:pPr>
            <a:endParaRPr lang="en-US" dirty="0"/>
          </a:p>
        </p:txBody>
      </p:sp>
      <p:pic>
        <p:nvPicPr>
          <p:cNvPr id="8" name="Picture 7">
            <a:extLst>
              <a:ext uri="{FF2B5EF4-FFF2-40B4-BE49-F238E27FC236}">
                <a16:creationId xmlns:a16="http://schemas.microsoft.com/office/drawing/2014/main" id="{5430831E-90BE-4B7E-8F16-7F6E4B31E717}"/>
              </a:ext>
            </a:extLst>
          </p:cNvPr>
          <p:cNvPicPr>
            <a:picLocks noChangeAspect="1"/>
          </p:cNvPicPr>
          <p:nvPr/>
        </p:nvPicPr>
        <p:blipFill>
          <a:blip r:embed="rId2"/>
          <a:stretch>
            <a:fillRect/>
          </a:stretch>
        </p:blipFill>
        <p:spPr>
          <a:xfrm>
            <a:off x="4217074" y="2192473"/>
            <a:ext cx="1807113" cy="2844586"/>
          </a:xfrm>
          <a:prstGeom prst="rect">
            <a:avLst/>
          </a:prstGeom>
        </p:spPr>
      </p:pic>
      <p:pic>
        <p:nvPicPr>
          <p:cNvPr id="14" name="Picture 13">
            <a:extLst>
              <a:ext uri="{FF2B5EF4-FFF2-40B4-BE49-F238E27FC236}">
                <a16:creationId xmlns:a16="http://schemas.microsoft.com/office/drawing/2014/main" id="{B445E0D9-C369-46CB-9F56-6E1F7AE603AB}"/>
              </a:ext>
            </a:extLst>
          </p:cNvPr>
          <p:cNvPicPr>
            <a:picLocks noChangeAspect="1"/>
          </p:cNvPicPr>
          <p:nvPr/>
        </p:nvPicPr>
        <p:blipFill>
          <a:blip r:embed="rId3"/>
          <a:stretch>
            <a:fillRect/>
          </a:stretch>
        </p:blipFill>
        <p:spPr>
          <a:xfrm>
            <a:off x="6737641" y="2192473"/>
            <a:ext cx="1807112" cy="2844586"/>
          </a:xfrm>
          <a:prstGeom prst="rect">
            <a:avLst/>
          </a:prstGeom>
        </p:spPr>
      </p:pic>
      <p:pic>
        <p:nvPicPr>
          <p:cNvPr id="16" name="Picture 15">
            <a:extLst>
              <a:ext uri="{FF2B5EF4-FFF2-40B4-BE49-F238E27FC236}">
                <a16:creationId xmlns:a16="http://schemas.microsoft.com/office/drawing/2014/main" id="{E99AF621-257B-4D88-B694-79F03BB04BE5}"/>
              </a:ext>
            </a:extLst>
          </p:cNvPr>
          <p:cNvPicPr>
            <a:picLocks noChangeAspect="1"/>
          </p:cNvPicPr>
          <p:nvPr/>
        </p:nvPicPr>
        <p:blipFill>
          <a:blip r:embed="rId4"/>
          <a:stretch>
            <a:fillRect/>
          </a:stretch>
        </p:blipFill>
        <p:spPr>
          <a:xfrm>
            <a:off x="1741695" y="2192473"/>
            <a:ext cx="1807112" cy="2844586"/>
          </a:xfrm>
          <a:prstGeom prst="rect">
            <a:avLst/>
          </a:prstGeom>
        </p:spPr>
      </p:pic>
      <p:pic>
        <p:nvPicPr>
          <p:cNvPr id="22" name="Picture 21">
            <a:extLst>
              <a:ext uri="{FF2B5EF4-FFF2-40B4-BE49-F238E27FC236}">
                <a16:creationId xmlns:a16="http://schemas.microsoft.com/office/drawing/2014/main" id="{51630E25-AC96-4852-8801-F1510081ED02}"/>
              </a:ext>
            </a:extLst>
          </p:cNvPr>
          <p:cNvPicPr>
            <a:picLocks noChangeAspect="1"/>
          </p:cNvPicPr>
          <p:nvPr/>
        </p:nvPicPr>
        <p:blipFill>
          <a:blip r:embed="rId5"/>
          <a:stretch>
            <a:fillRect/>
          </a:stretch>
        </p:blipFill>
        <p:spPr>
          <a:xfrm>
            <a:off x="9258207" y="2192473"/>
            <a:ext cx="1807113" cy="2828025"/>
          </a:xfrm>
          <a:prstGeom prst="rect">
            <a:avLst/>
          </a:prstGeom>
        </p:spPr>
      </p:pic>
      <p:sp>
        <p:nvSpPr>
          <p:cNvPr id="5" name="Footer Placeholder 4">
            <a:extLst>
              <a:ext uri="{FF2B5EF4-FFF2-40B4-BE49-F238E27FC236}">
                <a16:creationId xmlns:a16="http://schemas.microsoft.com/office/drawing/2014/main" id="{21BDCF48-46AF-4C42-8116-520C09DCD1B7}"/>
              </a:ext>
            </a:extLst>
          </p:cNvPr>
          <p:cNvSpPr>
            <a:spLocks noGrp="1"/>
          </p:cNvSpPr>
          <p:nvPr>
            <p:ph type="ftr" sz="quarter" idx="11"/>
          </p:nvPr>
        </p:nvSpPr>
        <p:spPr/>
        <p:txBody>
          <a:bodyPr/>
          <a:lstStyle/>
          <a:p>
            <a:pPr>
              <a:defRPr/>
            </a:pPr>
            <a:r>
              <a:rPr lang="en-US" dirty="0"/>
              <a:t>25/30</a:t>
            </a:r>
          </a:p>
        </p:txBody>
      </p:sp>
      <p:graphicFrame>
        <p:nvGraphicFramePr>
          <p:cNvPr id="4" name="Table 5">
            <a:extLst>
              <a:ext uri="{FF2B5EF4-FFF2-40B4-BE49-F238E27FC236}">
                <a16:creationId xmlns:a16="http://schemas.microsoft.com/office/drawing/2014/main" id="{EA1E22ED-0A3D-4F1A-A87D-86F7F94FF1A2}"/>
              </a:ext>
            </a:extLst>
          </p:cNvPr>
          <p:cNvGraphicFramePr>
            <a:graphicFrameLocks noGrp="1"/>
          </p:cNvGraphicFramePr>
          <p:nvPr>
            <p:extLst>
              <p:ext uri="{D42A27DB-BD31-4B8C-83A1-F6EECF244321}">
                <p14:modId xmlns:p14="http://schemas.microsoft.com/office/powerpoint/2010/main" val="3311984130"/>
              </p:ext>
            </p:extLst>
          </p:nvPr>
        </p:nvGraphicFramePr>
        <p:xfrm>
          <a:off x="1136822" y="5385117"/>
          <a:ext cx="10280821" cy="640080"/>
        </p:xfrm>
        <a:graphic>
          <a:graphicData uri="http://schemas.openxmlformats.org/drawingml/2006/table">
            <a:tbl>
              <a:tblPr firstRow="1" bandRow="1">
                <a:tableStyleId>{2D5ABB26-0587-4C30-8999-92F81FD0307C}</a:tableStyleId>
              </a:tblPr>
              <a:tblGrid>
                <a:gridCol w="10280821">
                  <a:extLst>
                    <a:ext uri="{9D8B030D-6E8A-4147-A177-3AD203B41FA5}">
                      <a16:colId xmlns:a16="http://schemas.microsoft.com/office/drawing/2014/main" val="3421087991"/>
                    </a:ext>
                  </a:extLst>
                </a:gridCol>
              </a:tblGrid>
              <a:tr h="370840">
                <a:tc>
                  <a:txBody>
                    <a:bodyPr/>
                    <a:lstStyle/>
                    <a:p>
                      <a:r>
                        <a:rPr lang="en-US" dirty="0"/>
                        <a:t>        Input Image                       Mask Applied                    Blur Applied                   Detected Pad                  </a:t>
                      </a:r>
                      <a:r>
                        <a:rPr lang="en-US" dirty="0">
                          <a:solidFill>
                            <a:schemeClr val="bg1"/>
                          </a:solidFill>
                        </a:rPr>
                        <a:t>Selva </a:t>
                      </a:r>
                      <a:r>
                        <a:rPr lang="en-US" dirty="0"/>
                        <a:t>                                                                                                                             (Output)</a:t>
                      </a:r>
                    </a:p>
                  </a:txBody>
                  <a:tcPr/>
                </a:tc>
                <a:extLst>
                  <a:ext uri="{0D108BD9-81ED-4DB2-BD59-A6C34878D82A}">
                    <a16:rowId xmlns:a16="http://schemas.microsoft.com/office/drawing/2014/main" val="1791455234"/>
                  </a:ext>
                </a:extLst>
              </a:tr>
            </a:tbl>
          </a:graphicData>
        </a:graphic>
      </p:graphicFrame>
    </p:spTree>
    <p:extLst>
      <p:ext uri="{BB962C8B-B14F-4D97-AF65-F5344CB8AC3E}">
        <p14:creationId xmlns:p14="http://schemas.microsoft.com/office/powerpoint/2010/main" val="400597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D23A-99F1-4AE2-87B5-D003EA915A3B}"/>
              </a:ext>
            </a:extLst>
          </p:cNvPr>
          <p:cNvSpPr>
            <a:spLocks noGrp="1"/>
          </p:cNvSpPr>
          <p:nvPr>
            <p:ph type="title"/>
          </p:nvPr>
        </p:nvSpPr>
        <p:spPr>
          <a:xfrm>
            <a:off x="609600" y="256154"/>
            <a:ext cx="10972800" cy="451523"/>
          </a:xfrm>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RESULTS – contd.,,</a:t>
            </a:r>
          </a:p>
        </p:txBody>
      </p:sp>
      <p:sp>
        <p:nvSpPr>
          <p:cNvPr id="3" name="Content Placeholder 2">
            <a:extLst>
              <a:ext uri="{FF2B5EF4-FFF2-40B4-BE49-F238E27FC236}">
                <a16:creationId xmlns:a16="http://schemas.microsoft.com/office/drawing/2014/main" id="{C723454F-6B8D-4FA6-825B-A47DFDC5A9A6}"/>
              </a:ext>
            </a:extLst>
          </p:cNvPr>
          <p:cNvSpPr>
            <a:spLocks noGrp="1"/>
          </p:cNvSpPr>
          <p:nvPr>
            <p:ph idx="1"/>
          </p:nvPr>
        </p:nvSpPr>
        <p:spPr>
          <a:xfrm>
            <a:off x="892935" y="1287463"/>
            <a:ext cx="10972800" cy="4389437"/>
          </a:xfrm>
        </p:spPr>
        <p:txBody>
          <a:bodyPr/>
          <a:lstStyle/>
          <a:p>
            <a:pPr marL="0" indent="0">
              <a:buNone/>
            </a:pPr>
            <a:r>
              <a:rPr lang="en-US" sz="2400" dirty="0">
                <a:solidFill>
                  <a:schemeClr val="accent1"/>
                </a:solidFill>
                <a:latin typeface="Times New Roman" panose="02020603050405020304" pitchFamily="18" charset="0"/>
                <a:cs typeface="Times New Roman" panose="02020603050405020304" pitchFamily="18" charset="0"/>
              </a:rPr>
              <a:t>Results of Decision Making module:</a:t>
            </a:r>
          </a:p>
          <a:p>
            <a:pPr marL="0" indent="0">
              <a:buNone/>
            </a:pPr>
            <a:endParaRPr lang="en-US" dirty="0"/>
          </a:p>
        </p:txBody>
      </p:sp>
      <p:sp>
        <p:nvSpPr>
          <p:cNvPr id="5" name="Footer Placeholder 4">
            <a:extLst>
              <a:ext uri="{FF2B5EF4-FFF2-40B4-BE49-F238E27FC236}">
                <a16:creationId xmlns:a16="http://schemas.microsoft.com/office/drawing/2014/main" id="{21BDCF48-46AF-4C42-8116-520C09DCD1B7}"/>
              </a:ext>
            </a:extLst>
          </p:cNvPr>
          <p:cNvSpPr>
            <a:spLocks noGrp="1"/>
          </p:cNvSpPr>
          <p:nvPr>
            <p:ph type="ftr" sz="quarter" idx="11"/>
          </p:nvPr>
        </p:nvSpPr>
        <p:spPr/>
        <p:txBody>
          <a:bodyPr/>
          <a:lstStyle/>
          <a:p>
            <a:pPr>
              <a:defRPr/>
            </a:pPr>
            <a:r>
              <a:rPr lang="en-US" dirty="0"/>
              <a:t>26/30</a:t>
            </a:r>
          </a:p>
        </p:txBody>
      </p:sp>
      <p:graphicFrame>
        <p:nvGraphicFramePr>
          <p:cNvPr id="4" name="Table 5">
            <a:extLst>
              <a:ext uri="{FF2B5EF4-FFF2-40B4-BE49-F238E27FC236}">
                <a16:creationId xmlns:a16="http://schemas.microsoft.com/office/drawing/2014/main" id="{EA1E22ED-0A3D-4F1A-A87D-86F7F94FF1A2}"/>
              </a:ext>
            </a:extLst>
          </p:cNvPr>
          <p:cNvGraphicFramePr>
            <a:graphicFrameLocks noGrp="1"/>
          </p:cNvGraphicFramePr>
          <p:nvPr>
            <p:extLst>
              <p:ext uri="{D42A27DB-BD31-4B8C-83A1-F6EECF244321}">
                <p14:modId xmlns:p14="http://schemas.microsoft.com/office/powerpoint/2010/main" val="1440774021"/>
              </p:ext>
            </p:extLst>
          </p:nvPr>
        </p:nvGraphicFramePr>
        <p:xfrm>
          <a:off x="1018244" y="5145563"/>
          <a:ext cx="11173756" cy="741680"/>
        </p:xfrm>
        <a:graphic>
          <a:graphicData uri="http://schemas.openxmlformats.org/drawingml/2006/table">
            <a:tbl>
              <a:tblPr firstRow="1" bandRow="1">
                <a:tableStyleId>{2D5ABB26-0587-4C30-8999-92F81FD0307C}</a:tableStyleId>
              </a:tblPr>
              <a:tblGrid>
                <a:gridCol w="11173756">
                  <a:extLst>
                    <a:ext uri="{9D8B030D-6E8A-4147-A177-3AD203B41FA5}">
                      <a16:colId xmlns:a16="http://schemas.microsoft.com/office/drawing/2014/main" val="3421087991"/>
                    </a:ext>
                  </a:extLst>
                </a:gridCol>
              </a:tblGrid>
              <a:tr h="370840">
                <a:tc>
                  <a:txBody>
                    <a:bodyPr/>
                    <a:lstStyle/>
                    <a:p>
                      <a:pPr algn="l"/>
                      <a:r>
                        <a:rPr lang="en-US" dirty="0">
                          <a:latin typeface="Times New Roman" panose="02020603050405020304" pitchFamily="18" charset="0"/>
                          <a:cs typeface="Times New Roman" panose="02020603050405020304" pitchFamily="18" charset="0"/>
                        </a:rPr>
                        <a:t>                                     Decision Making at intersection point                                                Without any intersection</a:t>
                      </a:r>
                    </a:p>
                  </a:txBody>
                  <a:tcPr/>
                </a:tc>
                <a:extLst>
                  <a:ext uri="{0D108BD9-81ED-4DB2-BD59-A6C34878D82A}">
                    <a16:rowId xmlns:a16="http://schemas.microsoft.com/office/drawing/2014/main" val="1791455234"/>
                  </a:ext>
                </a:extLst>
              </a:tr>
              <a:tr h="370840">
                <a:tc>
                  <a:txBody>
                    <a:bodyPr/>
                    <a:lstStyle/>
                    <a:p>
                      <a:pPr algn="l"/>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8126453"/>
                  </a:ext>
                </a:extLst>
              </a:tr>
            </a:tbl>
          </a:graphicData>
        </a:graphic>
      </p:graphicFrame>
      <p:pic>
        <p:nvPicPr>
          <p:cNvPr id="7" name="Picture 6">
            <a:extLst>
              <a:ext uri="{FF2B5EF4-FFF2-40B4-BE49-F238E27FC236}">
                <a16:creationId xmlns:a16="http://schemas.microsoft.com/office/drawing/2014/main" id="{CF32CFB5-24D1-457D-BB96-D058DD1019B7}"/>
              </a:ext>
            </a:extLst>
          </p:cNvPr>
          <p:cNvPicPr>
            <a:picLocks noChangeAspect="1"/>
          </p:cNvPicPr>
          <p:nvPr/>
        </p:nvPicPr>
        <p:blipFill>
          <a:blip r:embed="rId2"/>
          <a:stretch>
            <a:fillRect/>
          </a:stretch>
        </p:blipFill>
        <p:spPr>
          <a:xfrm>
            <a:off x="1116226" y="2336346"/>
            <a:ext cx="7784757" cy="2648720"/>
          </a:xfrm>
          <a:prstGeom prst="rect">
            <a:avLst/>
          </a:prstGeom>
        </p:spPr>
      </p:pic>
      <p:pic>
        <p:nvPicPr>
          <p:cNvPr id="9" name="Picture 8">
            <a:extLst>
              <a:ext uri="{FF2B5EF4-FFF2-40B4-BE49-F238E27FC236}">
                <a16:creationId xmlns:a16="http://schemas.microsoft.com/office/drawing/2014/main" id="{D0CAE442-02FF-4E8E-A7B4-EA5AF5C8148E}"/>
              </a:ext>
            </a:extLst>
          </p:cNvPr>
          <p:cNvPicPr>
            <a:picLocks noChangeAspect="1"/>
          </p:cNvPicPr>
          <p:nvPr/>
        </p:nvPicPr>
        <p:blipFill>
          <a:blip r:embed="rId3"/>
          <a:stretch>
            <a:fillRect/>
          </a:stretch>
        </p:blipFill>
        <p:spPr>
          <a:xfrm>
            <a:off x="9652000" y="3653368"/>
            <a:ext cx="1829055" cy="1267002"/>
          </a:xfrm>
          <a:prstGeom prst="rect">
            <a:avLst/>
          </a:prstGeom>
        </p:spPr>
      </p:pic>
    </p:spTree>
    <p:extLst>
      <p:ext uri="{BB962C8B-B14F-4D97-AF65-F5344CB8AC3E}">
        <p14:creationId xmlns:p14="http://schemas.microsoft.com/office/powerpoint/2010/main" val="2128952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AD73306-6E1B-4047-8FF2-A216A7480B4D}"/>
              </a:ext>
            </a:extLst>
          </p:cNvPr>
          <p:cNvSpPr>
            <a:spLocks noGrp="1"/>
          </p:cNvSpPr>
          <p:nvPr>
            <p:ph type="ftr" sz="quarter" idx="11"/>
          </p:nvPr>
        </p:nvSpPr>
        <p:spPr/>
        <p:txBody>
          <a:bodyPr/>
          <a:lstStyle/>
          <a:p>
            <a:r>
              <a:rPr lang="en-US" dirty="0"/>
              <a:t>27/30</a:t>
            </a:r>
          </a:p>
        </p:txBody>
      </p:sp>
      <p:sp>
        <p:nvSpPr>
          <p:cNvPr id="5" name="Title 1">
            <a:extLst>
              <a:ext uri="{FF2B5EF4-FFF2-40B4-BE49-F238E27FC236}">
                <a16:creationId xmlns:a16="http://schemas.microsoft.com/office/drawing/2014/main" id="{E62DA6EF-3AA7-412C-B095-1035A35FC44D}"/>
              </a:ext>
            </a:extLst>
          </p:cNvPr>
          <p:cNvSpPr>
            <a:spLocks noGrp="1"/>
          </p:cNvSpPr>
          <p:nvPr>
            <p:ph type="title"/>
          </p:nvPr>
        </p:nvSpPr>
        <p:spPr>
          <a:xfrm>
            <a:off x="609600" y="245847"/>
            <a:ext cx="10972800" cy="575104"/>
          </a:xfrm>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RESULTS – contd.,,</a:t>
            </a:r>
          </a:p>
        </p:txBody>
      </p:sp>
      <p:sp>
        <p:nvSpPr>
          <p:cNvPr id="9" name="AutoShape 8">
            <a:extLst>
              <a:ext uri="{FF2B5EF4-FFF2-40B4-BE49-F238E27FC236}">
                <a16:creationId xmlns:a16="http://schemas.microsoft.com/office/drawing/2014/main" id="{0AEFC7EA-9A43-4FA8-9438-7CA631F96126}"/>
              </a:ext>
            </a:extLst>
          </p:cNvPr>
          <p:cNvSpPr>
            <a:spLocks noGrp="1" noChangeAspect="1" noChangeArrowheads="1"/>
          </p:cNvSpPr>
          <p:nvPr>
            <p:ph idx="1"/>
          </p:nvPr>
        </p:nvSpPr>
        <p:spPr bwMode="auto">
          <a:xfrm>
            <a:off x="1016773" y="1344827"/>
            <a:ext cx="10972800" cy="46815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sz="2200" dirty="0">
                <a:solidFill>
                  <a:schemeClr val="accent1"/>
                </a:solidFill>
                <a:latin typeface="Times New Roman" panose="02020603050405020304" pitchFamily="18" charset="0"/>
                <a:cs typeface="Times New Roman" panose="02020603050405020304" pitchFamily="18" charset="0"/>
              </a:rPr>
              <a:t>Execution Time</a:t>
            </a:r>
          </a:p>
          <a:p>
            <a:pPr marL="0" indent="0">
              <a:buNone/>
            </a:pPr>
            <a:endParaRPr lang="en-US" dirty="0"/>
          </a:p>
          <a:p>
            <a:pPr marL="0" indent="0">
              <a:buNone/>
            </a:pPr>
            <a:r>
              <a:rPr lang="en-US" dirty="0"/>
              <a:t> </a:t>
            </a:r>
          </a:p>
        </p:txBody>
      </p:sp>
      <p:sp>
        <p:nvSpPr>
          <p:cNvPr id="11" name="AutoShape 12">
            <a:extLst>
              <a:ext uri="{FF2B5EF4-FFF2-40B4-BE49-F238E27FC236}">
                <a16:creationId xmlns:a16="http://schemas.microsoft.com/office/drawing/2014/main" id="{77F25620-AC6A-435C-8C94-EA18BAB5837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9CA30627-7BB3-41B4-8214-671BFC6B82AD}"/>
              </a:ext>
            </a:extLst>
          </p:cNvPr>
          <p:cNvPicPr>
            <a:picLocks noChangeAspect="1"/>
          </p:cNvPicPr>
          <p:nvPr/>
        </p:nvPicPr>
        <p:blipFill>
          <a:blip r:embed="rId2"/>
          <a:stretch>
            <a:fillRect/>
          </a:stretch>
        </p:blipFill>
        <p:spPr>
          <a:xfrm>
            <a:off x="2378673" y="2014272"/>
            <a:ext cx="7129849" cy="1262328"/>
          </a:xfrm>
          <a:prstGeom prst="rect">
            <a:avLst/>
          </a:prstGeom>
        </p:spPr>
      </p:pic>
      <p:pic>
        <p:nvPicPr>
          <p:cNvPr id="16" name="Picture 15">
            <a:extLst>
              <a:ext uri="{FF2B5EF4-FFF2-40B4-BE49-F238E27FC236}">
                <a16:creationId xmlns:a16="http://schemas.microsoft.com/office/drawing/2014/main" id="{4A8B8321-D2F9-4A59-9C93-140FEA80BF31}"/>
              </a:ext>
            </a:extLst>
          </p:cNvPr>
          <p:cNvPicPr>
            <a:picLocks noChangeAspect="1"/>
          </p:cNvPicPr>
          <p:nvPr/>
        </p:nvPicPr>
        <p:blipFill>
          <a:blip r:embed="rId3"/>
          <a:stretch>
            <a:fillRect/>
          </a:stretch>
        </p:blipFill>
        <p:spPr>
          <a:xfrm>
            <a:off x="2378672" y="4422153"/>
            <a:ext cx="7129849" cy="1223233"/>
          </a:xfrm>
          <a:prstGeom prst="rect">
            <a:avLst/>
          </a:prstGeom>
        </p:spPr>
      </p:pic>
      <p:graphicFrame>
        <p:nvGraphicFramePr>
          <p:cNvPr id="17" name="Table 17">
            <a:extLst>
              <a:ext uri="{FF2B5EF4-FFF2-40B4-BE49-F238E27FC236}">
                <a16:creationId xmlns:a16="http://schemas.microsoft.com/office/drawing/2014/main" id="{89A20CED-CC1D-4A89-9636-5BA8E276DE70}"/>
              </a:ext>
            </a:extLst>
          </p:cNvPr>
          <p:cNvGraphicFramePr>
            <a:graphicFrameLocks noGrp="1"/>
          </p:cNvGraphicFramePr>
          <p:nvPr>
            <p:extLst>
              <p:ext uri="{D42A27DB-BD31-4B8C-83A1-F6EECF244321}">
                <p14:modId xmlns:p14="http://schemas.microsoft.com/office/powerpoint/2010/main" val="1116528974"/>
              </p:ext>
            </p:extLst>
          </p:nvPr>
        </p:nvGraphicFramePr>
        <p:xfrm>
          <a:off x="4404497" y="3478536"/>
          <a:ext cx="2898346" cy="370840"/>
        </p:xfrm>
        <a:graphic>
          <a:graphicData uri="http://schemas.openxmlformats.org/drawingml/2006/table">
            <a:tbl>
              <a:tblPr firstRow="1" bandRow="1">
                <a:tableStyleId>{2D5ABB26-0587-4C30-8999-92F81FD0307C}</a:tableStyleId>
              </a:tblPr>
              <a:tblGrid>
                <a:gridCol w="2898346">
                  <a:extLst>
                    <a:ext uri="{9D8B030D-6E8A-4147-A177-3AD203B41FA5}">
                      <a16:colId xmlns:a16="http://schemas.microsoft.com/office/drawing/2014/main" val="2690289686"/>
                    </a:ext>
                  </a:extLst>
                </a:gridCol>
              </a:tblGrid>
              <a:tr h="370840">
                <a:tc>
                  <a:txBody>
                    <a:bodyPr/>
                    <a:lstStyle/>
                    <a:p>
                      <a:r>
                        <a:rPr lang="en-US" dirty="0"/>
                        <a:t>With Frame Segmentation</a:t>
                      </a:r>
                    </a:p>
                  </a:txBody>
                  <a:tcPr/>
                </a:tc>
                <a:extLst>
                  <a:ext uri="{0D108BD9-81ED-4DB2-BD59-A6C34878D82A}">
                    <a16:rowId xmlns:a16="http://schemas.microsoft.com/office/drawing/2014/main" val="1827928546"/>
                  </a:ext>
                </a:extLst>
              </a:tr>
            </a:tbl>
          </a:graphicData>
        </a:graphic>
      </p:graphicFrame>
      <p:graphicFrame>
        <p:nvGraphicFramePr>
          <p:cNvPr id="18" name="Table 17">
            <a:extLst>
              <a:ext uri="{FF2B5EF4-FFF2-40B4-BE49-F238E27FC236}">
                <a16:creationId xmlns:a16="http://schemas.microsoft.com/office/drawing/2014/main" id="{F44FADFA-2BAA-41DC-BFEF-44E3ABAD60C4}"/>
              </a:ext>
            </a:extLst>
          </p:cNvPr>
          <p:cNvGraphicFramePr>
            <a:graphicFrameLocks noGrp="1"/>
          </p:cNvGraphicFramePr>
          <p:nvPr>
            <p:extLst>
              <p:ext uri="{D42A27DB-BD31-4B8C-83A1-F6EECF244321}">
                <p14:modId xmlns:p14="http://schemas.microsoft.com/office/powerpoint/2010/main" val="3506605466"/>
              </p:ext>
            </p:extLst>
          </p:nvPr>
        </p:nvGraphicFramePr>
        <p:xfrm>
          <a:off x="4201297" y="5756514"/>
          <a:ext cx="3225114" cy="370840"/>
        </p:xfrm>
        <a:graphic>
          <a:graphicData uri="http://schemas.openxmlformats.org/drawingml/2006/table">
            <a:tbl>
              <a:tblPr firstRow="1" bandRow="1">
                <a:tableStyleId>{2D5ABB26-0587-4C30-8999-92F81FD0307C}</a:tableStyleId>
              </a:tblPr>
              <a:tblGrid>
                <a:gridCol w="3225114">
                  <a:extLst>
                    <a:ext uri="{9D8B030D-6E8A-4147-A177-3AD203B41FA5}">
                      <a16:colId xmlns:a16="http://schemas.microsoft.com/office/drawing/2014/main" val="2690289686"/>
                    </a:ext>
                  </a:extLst>
                </a:gridCol>
              </a:tblGrid>
              <a:tr h="370840">
                <a:tc>
                  <a:txBody>
                    <a:bodyPr/>
                    <a:lstStyle/>
                    <a:p>
                      <a:r>
                        <a:rPr lang="en-US" dirty="0"/>
                        <a:t>Without Frame Segmentation</a:t>
                      </a:r>
                    </a:p>
                  </a:txBody>
                  <a:tcPr/>
                </a:tc>
                <a:extLst>
                  <a:ext uri="{0D108BD9-81ED-4DB2-BD59-A6C34878D82A}">
                    <a16:rowId xmlns:a16="http://schemas.microsoft.com/office/drawing/2014/main" val="1827928546"/>
                  </a:ext>
                </a:extLst>
              </a:tr>
            </a:tbl>
          </a:graphicData>
        </a:graphic>
      </p:graphicFrame>
    </p:spTree>
    <p:extLst>
      <p:ext uri="{BB962C8B-B14F-4D97-AF65-F5344CB8AC3E}">
        <p14:creationId xmlns:p14="http://schemas.microsoft.com/office/powerpoint/2010/main" val="1785524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1">
            <a:extLst>
              <a:ext uri="{FF2B5EF4-FFF2-40B4-BE49-F238E27FC236}">
                <a16:creationId xmlns:a16="http://schemas.microsoft.com/office/drawing/2014/main" id="{FEEFD0F1-C569-4838-8CB2-B32FA94FC5B8}"/>
              </a:ext>
            </a:extLst>
          </p:cNvPr>
          <p:cNvSpPr>
            <a:spLocks noGrp="1"/>
          </p:cNvSpPr>
          <p:nvPr>
            <p:ph type="title"/>
          </p:nvPr>
        </p:nvSpPr>
        <p:spPr>
          <a:xfrm>
            <a:off x="1229519" y="223837"/>
            <a:ext cx="10223500" cy="549275"/>
          </a:xfrm>
        </p:spPr>
        <p:txBody>
          <a:bodyPr/>
          <a:lstStyle/>
          <a:p>
            <a:pPr algn="ctr"/>
            <a:r>
              <a:rPr lang="en-IN" altLang="en-US" b="1"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FDD4BA3-01E8-488D-8467-9152A0411312}"/>
              </a:ext>
            </a:extLst>
          </p:cNvPr>
          <p:cNvSpPr>
            <a:spLocks noGrp="1"/>
          </p:cNvSpPr>
          <p:nvPr>
            <p:ph idx="1"/>
          </p:nvPr>
        </p:nvSpPr>
        <p:spPr>
          <a:xfrm>
            <a:off x="950162" y="1057275"/>
            <a:ext cx="10482262" cy="5158174"/>
          </a:xfrm>
        </p:spPr>
        <p:txBody>
          <a:bodyPr/>
          <a:lstStyle/>
          <a:p>
            <a:pPr marL="0" marR="0" indent="0" algn="just">
              <a:spcBef>
                <a:spcPts val="0"/>
              </a:spcBef>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Hawk Eye: A Logical Innovative Technology Use in Sports for Effective Decision Making, Sport Science Review, vol. XXI, No. 1-2, April 2012.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 Automated Decisions in Aware Cricket Ground: A Proposal, International Journal of Information and Education Technology, Vol. 2, No. 3, June 2012.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 A-Eye: Automating the role of the third umpire in the game of cricket, Expert Systems with Applications, Volume 39, Issue 13, 1 November 2012.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 Detecting Third Umpire Decisions &amp; Automated Scoring System of Cricket, International Conference on Computer, Communication, Chemical, Materials and Electronic Engineering (IC4ME2), 11-12 July, 2019.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 M. A. Shahjalal, Z. Ahmad, R. Rayan and L.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Alam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 approach to automate the scorecard in cricket with computer vision and machine learning,"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2017 3rd International Conference on Electrical Information and Communication Technology (EICT)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2017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 DR. JAYESH N. MODI1DR. VISHAL H. BHEMWALA, Comparisons of Advanced Computing Technique used in Cricket Game, International Journal of Research in all Subjects in Multi Languages,2020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800"/>
              </a:spcAft>
              <a:buNone/>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[7] Khan W.Z,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Aalsalem</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Y and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AinArshad</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Q  The Aware Cricket Ground International  Journal of Computer Science Issues 2011.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800"/>
              </a:spcAft>
              <a:buNone/>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[8]  Stefano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Pagnottelli</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 An Effective Ball Detection Framework for Cricket   International  Journal of Computer Science Issues, 2010.</a:t>
            </a:r>
          </a:p>
          <a:p>
            <a:pPr marL="0" marR="0" indent="0" algn="just">
              <a:spcBef>
                <a:spcPts val="0"/>
              </a:spcBef>
              <a:spcAft>
                <a:spcPts val="800"/>
              </a:spcAft>
              <a:buNone/>
            </a:pP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buNone/>
              <a:defRPr/>
            </a:pPr>
            <a:endParaRPr lang="en-IN" sz="1200" i="0" dirty="0">
              <a:latin typeface="Times New Roman" panose="02020603050405020304" pitchFamily="18" charset="0"/>
              <a:cs typeface="Times New Roman" pitchFamily="18" charset="0"/>
            </a:endParaRPr>
          </a:p>
        </p:txBody>
      </p:sp>
      <p:sp>
        <p:nvSpPr>
          <p:cNvPr id="4" name="Footer Placeholder 3">
            <a:extLst>
              <a:ext uri="{FF2B5EF4-FFF2-40B4-BE49-F238E27FC236}">
                <a16:creationId xmlns:a16="http://schemas.microsoft.com/office/drawing/2014/main" id="{CBBFEAB4-8162-417D-A2EC-24F616D66EBB}"/>
              </a:ext>
            </a:extLst>
          </p:cNvPr>
          <p:cNvSpPr>
            <a:spLocks noGrp="1"/>
          </p:cNvSpPr>
          <p:nvPr>
            <p:ph type="ftr" sz="quarter" idx="11"/>
          </p:nvPr>
        </p:nvSpPr>
        <p:spPr/>
        <p:txBody>
          <a:bodyPr/>
          <a:lstStyle/>
          <a:p>
            <a:pPr>
              <a:defRPr/>
            </a:pPr>
            <a:r>
              <a:rPr lang="en-US" dirty="0"/>
              <a:t>28/30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641010-CA54-487F-8A01-1E5FCC2A8CEA}"/>
              </a:ext>
            </a:extLst>
          </p:cNvPr>
          <p:cNvSpPr>
            <a:spLocks noGrp="1"/>
          </p:cNvSpPr>
          <p:nvPr>
            <p:ph type="title"/>
          </p:nvPr>
        </p:nvSpPr>
        <p:spPr>
          <a:xfrm>
            <a:off x="609600" y="276739"/>
            <a:ext cx="10972800" cy="513320"/>
          </a:xfrm>
        </p:spPr>
        <p:txBody>
          <a:bodyPr/>
          <a:lstStyle/>
          <a:p>
            <a:pPr algn="ctr"/>
            <a:r>
              <a:rPr lang="en-IN" altLang="en-US" b="1" dirty="0">
                <a:solidFill>
                  <a:srgbClr val="FF0000"/>
                </a:solidFill>
                <a:latin typeface="Times New Roman" panose="02020603050405020304" pitchFamily="18" charset="0"/>
                <a:cs typeface="Times New Roman" panose="02020603050405020304" pitchFamily="18" charset="0"/>
              </a:rPr>
              <a:t>REFERENCES – Contd.,, </a:t>
            </a:r>
            <a:endParaRPr lang="en-US" dirty="0"/>
          </a:p>
        </p:txBody>
      </p:sp>
      <p:sp>
        <p:nvSpPr>
          <p:cNvPr id="3" name="Subtitle 2">
            <a:extLst>
              <a:ext uri="{FF2B5EF4-FFF2-40B4-BE49-F238E27FC236}">
                <a16:creationId xmlns:a16="http://schemas.microsoft.com/office/drawing/2014/main" id="{242E1515-7DDE-47A8-9858-D8CAC6E56026}"/>
              </a:ext>
            </a:extLst>
          </p:cNvPr>
          <p:cNvSpPr>
            <a:spLocks noGrp="1"/>
          </p:cNvSpPr>
          <p:nvPr>
            <p:ph idx="1"/>
          </p:nvPr>
        </p:nvSpPr>
        <p:spPr/>
        <p:txBody>
          <a:bodyPr/>
          <a:lstStyle/>
          <a:p>
            <a:endParaRPr lang="en-US" dirty="0">
              <a:effectLst/>
            </a:endParaRPr>
          </a:p>
          <a:p>
            <a:endParaRPr lang="en-US" dirty="0">
              <a:effectLst/>
            </a:endParaRPr>
          </a:p>
          <a:p>
            <a:endParaRPr lang="en-US" dirty="0"/>
          </a:p>
        </p:txBody>
      </p:sp>
      <p:sp>
        <p:nvSpPr>
          <p:cNvPr id="4" name="Footer Placeholder 3">
            <a:extLst>
              <a:ext uri="{FF2B5EF4-FFF2-40B4-BE49-F238E27FC236}">
                <a16:creationId xmlns:a16="http://schemas.microsoft.com/office/drawing/2014/main" id="{21B01F64-EE40-424E-9FA5-2E1C99AAB2F2}"/>
              </a:ext>
            </a:extLst>
          </p:cNvPr>
          <p:cNvSpPr>
            <a:spLocks noGrp="1"/>
          </p:cNvSpPr>
          <p:nvPr>
            <p:ph type="ftr" sz="quarter" idx="11"/>
          </p:nvPr>
        </p:nvSpPr>
        <p:spPr/>
        <p:txBody>
          <a:bodyPr/>
          <a:lstStyle/>
          <a:p>
            <a:r>
              <a:rPr lang="en-US" dirty="0"/>
              <a:t>29/30</a:t>
            </a:r>
          </a:p>
        </p:txBody>
      </p:sp>
      <p:sp>
        <p:nvSpPr>
          <p:cNvPr id="6" name="TextBox 5">
            <a:extLst>
              <a:ext uri="{FF2B5EF4-FFF2-40B4-BE49-F238E27FC236}">
                <a16:creationId xmlns:a16="http://schemas.microsoft.com/office/drawing/2014/main" id="{C5411E49-6A34-4338-98F1-8F34BF62E304}"/>
              </a:ext>
            </a:extLst>
          </p:cNvPr>
          <p:cNvSpPr txBox="1"/>
          <p:nvPr/>
        </p:nvSpPr>
        <p:spPr>
          <a:xfrm>
            <a:off x="1062681" y="1210380"/>
            <a:ext cx="10194323" cy="5073184"/>
          </a:xfrm>
          <a:prstGeom prst="rect">
            <a:avLst/>
          </a:prstGeom>
          <a:noFill/>
        </p:spPr>
        <p:txBody>
          <a:bodyPr wrap="square">
            <a:spAutoFit/>
          </a:bodyPr>
          <a:lstStyle/>
          <a:p>
            <a:pPr algn="just">
              <a:spcAft>
                <a:spcPts val="8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[9]  Md.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Kowsher</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M Ashraful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Alam</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Md.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Jashim</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Uddin, Faisal Ahmed, Md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Wali</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Ullah and Md.  Rafiqul Islam, Detecting Third Umpire Decisions &amp; Automated Scoring System of Cricket Int. Conf. on Computer, Communication, Chemical, Materials and Electronic Engineering (IC4ME2),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Rajshahi</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Bangladesh, 2019.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Vinesh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 H., &amp; Sujatha, B. M.  Smart Third Umpire Decision Assisting system using PLC. International Journal of Engineering Research in Computer Science and Engineering, 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[11] W. Rong, Z. Li, W. Zhang and L. Sun, "An improved Canny edge detection algorithm,"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2014 IEEE International Conference on Mechatronics and Automation,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2014</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[12] Wikipedia contributors. (2021, February 24). Leg before wicket. Wikipedia. </a:t>
            </a:r>
            <a:r>
              <a:rPr lang="en-US" sz="15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https://en.wikipedia.org/wiki/Leg_before_wicket</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[13] Wikipedia contributors. (2021b, April 11). Canny edge detector. Wikipedia. </a:t>
            </a:r>
            <a:r>
              <a:rPr lang="en-US" sz="15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https://en.wikipedia.org/wiki/Canny_edge_detector</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[14]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OpenCV: Creating Bounding boxes and circles for contours. (2019, April 1). In docs.opencv.org. </a:t>
            </a: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https://docs.opencv.org/3.4/da/d0c/tutorial_bounding_rects_circles.html</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[15] </a:t>
            </a:r>
            <a:r>
              <a:rPr lang="en-US" sz="1500" dirty="0">
                <a:effectLst/>
                <a:latin typeface="Calibri" panose="020F0502020204030204" pitchFamily="34" charset="0"/>
                <a:ea typeface="Calibri" panose="020F0502020204030204" pitchFamily="34" charset="0"/>
                <a:cs typeface="Times New Roman" panose="02020603050405020304" pitchFamily="18" charset="0"/>
              </a:rPr>
              <a:t>OpenCV: Canny Edge Detector. (2019).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Docs.Opencv.Org</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https://docs.opencv.org/3.4/da/d5c/tutorial_canny_detector.html</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r>
              <a:rPr lang="en-US" sz="1500" dirty="0">
                <a:effectLst/>
                <a:latin typeface="Times New Roman" panose="02020603050405020304" pitchFamily="18" charset="0"/>
                <a:ea typeface="Times New Roman" panose="02020603050405020304" pitchFamily="18" charset="0"/>
              </a:rPr>
              <a:t>[16] Balasubramanian, R. (2020, December 16). Object Tracking Using OpenCV - Analytics Vidhya. Medium. </a:t>
            </a:r>
            <a:r>
              <a:rPr lang="en-US" sz="1500" u="sng" dirty="0">
                <a:solidFill>
                  <a:srgbClr val="0000FF"/>
                </a:solidFill>
                <a:effectLst/>
                <a:latin typeface="Times New Roman" panose="02020603050405020304" pitchFamily="18" charset="0"/>
                <a:ea typeface="Times New Roman" panose="02020603050405020304" pitchFamily="18" charset="0"/>
                <a:hlinkClick r:id="rId6"/>
              </a:rPr>
              <a:t>https://medium.com/analytics-vidhya/object-tracking-using-opencv-f28a7e09219d</a:t>
            </a:r>
            <a:endParaRPr lang="en-US" sz="1500" dirty="0">
              <a:effectLst/>
              <a:latin typeface="Times New Roman" panose="02020603050405020304" pitchFamily="18" charset="0"/>
              <a:ea typeface="Times New Roman" panose="02020603050405020304" pitchFamily="18" charset="0"/>
            </a:endParaRPr>
          </a:p>
          <a:p>
            <a:pPr marL="0" marR="0" algn="just"/>
            <a:r>
              <a:rPr lang="en-US" sz="1500" dirty="0">
                <a:effectLst/>
                <a:latin typeface="Times New Roman" panose="02020603050405020304" pitchFamily="18" charset="0"/>
                <a:ea typeface="Times New Roman" panose="02020603050405020304" pitchFamily="18" charset="0"/>
              </a:rPr>
              <a:t>[17] </a:t>
            </a:r>
            <a:r>
              <a:rPr lang="en-US" sz="1500" dirty="0" err="1">
                <a:effectLst/>
                <a:latin typeface="Times New Roman" panose="02020603050405020304" pitchFamily="18" charset="0"/>
                <a:ea typeface="Times New Roman" panose="02020603050405020304" pitchFamily="18" charset="0"/>
              </a:rPr>
              <a:t>Maulion</a:t>
            </a:r>
            <a:r>
              <a:rPr lang="en-US" sz="1500" dirty="0">
                <a:effectLst/>
                <a:latin typeface="Times New Roman" panose="02020603050405020304" pitchFamily="18" charset="0"/>
                <a:ea typeface="Times New Roman" panose="02020603050405020304" pitchFamily="18" charset="0"/>
              </a:rPr>
              <a:t>, M. (2021, February 2). Color Image Segmentation — Image Processing - Matt </a:t>
            </a:r>
            <a:r>
              <a:rPr lang="en-US" sz="1500" dirty="0" err="1">
                <a:effectLst/>
                <a:latin typeface="Times New Roman" panose="02020603050405020304" pitchFamily="18" charset="0"/>
                <a:ea typeface="Times New Roman" panose="02020603050405020304" pitchFamily="18" charset="0"/>
              </a:rPr>
              <a:t>Maulion</a:t>
            </a:r>
            <a:r>
              <a:rPr lang="en-US" sz="1500" dirty="0">
                <a:effectLst/>
                <a:latin typeface="Times New Roman" panose="02020603050405020304" pitchFamily="18" charset="0"/>
                <a:ea typeface="Times New Roman" panose="02020603050405020304" pitchFamily="18" charset="0"/>
              </a:rPr>
              <a:t>. Medium. https://mattmaulion.medium.com/color-image-segmentation-image-processing-4a04eca25c0</a:t>
            </a:r>
          </a:p>
          <a:p>
            <a:endParaRPr lang="en-US" sz="1500" dirty="0">
              <a:effectLst/>
            </a:endParaRPr>
          </a:p>
        </p:txBody>
      </p:sp>
    </p:spTree>
    <p:extLst>
      <p:ext uri="{BB962C8B-B14F-4D97-AF65-F5344CB8AC3E}">
        <p14:creationId xmlns:p14="http://schemas.microsoft.com/office/powerpoint/2010/main" val="3504043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53F7-19FA-4B87-AE2F-BDA23F8156D4}"/>
              </a:ext>
            </a:extLst>
          </p:cNvPr>
          <p:cNvSpPr>
            <a:spLocks noGrp="1"/>
          </p:cNvSpPr>
          <p:nvPr>
            <p:ph type="title"/>
          </p:nvPr>
        </p:nvSpPr>
        <p:spPr>
          <a:xfrm>
            <a:off x="609600" y="357058"/>
            <a:ext cx="10972800" cy="352682"/>
          </a:xfrm>
        </p:spPr>
        <p:txBody>
          <a:bodyPr/>
          <a:lstStyle/>
          <a:p>
            <a:pPr algn="ctr"/>
            <a:r>
              <a:rPr lang="en-IN" altLang="en-US" b="1" dirty="0">
                <a:solidFill>
                  <a:srgbClr val="FF0000"/>
                </a:solidFill>
                <a:latin typeface="Times New Roman" panose="02020603050405020304" pitchFamily="18" charset="0"/>
                <a:cs typeface="Times New Roman" panose="02020603050405020304" pitchFamily="18" charset="0"/>
              </a:rPr>
              <a:t>INTRODUCTION – contd.., </a:t>
            </a:r>
            <a:endParaRPr lang="en-US" dirty="0"/>
          </a:p>
        </p:txBody>
      </p:sp>
      <p:sp>
        <p:nvSpPr>
          <p:cNvPr id="3" name="Content Placeholder 2">
            <a:extLst>
              <a:ext uri="{FF2B5EF4-FFF2-40B4-BE49-F238E27FC236}">
                <a16:creationId xmlns:a16="http://schemas.microsoft.com/office/drawing/2014/main" id="{86937B58-9005-41CB-B44B-0F9BA56051E2}"/>
              </a:ext>
            </a:extLst>
          </p:cNvPr>
          <p:cNvSpPr>
            <a:spLocks noGrp="1"/>
          </p:cNvSpPr>
          <p:nvPr>
            <p:ph idx="1"/>
          </p:nvPr>
        </p:nvSpPr>
        <p:spPr>
          <a:xfrm>
            <a:off x="1103869" y="1286749"/>
            <a:ext cx="10972800" cy="5261920"/>
          </a:xfrm>
        </p:spPr>
        <p:txBody>
          <a:bodyPr/>
          <a:lstStyle/>
          <a:p>
            <a:pPr marL="0" indent="0">
              <a:buNone/>
            </a:pPr>
            <a:r>
              <a:rPr lang="en-US" sz="2800" dirty="0">
                <a:solidFill>
                  <a:schemeClr val="accent1"/>
                </a:solidFill>
                <a:latin typeface="Times New Roman" panose="02020603050405020304" pitchFamily="18" charset="0"/>
                <a:cs typeface="Times New Roman" panose="02020603050405020304" pitchFamily="18" charset="0"/>
              </a:rPr>
              <a:t>Leg-Before-Wicket (LBW)</a:t>
            </a:r>
          </a:p>
          <a:p>
            <a:pPr>
              <a:lnSpc>
                <a:spcPct val="150000"/>
              </a:lnSpc>
            </a:pPr>
            <a:r>
              <a:rPr lang="en-US" sz="1800" dirty="0">
                <a:latin typeface="Times New Roman" panose="02020603050405020304" pitchFamily="18" charset="0"/>
                <a:ea typeface="Calibri" panose="020F0502020204030204" pitchFamily="34" charset="0"/>
              </a:rPr>
              <a:t>O</a:t>
            </a:r>
            <a:r>
              <a:rPr lang="en-US" sz="1800" dirty="0">
                <a:effectLst/>
                <a:latin typeface="Times New Roman" panose="02020603050405020304" pitchFamily="18" charset="0"/>
                <a:ea typeface="Calibri" panose="020F0502020204030204" pitchFamily="34" charset="0"/>
              </a:rPr>
              <a:t>ne of the batsman dismissal rule. </a:t>
            </a:r>
            <a:endPar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Calibri" panose="020F0502020204030204" pitchFamily="34" charset="0"/>
              </a:rPr>
              <a:t>As when the ball hits the batsman stump the wicket is taken.</a:t>
            </a:r>
            <a:endParaRPr lang="en-US"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latin typeface="Times New Roman" panose="02020603050405020304" pitchFamily="18" charset="0"/>
                <a:ea typeface="Calibri" panose="020F0502020204030204" pitchFamily="34" charset="0"/>
              </a:rPr>
              <a:t>B</a:t>
            </a:r>
            <a:r>
              <a:rPr lang="en-US" sz="1800" dirty="0">
                <a:effectLst/>
                <a:latin typeface="Times New Roman" panose="02020603050405020304" pitchFamily="18" charset="0"/>
                <a:ea typeface="Calibri" panose="020F0502020204030204" pitchFamily="34" charset="0"/>
              </a:rPr>
              <a:t>atsman should not interrupt the ball after bowled with his body.</a:t>
            </a:r>
            <a:endPar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According to the Law 36, before a batsman can be dismissed LBW,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09613" lvl="1"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fielding team must appeal to the umpire.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09613" lvl="1"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the bowler delivers a no-ball, an illegal delivery, the batsman cannot be out.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09613" lvl="1"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Ball must pitch in line with or on the off side of the wickets.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09613" lvl="1"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Then the ball must strike part of the batsman's body without first touching his/her bat and have been going on to hit the stumps.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EC09BC7-2B48-46E2-A025-D25807B43E56}"/>
              </a:ext>
            </a:extLst>
          </p:cNvPr>
          <p:cNvSpPr>
            <a:spLocks noGrp="1"/>
          </p:cNvSpPr>
          <p:nvPr>
            <p:ph type="ftr" sz="quarter" idx="11"/>
          </p:nvPr>
        </p:nvSpPr>
        <p:spPr/>
        <p:txBody>
          <a:bodyPr/>
          <a:lstStyle/>
          <a:p>
            <a:r>
              <a:rPr lang="en-US" dirty="0"/>
              <a:t>3/30</a:t>
            </a:r>
          </a:p>
          <a:p>
            <a:endParaRPr lang="en-US" dirty="0"/>
          </a:p>
        </p:txBody>
      </p:sp>
      <p:pic>
        <p:nvPicPr>
          <p:cNvPr id="5" name="Picture 4">
            <a:extLst>
              <a:ext uri="{FF2B5EF4-FFF2-40B4-BE49-F238E27FC236}">
                <a16:creationId xmlns:a16="http://schemas.microsoft.com/office/drawing/2014/main" id="{A36DEE48-15EC-49C2-A0FC-05AE901F69F0}"/>
              </a:ext>
            </a:extLst>
          </p:cNvPr>
          <p:cNvPicPr/>
          <p:nvPr/>
        </p:nvPicPr>
        <p:blipFill>
          <a:blip r:embed="rId2"/>
          <a:stretch>
            <a:fillRect/>
          </a:stretch>
        </p:blipFill>
        <p:spPr>
          <a:xfrm>
            <a:off x="9034162" y="1692910"/>
            <a:ext cx="1485900" cy="1736090"/>
          </a:xfrm>
          <a:prstGeom prst="rect">
            <a:avLst/>
          </a:prstGeom>
        </p:spPr>
      </p:pic>
      <p:graphicFrame>
        <p:nvGraphicFramePr>
          <p:cNvPr id="6" name="Table 6">
            <a:extLst>
              <a:ext uri="{FF2B5EF4-FFF2-40B4-BE49-F238E27FC236}">
                <a16:creationId xmlns:a16="http://schemas.microsoft.com/office/drawing/2014/main" id="{100C6B4E-2223-4F40-B170-012F264E2289}"/>
              </a:ext>
            </a:extLst>
          </p:cNvPr>
          <p:cNvGraphicFramePr>
            <a:graphicFrameLocks noGrp="1"/>
          </p:cNvGraphicFramePr>
          <p:nvPr>
            <p:extLst>
              <p:ext uri="{D42A27DB-BD31-4B8C-83A1-F6EECF244321}">
                <p14:modId xmlns:p14="http://schemas.microsoft.com/office/powerpoint/2010/main" val="208449030"/>
              </p:ext>
            </p:extLst>
          </p:nvPr>
        </p:nvGraphicFramePr>
        <p:xfrm>
          <a:off x="9199176" y="3551949"/>
          <a:ext cx="1155872" cy="365760"/>
        </p:xfrm>
        <a:graphic>
          <a:graphicData uri="http://schemas.openxmlformats.org/drawingml/2006/table">
            <a:tbl>
              <a:tblPr firstRow="1" bandRow="1">
                <a:tableStyleId>{5C22544A-7EE6-4342-B048-85BDC9FD1C3A}</a:tableStyleId>
              </a:tblPr>
              <a:tblGrid>
                <a:gridCol w="1155872">
                  <a:extLst>
                    <a:ext uri="{9D8B030D-6E8A-4147-A177-3AD203B41FA5}">
                      <a16:colId xmlns:a16="http://schemas.microsoft.com/office/drawing/2014/main" val="482328432"/>
                    </a:ext>
                  </a:extLst>
                </a:gridCol>
              </a:tblGrid>
              <a:tr h="0">
                <a:tc>
                  <a:txBody>
                    <a:bodyPr/>
                    <a:lstStyle/>
                    <a:p>
                      <a:r>
                        <a:rPr lang="en-US" b="0" dirty="0">
                          <a:solidFill>
                            <a:schemeClr val="tx1"/>
                          </a:solidFill>
                          <a:latin typeface="Times New Roman" panose="02020603050405020304" pitchFamily="18" charset="0"/>
                          <a:cs typeface="Times New Roman" panose="02020603050405020304" pitchFamily="18" charset="0"/>
                        </a:rPr>
                        <a:t>LBW Out</a:t>
                      </a:r>
                    </a:p>
                  </a:txBody>
                  <a:tcPr>
                    <a:solidFill>
                      <a:schemeClr val="bg1"/>
                    </a:solidFill>
                  </a:tcPr>
                </a:tc>
                <a:extLst>
                  <a:ext uri="{0D108BD9-81ED-4DB2-BD59-A6C34878D82A}">
                    <a16:rowId xmlns:a16="http://schemas.microsoft.com/office/drawing/2014/main" val="1817548012"/>
                  </a:ext>
                </a:extLst>
              </a:tr>
            </a:tbl>
          </a:graphicData>
        </a:graphic>
      </p:graphicFrame>
    </p:spTree>
    <p:extLst>
      <p:ext uri="{BB962C8B-B14F-4D97-AF65-F5344CB8AC3E}">
        <p14:creationId xmlns:p14="http://schemas.microsoft.com/office/powerpoint/2010/main" val="3488491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itle 1">
            <a:extLst>
              <a:ext uri="{FF2B5EF4-FFF2-40B4-BE49-F238E27FC236}">
                <a16:creationId xmlns:a16="http://schemas.microsoft.com/office/drawing/2014/main" id="{791EDE42-EDDD-4627-90A2-4DB9D9580097}"/>
              </a:ext>
            </a:extLst>
          </p:cNvPr>
          <p:cNvSpPr>
            <a:spLocks noGrp="1"/>
          </p:cNvSpPr>
          <p:nvPr>
            <p:ph type="title"/>
          </p:nvPr>
        </p:nvSpPr>
        <p:spPr>
          <a:xfrm>
            <a:off x="4019550" y="3252788"/>
            <a:ext cx="5294313" cy="723900"/>
          </a:xfrm>
        </p:spPr>
        <p:txBody>
          <a:bodyPr/>
          <a:lstStyle/>
          <a:p>
            <a:r>
              <a:rPr lang="en-US" altLang="en-US"/>
              <a:t>      </a:t>
            </a:r>
            <a:r>
              <a:rPr lang="en-US" altLang="en-US" sz="4400" b="1">
                <a:solidFill>
                  <a:schemeClr val="tx1"/>
                </a:solidFill>
                <a:latin typeface="Times New Roman" panose="02020603050405020304" pitchFamily="18" charset="0"/>
                <a:cs typeface="Times New Roman" panose="02020603050405020304" pitchFamily="18" charset="0"/>
              </a:rPr>
              <a:t>THANK YOU</a:t>
            </a:r>
          </a:p>
        </p:txBody>
      </p:sp>
      <p:sp>
        <p:nvSpPr>
          <p:cNvPr id="3" name="Footer Placeholder 2">
            <a:extLst>
              <a:ext uri="{FF2B5EF4-FFF2-40B4-BE49-F238E27FC236}">
                <a16:creationId xmlns:a16="http://schemas.microsoft.com/office/drawing/2014/main" id="{AB0C344F-52A1-4C55-92A3-C4AF117665D2}"/>
              </a:ext>
            </a:extLst>
          </p:cNvPr>
          <p:cNvSpPr>
            <a:spLocks noGrp="1"/>
          </p:cNvSpPr>
          <p:nvPr>
            <p:ph type="ftr" sz="quarter" idx="11"/>
          </p:nvPr>
        </p:nvSpPr>
        <p:spPr/>
        <p:txBody>
          <a:bodyPr/>
          <a:lstStyle/>
          <a:p>
            <a:pPr>
              <a:defRPr/>
            </a:pPr>
            <a:r>
              <a:rPr lang="en-US" dirty="0"/>
              <a:t>30/30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a:extLst>
              <a:ext uri="{FF2B5EF4-FFF2-40B4-BE49-F238E27FC236}">
                <a16:creationId xmlns:a16="http://schemas.microsoft.com/office/drawing/2014/main" id="{7BC5ACF8-B608-4401-8162-0BE8FCF15CD0}"/>
              </a:ext>
            </a:extLst>
          </p:cNvPr>
          <p:cNvSpPr>
            <a:spLocks noGrp="1"/>
          </p:cNvSpPr>
          <p:nvPr>
            <p:ph type="title"/>
          </p:nvPr>
        </p:nvSpPr>
        <p:spPr>
          <a:xfrm>
            <a:off x="1790699" y="235449"/>
            <a:ext cx="9336087" cy="323850"/>
          </a:xfrm>
        </p:spPr>
        <p:txBody>
          <a:bodyPr/>
          <a:lstStyle/>
          <a:p>
            <a:pPr algn="ctr"/>
            <a:r>
              <a:rPr lang="en-IN" altLang="en-US" sz="2400" b="1" dirty="0">
                <a:solidFill>
                  <a:srgbClr val="FF0000"/>
                </a:solidFill>
                <a:latin typeface="Times New Roman" panose="02020603050405020304" pitchFamily="18" charset="0"/>
                <a:cs typeface="Times New Roman" panose="02020603050405020304" pitchFamily="18" charset="0"/>
              </a:rPr>
              <a:t>   </a:t>
            </a:r>
            <a:r>
              <a:rPr lang="en-IN" altLang="en-US" sz="2800" b="1" dirty="0">
                <a:solidFill>
                  <a:srgbClr val="FF0000"/>
                </a:solidFill>
                <a:latin typeface="Times New Roman" panose="02020603050405020304" pitchFamily="18" charset="0"/>
                <a:cs typeface="Times New Roman" panose="02020603050405020304" pitchFamily="18" charset="0"/>
              </a:rPr>
              <a:t> </a:t>
            </a:r>
            <a:r>
              <a:rPr lang="en-IN" altLang="en-US" b="1" dirty="0">
                <a:solidFill>
                  <a:srgbClr val="FF0000"/>
                </a:solidFill>
                <a:latin typeface="Times New Roman" panose="02020603050405020304" pitchFamily="18" charset="0"/>
                <a:cs typeface="Times New Roman" panose="02020603050405020304" pitchFamily="18" charset="0"/>
              </a:rPr>
              <a:t>LITERATURE REVIEW</a:t>
            </a:r>
          </a:p>
        </p:txBody>
      </p:sp>
      <p:graphicFrame>
        <p:nvGraphicFramePr>
          <p:cNvPr id="7" name="Content Placeholder 4">
            <a:extLst>
              <a:ext uri="{FF2B5EF4-FFF2-40B4-BE49-F238E27FC236}">
                <a16:creationId xmlns:a16="http://schemas.microsoft.com/office/drawing/2014/main" id="{559E2F95-EA81-4D16-A798-6EB0C20F59A4}"/>
              </a:ext>
            </a:extLst>
          </p:cNvPr>
          <p:cNvGraphicFramePr>
            <a:graphicFrameLocks noGrp="1"/>
          </p:cNvGraphicFramePr>
          <p:nvPr>
            <p:ph idx="1"/>
            <p:extLst>
              <p:ext uri="{D42A27DB-BD31-4B8C-83A1-F6EECF244321}">
                <p14:modId xmlns:p14="http://schemas.microsoft.com/office/powerpoint/2010/main" val="1630272389"/>
              </p:ext>
            </p:extLst>
          </p:nvPr>
        </p:nvGraphicFramePr>
        <p:xfrm>
          <a:off x="1116013" y="888642"/>
          <a:ext cx="10685461" cy="5715359"/>
        </p:xfrm>
        <a:graphic>
          <a:graphicData uri="http://schemas.openxmlformats.org/drawingml/2006/table">
            <a:tbl>
              <a:tblPr firstRow="1" bandRow="1">
                <a:tableStyleId>{5940675A-B579-460E-94D1-54222C63F5DA}</a:tableStyleId>
              </a:tblPr>
              <a:tblGrid>
                <a:gridCol w="2910959">
                  <a:extLst>
                    <a:ext uri="{9D8B030D-6E8A-4147-A177-3AD203B41FA5}">
                      <a16:colId xmlns:a16="http://schemas.microsoft.com/office/drawing/2014/main" val="20000"/>
                    </a:ext>
                  </a:extLst>
                </a:gridCol>
                <a:gridCol w="2459344">
                  <a:extLst>
                    <a:ext uri="{9D8B030D-6E8A-4147-A177-3AD203B41FA5}">
                      <a16:colId xmlns:a16="http://schemas.microsoft.com/office/drawing/2014/main" val="20001"/>
                    </a:ext>
                  </a:extLst>
                </a:gridCol>
                <a:gridCol w="2923248">
                  <a:extLst>
                    <a:ext uri="{9D8B030D-6E8A-4147-A177-3AD203B41FA5}">
                      <a16:colId xmlns:a16="http://schemas.microsoft.com/office/drawing/2014/main" val="20002"/>
                    </a:ext>
                  </a:extLst>
                </a:gridCol>
                <a:gridCol w="2391910">
                  <a:extLst>
                    <a:ext uri="{9D8B030D-6E8A-4147-A177-3AD203B41FA5}">
                      <a16:colId xmlns:a16="http://schemas.microsoft.com/office/drawing/2014/main" val="20003"/>
                    </a:ext>
                  </a:extLst>
                </a:gridCol>
              </a:tblGrid>
              <a:tr h="944466">
                <a:tc>
                  <a:txBody>
                    <a:bodyPr/>
                    <a:lstStyle/>
                    <a:p>
                      <a:r>
                        <a:rPr lang="en-IN" sz="2000" b="1" dirty="0">
                          <a:latin typeface="Times New Roman" pitchFamily="18" charset="0"/>
                          <a:cs typeface="Times New Roman" pitchFamily="18" charset="0"/>
                        </a:rPr>
                        <a:t>Title</a:t>
                      </a:r>
                      <a:r>
                        <a:rPr lang="en-IN" sz="2000" b="1" baseline="0" dirty="0">
                          <a:latin typeface="Times New Roman" pitchFamily="18" charset="0"/>
                          <a:cs typeface="Times New Roman" pitchFamily="18" charset="0"/>
                        </a:rPr>
                        <a:t> of the paper</a:t>
                      </a:r>
                      <a:endParaRPr lang="en-IN" sz="2000" b="1" dirty="0">
                        <a:latin typeface="Times New Roman" pitchFamily="18" charset="0"/>
                        <a:cs typeface="Times New Roman" pitchFamily="18" charset="0"/>
                      </a:endParaRPr>
                    </a:p>
                  </a:txBody>
                  <a:tcPr marL="91438" marR="91438" marT="45718" marB="45718"/>
                </a:tc>
                <a:tc>
                  <a:txBody>
                    <a:bodyPr/>
                    <a:lstStyle/>
                    <a:p>
                      <a:r>
                        <a:rPr lang="en-IN" sz="2000" b="1" dirty="0">
                          <a:latin typeface="Times New Roman" pitchFamily="18" charset="0"/>
                          <a:cs typeface="Times New Roman" pitchFamily="18" charset="0"/>
                        </a:rPr>
                        <a:t>Name</a:t>
                      </a:r>
                      <a:r>
                        <a:rPr lang="en-IN" sz="2000" b="1" baseline="0" dirty="0">
                          <a:latin typeface="Times New Roman" pitchFamily="18" charset="0"/>
                          <a:cs typeface="Times New Roman" pitchFamily="18" charset="0"/>
                        </a:rPr>
                        <a:t> of the journal, Vol. No, and Year</a:t>
                      </a:r>
                      <a:endParaRPr lang="en-IN" sz="2000" b="1" dirty="0">
                        <a:latin typeface="Times New Roman" pitchFamily="18" charset="0"/>
                        <a:cs typeface="Times New Roman" pitchFamily="18" charset="0"/>
                      </a:endParaRPr>
                    </a:p>
                  </a:txBody>
                  <a:tcPr marL="91438" marR="91438" marT="45718" marB="45718"/>
                </a:tc>
                <a:tc>
                  <a:txBody>
                    <a:bodyPr/>
                    <a:lstStyle/>
                    <a:p>
                      <a:r>
                        <a:rPr lang="en-IN" sz="2000" b="1" dirty="0">
                          <a:latin typeface="Times New Roman" pitchFamily="18" charset="0"/>
                          <a:cs typeface="Times New Roman" pitchFamily="18" charset="0"/>
                        </a:rPr>
                        <a:t>Methodology</a:t>
                      </a:r>
                    </a:p>
                  </a:txBody>
                  <a:tcPr marL="91438" marR="91438" marT="45718" marB="45718"/>
                </a:tc>
                <a:tc>
                  <a:txBody>
                    <a:bodyPr/>
                    <a:lstStyle/>
                    <a:p>
                      <a:r>
                        <a:rPr lang="en-IN" sz="2000" b="1" dirty="0">
                          <a:latin typeface="Times New Roman" pitchFamily="18" charset="0"/>
                          <a:cs typeface="Times New Roman" pitchFamily="18" charset="0"/>
                        </a:rPr>
                        <a:t>Limitations</a:t>
                      </a:r>
                    </a:p>
                  </a:txBody>
                  <a:tcPr marL="91438" marR="91438" marT="45718" marB="45718"/>
                </a:tc>
                <a:extLst>
                  <a:ext uri="{0D108BD9-81ED-4DB2-BD59-A6C34878D82A}">
                    <a16:rowId xmlns:a16="http://schemas.microsoft.com/office/drawing/2014/main" val="10000"/>
                  </a:ext>
                </a:extLst>
              </a:tr>
              <a:tr h="14056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Hawk Eye: A Logical Innovative Technology Use in Sports for Effective Decision Making</a:t>
                      </a:r>
                      <a:endParaRPr lang="en-IN" sz="1800" b="0" dirty="0">
                        <a:latin typeface="Times New Roman" pitchFamily="18" charset="0"/>
                        <a:cs typeface="Times New Roman" pitchFamily="18" charset="0"/>
                      </a:endParaRPr>
                    </a:p>
                  </a:txBody>
                  <a:tcPr marL="91438" marR="91438" marT="45718" marB="45718"/>
                </a:tc>
                <a:tc>
                  <a:txBody>
                    <a:bodyPr/>
                    <a:lstStyle/>
                    <a:p>
                      <a:r>
                        <a:rPr lang="en-US" dirty="0">
                          <a:latin typeface="Times New Roman" panose="02020603050405020304" pitchFamily="18" charset="0"/>
                          <a:cs typeface="Times New Roman" panose="02020603050405020304" pitchFamily="18" charset="0"/>
                        </a:rPr>
                        <a:t>Sport Science Review, vol. XXI, No. 1-2, April 2012</a:t>
                      </a:r>
                      <a:endParaRPr lang="en-IN" sz="1800" i="0" dirty="0">
                        <a:latin typeface="Times New Roman" pitchFamily="18" charset="0"/>
                        <a:cs typeface="Times New Roman" pitchFamily="18" charset="0"/>
                      </a:endParaRPr>
                    </a:p>
                  </a:txBody>
                  <a:tcPr marL="91438" marR="91438" marT="45718" marB="45718"/>
                </a:tc>
                <a:tc>
                  <a:txBody>
                    <a:bodyPr/>
                    <a:lstStyle/>
                    <a:p>
                      <a:r>
                        <a:rPr lang="en-IN" sz="1800" baseline="0" dirty="0">
                          <a:latin typeface="Times New Roman" pitchFamily="18" charset="0"/>
                          <a:cs typeface="Times New Roman" pitchFamily="18" charset="0"/>
                        </a:rPr>
                        <a:t>Hawk Eye (3D model)</a:t>
                      </a:r>
                    </a:p>
                  </a:txBody>
                  <a:tcPr marL="91438" marR="91438" marT="45718" marB="45718"/>
                </a:tc>
                <a:tc>
                  <a:txBody>
                    <a:bodyPr/>
                    <a:lstStyle/>
                    <a:p>
                      <a:r>
                        <a:rPr lang="en-IN" sz="1800" dirty="0">
                          <a:latin typeface="Times New Roman" pitchFamily="18" charset="0"/>
                          <a:cs typeface="Times New Roman" pitchFamily="18" charset="0"/>
                        </a:rPr>
                        <a:t>There may be wrong prediction </a:t>
                      </a:r>
                      <a:r>
                        <a:rPr lang="en-US" dirty="0">
                          <a:latin typeface="Times New Roman" panose="02020603050405020304" pitchFamily="18" charset="0"/>
                          <a:cs typeface="Times New Roman" panose="02020603050405020304" pitchFamily="18" charset="0"/>
                        </a:rPr>
                        <a:t>caused by imperfections on the ground surface.  </a:t>
                      </a:r>
                      <a:endParaRPr lang="en-IN" sz="1800" dirty="0">
                        <a:latin typeface="Times New Roman" pitchFamily="18" charset="0"/>
                        <a:cs typeface="Times New Roman" pitchFamily="18" charset="0"/>
                      </a:endParaRPr>
                    </a:p>
                  </a:txBody>
                  <a:tcPr marL="91438" marR="91438" marT="45718" marB="45718"/>
                </a:tc>
                <a:extLst>
                  <a:ext uri="{0D108BD9-81ED-4DB2-BD59-A6C34878D82A}">
                    <a16:rowId xmlns:a16="http://schemas.microsoft.com/office/drawing/2014/main" val="10001"/>
                  </a:ext>
                </a:extLst>
              </a:tr>
              <a:tr h="19595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a:latin typeface="Times New Roman" panose="02020603050405020304" pitchFamily="18" charset="0"/>
                          <a:cs typeface="Times New Roman" panose="02020603050405020304" pitchFamily="18" charset="0"/>
                        </a:rPr>
                        <a:t>Automated Decisions in Aware Cricket Ground: A Proposal</a:t>
                      </a:r>
                      <a:endParaRPr lang="en-IN" sz="1800" b="0" i="0" dirty="0">
                        <a:latin typeface="Times New Roman" pitchFamily="18" charset="0"/>
                        <a:cs typeface="Times New Roman" pitchFamily="18" charset="0"/>
                      </a:endParaRPr>
                    </a:p>
                  </a:txBody>
                  <a:tcPr marL="91438" marR="91438" marT="45718" marB="457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a:solidFill>
                            <a:schemeClr val="tx1"/>
                          </a:solidFill>
                          <a:latin typeface="Times New Roman" pitchFamily="18" charset="0"/>
                          <a:ea typeface="+mn-ea"/>
                          <a:cs typeface="Times New Roman" pitchFamily="18" charset="0"/>
                        </a:rPr>
                        <a:t> </a:t>
                      </a:r>
                      <a:r>
                        <a:rPr lang="en-US" dirty="0">
                          <a:latin typeface="Times New Roman" panose="02020603050405020304" pitchFamily="18" charset="0"/>
                          <a:cs typeface="Times New Roman" panose="02020603050405020304" pitchFamily="18" charset="0"/>
                        </a:rPr>
                        <a:t>International Journal of Information and Education Technology, Vol. 2, No. 3, June 2012</a:t>
                      </a:r>
                      <a:endParaRPr lang="en-IN" sz="1800" i="0" dirty="0">
                        <a:latin typeface="Times New Roman" pitchFamily="18" charset="0"/>
                        <a:cs typeface="Times New Roman" pitchFamily="18" charset="0"/>
                      </a:endParaRPr>
                    </a:p>
                  </a:txBody>
                  <a:tcPr marL="91438" marR="91438" marT="45718" marB="45718"/>
                </a:tc>
                <a:tc>
                  <a:txBody>
                    <a:bodyPr/>
                    <a:lstStyle/>
                    <a:p>
                      <a:pPr algn="l"/>
                      <a:r>
                        <a:rPr lang="en-IN" sz="1800" b="0" dirty="0">
                          <a:latin typeface="Times New Roman" pitchFamily="18" charset="0"/>
                          <a:cs typeface="Times New Roman" pitchFamily="18" charset="0"/>
                        </a:rPr>
                        <a:t>Using Sensors</a:t>
                      </a:r>
                    </a:p>
                  </a:txBody>
                  <a:tcPr marL="91438" marR="91438" marT="45718" marB="457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latin typeface="Times New Roman" pitchFamily="18" charset="0"/>
                          <a:cs typeface="Times New Roman" pitchFamily="18" charset="0"/>
                        </a:rPr>
                        <a:t>There will be noises.</a:t>
                      </a:r>
                    </a:p>
                  </a:txBody>
                  <a:tcPr marL="91438" marR="91438" marT="45718" marB="45718"/>
                </a:tc>
                <a:extLst>
                  <a:ext uri="{0D108BD9-81ED-4DB2-BD59-A6C34878D82A}">
                    <a16:rowId xmlns:a16="http://schemas.microsoft.com/office/drawing/2014/main" val="10002"/>
                  </a:ext>
                </a:extLst>
              </a:tr>
              <a:tr h="14056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Times New Roman" panose="02020603050405020304" pitchFamily="18" charset="0"/>
                          <a:cs typeface="Times New Roman" panose="02020603050405020304" pitchFamily="18" charset="0"/>
                        </a:rPr>
                        <a:t>A-Eye: Automating the role of the third umpire in the game of cricket</a:t>
                      </a:r>
                      <a:endParaRPr lang="en-IN" sz="1800" b="0" i="0" dirty="0">
                        <a:latin typeface="Times New Roman" pitchFamily="18" charset="0"/>
                        <a:cs typeface="Times New Roman" pitchFamily="18" charset="0"/>
                      </a:endParaRPr>
                    </a:p>
                  </a:txBody>
                  <a:tcPr marL="91438" marR="91438"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dirty="0">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Expert Systems with Applications</a:t>
                      </a:r>
                      <a:r>
                        <a:rPr lang="en-US" dirty="0">
                          <a:solidFill>
                            <a:srgbClr val="505050"/>
                          </a:solidFill>
                          <a:latin typeface="Times New Roman" panose="02020603050405020304" pitchFamily="18" charset="0"/>
                          <a:cs typeface="Times New Roman" panose="02020603050405020304" pitchFamily="18" charset="0"/>
                        </a:rPr>
                        <a:t>, </a:t>
                      </a:r>
                      <a:r>
                        <a:rPr lang="en-US" b="0" i="0" strike="noStrike" dirty="0">
                          <a:solidFill>
                            <a:srgbClr val="505050"/>
                          </a:solidFill>
                          <a:effectLst/>
                          <a:latin typeface="Times New Roman" panose="02020603050405020304" pitchFamily="18" charset="0"/>
                          <a:cs typeface="Times New Roman" panose="02020603050405020304" pitchFamily="18" charset="0"/>
                        </a:rPr>
                        <a:t>Volume 39</a:t>
                      </a:r>
                      <a:r>
                        <a:rPr lang="en-US" b="0" i="0" strike="noStrike" dirty="0">
                          <a:effectLst/>
                          <a:latin typeface="Times New Roman" panose="02020603050405020304" pitchFamily="18" charset="0"/>
                          <a:cs typeface="Times New Roman" panose="02020603050405020304" pitchFamily="18" charset="0"/>
                        </a:rPr>
                        <a:t>,  Issue 13</a:t>
                      </a:r>
                      <a:r>
                        <a:rPr lang="en-US" b="0" i="0" dirty="0">
                          <a:solidFill>
                            <a:srgbClr val="2E2E2E"/>
                          </a:solidFill>
                          <a:effectLst/>
                          <a:latin typeface="Times New Roman" panose="02020603050405020304" pitchFamily="18" charset="0"/>
                          <a:cs typeface="Times New Roman" panose="02020603050405020304" pitchFamily="18" charset="0"/>
                        </a:rPr>
                        <a:t>, 1 November 2012</a:t>
                      </a:r>
                      <a:endParaRPr lang="en-IN" i="1" dirty="0">
                        <a:latin typeface="Times New Roman" pitchFamily="18" charset="0"/>
                        <a:cs typeface="Times New Roman" pitchFamily="18" charset="0"/>
                      </a:endParaRPr>
                    </a:p>
                  </a:txBody>
                  <a:tcPr marL="91438" marR="91438" marT="45718" marB="457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Object Detection</a:t>
                      </a:r>
                    </a:p>
                  </a:txBody>
                  <a:tcPr marL="91438" marR="91438" marT="45718" marB="45718"/>
                </a:tc>
                <a:tc>
                  <a:txBody>
                    <a:bodyPr/>
                    <a:lstStyle/>
                    <a:p>
                      <a:r>
                        <a:rPr lang="en-IN" sz="1800" dirty="0">
                          <a:latin typeface="Times New Roman" pitchFamily="18" charset="0"/>
                          <a:cs typeface="Times New Roman" pitchFamily="18" charset="0"/>
                        </a:rPr>
                        <a:t>Implemented only for Run-out detection, not  LBW decision.</a:t>
                      </a:r>
                    </a:p>
                  </a:txBody>
                  <a:tcPr marL="91438" marR="91438" marT="45718" marB="45718"/>
                </a:tc>
                <a:extLst>
                  <a:ext uri="{0D108BD9-81ED-4DB2-BD59-A6C34878D82A}">
                    <a16:rowId xmlns:a16="http://schemas.microsoft.com/office/drawing/2014/main" val="10003"/>
                  </a:ext>
                </a:extLst>
              </a:tr>
            </a:tbl>
          </a:graphicData>
        </a:graphic>
      </p:graphicFrame>
      <p:sp>
        <p:nvSpPr>
          <p:cNvPr id="3" name="Footer Placeholder 2">
            <a:extLst>
              <a:ext uri="{FF2B5EF4-FFF2-40B4-BE49-F238E27FC236}">
                <a16:creationId xmlns:a16="http://schemas.microsoft.com/office/drawing/2014/main" id="{2A3DFE0F-A604-440C-9C49-0121C0F25AA8}"/>
              </a:ext>
            </a:extLst>
          </p:cNvPr>
          <p:cNvSpPr>
            <a:spLocks noGrp="1"/>
          </p:cNvSpPr>
          <p:nvPr>
            <p:ph type="ftr" sz="quarter" idx="11"/>
          </p:nvPr>
        </p:nvSpPr>
        <p:spPr>
          <a:xfrm>
            <a:off x="9600485" y="6546851"/>
            <a:ext cx="1930400" cy="381000"/>
          </a:xfrm>
        </p:spPr>
        <p:txBody>
          <a:bodyPr/>
          <a:lstStyle/>
          <a:p>
            <a:pPr>
              <a:defRPr/>
            </a:pPr>
            <a:r>
              <a:rPr lang="en-US" dirty="0"/>
              <a:t>4/30</a:t>
            </a:r>
          </a:p>
        </p:txBody>
      </p:sp>
    </p:spTree>
    <p:extLst>
      <p:ext uri="{BB962C8B-B14F-4D97-AF65-F5344CB8AC3E}">
        <p14:creationId xmlns:p14="http://schemas.microsoft.com/office/powerpoint/2010/main" val="292440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a:extLst>
              <a:ext uri="{FF2B5EF4-FFF2-40B4-BE49-F238E27FC236}">
                <a16:creationId xmlns:a16="http://schemas.microsoft.com/office/drawing/2014/main" id="{E375A781-6E2F-4965-88FD-9A4E998AC954}"/>
              </a:ext>
            </a:extLst>
          </p:cNvPr>
          <p:cNvSpPr>
            <a:spLocks noGrp="1"/>
          </p:cNvSpPr>
          <p:nvPr>
            <p:ph type="title"/>
          </p:nvPr>
        </p:nvSpPr>
        <p:spPr>
          <a:xfrm>
            <a:off x="609600" y="207168"/>
            <a:ext cx="10972800" cy="652463"/>
          </a:xfrm>
        </p:spPr>
        <p:txBody>
          <a:bodyPr/>
          <a:lstStyle/>
          <a:p>
            <a:pPr algn="ctr"/>
            <a:r>
              <a:rPr lang="en-IN" altLang="en-US" dirty="0">
                <a:solidFill>
                  <a:srgbClr val="FF0000"/>
                </a:solidFill>
                <a:latin typeface="Times New Roman" panose="02020603050405020304" pitchFamily="18" charset="0"/>
                <a:cs typeface="Times New Roman" panose="02020603050405020304" pitchFamily="18" charset="0"/>
              </a:rPr>
              <a:t>    </a:t>
            </a:r>
            <a:r>
              <a:rPr lang="en-IN" altLang="en-US" b="1" dirty="0">
                <a:solidFill>
                  <a:srgbClr val="FF0000"/>
                </a:solidFill>
                <a:latin typeface="Times New Roman" panose="02020603050405020304" pitchFamily="18" charset="0"/>
                <a:cs typeface="Times New Roman" panose="02020603050405020304" pitchFamily="18" charset="0"/>
              </a:rPr>
              <a:t>SUMMARY FROM  LITERATURE REVIEW</a:t>
            </a:r>
            <a:endParaRPr lang="en-IN" altLang="en-US" b="1" dirty="0"/>
          </a:p>
        </p:txBody>
      </p:sp>
      <p:sp>
        <p:nvSpPr>
          <p:cNvPr id="157699" name="Content Placeholder 2">
            <a:extLst>
              <a:ext uri="{FF2B5EF4-FFF2-40B4-BE49-F238E27FC236}">
                <a16:creationId xmlns:a16="http://schemas.microsoft.com/office/drawing/2014/main" id="{7013AD8D-1AEB-4581-A0DC-D24F5D3240CB}"/>
              </a:ext>
            </a:extLst>
          </p:cNvPr>
          <p:cNvSpPr>
            <a:spLocks noGrp="1"/>
          </p:cNvSpPr>
          <p:nvPr>
            <p:ph idx="1"/>
          </p:nvPr>
        </p:nvSpPr>
        <p:spPr>
          <a:xfrm>
            <a:off x="1075339" y="1627348"/>
            <a:ext cx="10828337" cy="4650346"/>
          </a:xfrm>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Although Hawk eye is very accurate in measuring the actual path of a ball, when it comes to predicting the future path of the ball, it is not as clear in some cases. </a:t>
            </a:r>
          </a:p>
          <a:p>
            <a:pPr algn="just">
              <a:lnSpc>
                <a:spcPct val="150000"/>
              </a:lnSpc>
            </a:pPr>
            <a:r>
              <a:rPr lang="en-US" sz="2000" dirty="0">
                <a:latin typeface="Times New Roman" panose="02020603050405020304" pitchFamily="18" charset="0"/>
                <a:cs typeface="Times New Roman" panose="02020603050405020304" pitchFamily="18" charset="0"/>
              </a:rPr>
              <a:t>The predicted path of the ball is based on the average and expected pathway and does not take into effect any deviation that can be caused by imperfections on the ground surface.</a:t>
            </a:r>
          </a:p>
          <a:p>
            <a:pPr algn="just">
              <a:lnSpc>
                <a:spcPct val="150000"/>
              </a:lnSpc>
            </a:pPr>
            <a:r>
              <a:rPr lang="en-US" altLang="en-US" dirty="0">
                <a:latin typeface="Times New Roman" panose="02020603050405020304" pitchFamily="18" charset="0"/>
                <a:cs typeface="Times New Roman" panose="02020603050405020304" pitchFamily="18" charset="0"/>
              </a:rPr>
              <a:t>On other hand, </a:t>
            </a:r>
            <a:r>
              <a:rPr lang="en-US" altLang="en-US" dirty="0" err="1">
                <a:latin typeface="Times New Roman" panose="02020603050405020304" pitchFamily="18" charset="0"/>
                <a:cs typeface="Times New Roman" panose="02020603050405020304" pitchFamily="18" charset="0"/>
              </a:rPr>
              <a:t>Snicko</a:t>
            </a:r>
            <a:r>
              <a:rPr lang="en-US" altLang="en-US" dirty="0">
                <a:latin typeface="Times New Roman" panose="02020603050405020304" pitchFamily="18" charset="0"/>
                <a:cs typeface="Times New Roman" panose="02020603050405020304" pitchFamily="18" charset="0"/>
              </a:rPr>
              <a:t>-meters or other sensors will give additional noise which leads to wrong detections.</a:t>
            </a:r>
            <a:endParaRPr lang="en-IN" altLang="en-US" sz="24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AC992AA7-CCB4-4B1A-BBD7-5A282BFFA7A7}"/>
              </a:ext>
            </a:extLst>
          </p:cNvPr>
          <p:cNvSpPr>
            <a:spLocks noGrp="1"/>
          </p:cNvSpPr>
          <p:nvPr>
            <p:ph type="ftr" sz="quarter" idx="11"/>
          </p:nvPr>
        </p:nvSpPr>
        <p:spPr/>
        <p:txBody>
          <a:bodyPr/>
          <a:lstStyle/>
          <a:p>
            <a:pPr>
              <a:defRPr/>
            </a:pPr>
            <a:r>
              <a:rPr lang="en-US" dirty="0"/>
              <a:t>5/30</a:t>
            </a:r>
          </a:p>
        </p:txBody>
      </p:sp>
    </p:spTree>
    <p:extLst>
      <p:ext uri="{BB962C8B-B14F-4D97-AF65-F5344CB8AC3E}">
        <p14:creationId xmlns:p14="http://schemas.microsoft.com/office/powerpoint/2010/main" val="329875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4BE6-5BA0-49A8-9114-F27C9CC4CF15}"/>
              </a:ext>
            </a:extLst>
          </p:cNvPr>
          <p:cNvSpPr>
            <a:spLocks noGrp="1"/>
          </p:cNvSpPr>
          <p:nvPr>
            <p:ph type="title"/>
          </p:nvPr>
        </p:nvSpPr>
        <p:spPr>
          <a:xfrm>
            <a:off x="609600" y="383059"/>
            <a:ext cx="10972800" cy="575104"/>
          </a:xfrm>
        </p:spPr>
        <p:txBody>
          <a:bodyPr/>
          <a:lstStyle/>
          <a:p>
            <a:pPr algn="ctr"/>
            <a:r>
              <a:rPr lang="en-IN" altLang="en-US" sz="3200" b="1" dirty="0">
                <a:solidFill>
                  <a:srgbClr val="FF0000"/>
                </a:solidFill>
                <a:latin typeface="Times New Roman" panose="02020603050405020304" pitchFamily="18" charset="0"/>
                <a:cs typeface="Times New Roman" panose="02020603050405020304" pitchFamily="18" charset="0"/>
              </a:rPr>
              <a:t> DRAWBACKS OF HAWK-EYE</a:t>
            </a:r>
            <a:endParaRPr lang="en-US" dirty="0"/>
          </a:p>
        </p:txBody>
      </p:sp>
      <p:sp>
        <p:nvSpPr>
          <p:cNvPr id="3" name="Content Placeholder 2">
            <a:extLst>
              <a:ext uri="{FF2B5EF4-FFF2-40B4-BE49-F238E27FC236}">
                <a16:creationId xmlns:a16="http://schemas.microsoft.com/office/drawing/2014/main" id="{CBA05534-D1C7-465F-87DC-BEDBA4588F1D}"/>
              </a:ext>
            </a:extLst>
          </p:cNvPr>
          <p:cNvSpPr>
            <a:spLocks noGrp="1"/>
          </p:cNvSpPr>
          <p:nvPr>
            <p:ph idx="1"/>
          </p:nvPr>
        </p:nvSpPr>
        <p:spPr>
          <a:xfrm>
            <a:off x="1005016" y="958163"/>
            <a:ext cx="10972800" cy="5516778"/>
          </a:xfrm>
        </p:spPr>
        <p:txBody>
          <a:bodyPr/>
          <a:lstStyle/>
          <a:p>
            <a:pPr marL="0" marR="0" indent="0" algn="just">
              <a:lnSpc>
                <a:spcPct val="150000"/>
              </a:lnSpc>
              <a:spcBef>
                <a:spcPts val="0"/>
              </a:spcBef>
              <a:spcAft>
                <a:spcPts val="800"/>
              </a:spcAft>
              <a:buNone/>
            </a:pPr>
            <a:r>
              <a:rPr lang="en-US" sz="22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More Expensive:</a:t>
            </a:r>
            <a:endParaRPr lang="en-US" sz="2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umber of high-speed cameras needed to implement the Hawk-Eye method which will be expensive.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professional Hawk-eye method for a Standard Tennis court </a:t>
            </a: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takes 60,000 to 70,000 USD.</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22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More Computation:</a:t>
            </a:r>
            <a:endParaRPr lang="en-US" sz="2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 needs to work on several images and timing constraints in order to generate a model. </a:t>
            </a:r>
          </a:p>
          <a:p>
            <a:pPr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then, generates a 3D model from the resultant videos and timing data in order to provide output to check whether ball will hit the stump.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These processes will take more computation and storage, which will also be expensive.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dirty="0"/>
          </a:p>
        </p:txBody>
      </p:sp>
      <p:sp>
        <p:nvSpPr>
          <p:cNvPr id="4" name="Footer Placeholder 3">
            <a:extLst>
              <a:ext uri="{FF2B5EF4-FFF2-40B4-BE49-F238E27FC236}">
                <a16:creationId xmlns:a16="http://schemas.microsoft.com/office/drawing/2014/main" id="{F3367C74-05E3-49DB-800B-67D0A5BD34A4}"/>
              </a:ext>
            </a:extLst>
          </p:cNvPr>
          <p:cNvSpPr>
            <a:spLocks noGrp="1"/>
          </p:cNvSpPr>
          <p:nvPr>
            <p:ph type="ftr" sz="quarter" idx="11"/>
          </p:nvPr>
        </p:nvSpPr>
        <p:spPr/>
        <p:txBody>
          <a:bodyPr/>
          <a:lstStyle/>
          <a:p>
            <a:r>
              <a:rPr lang="en-US" dirty="0"/>
              <a:t>6/30</a:t>
            </a:r>
          </a:p>
        </p:txBody>
      </p:sp>
      <p:pic>
        <p:nvPicPr>
          <p:cNvPr id="5" name="Picture 4">
            <a:extLst>
              <a:ext uri="{FF2B5EF4-FFF2-40B4-BE49-F238E27FC236}">
                <a16:creationId xmlns:a16="http://schemas.microsoft.com/office/drawing/2014/main" id="{83403F3D-B756-40EB-B8FF-44C2996FDA0D}"/>
              </a:ext>
            </a:extLst>
          </p:cNvPr>
          <p:cNvPicPr/>
          <p:nvPr/>
        </p:nvPicPr>
        <p:blipFill>
          <a:blip r:embed="rId2"/>
          <a:stretch>
            <a:fillRect/>
          </a:stretch>
        </p:blipFill>
        <p:spPr>
          <a:xfrm>
            <a:off x="8555395" y="2103181"/>
            <a:ext cx="2761615" cy="1747810"/>
          </a:xfrm>
          <a:prstGeom prst="rect">
            <a:avLst/>
          </a:prstGeom>
        </p:spPr>
      </p:pic>
      <p:graphicFrame>
        <p:nvGraphicFramePr>
          <p:cNvPr id="6" name="Table 6">
            <a:extLst>
              <a:ext uri="{FF2B5EF4-FFF2-40B4-BE49-F238E27FC236}">
                <a16:creationId xmlns:a16="http://schemas.microsoft.com/office/drawing/2014/main" id="{48C83276-FD7C-41B2-988F-AE8664FD156E}"/>
              </a:ext>
            </a:extLst>
          </p:cNvPr>
          <p:cNvGraphicFramePr>
            <a:graphicFrameLocks noGrp="1"/>
          </p:cNvGraphicFramePr>
          <p:nvPr>
            <p:extLst>
              <p:ext uri="{D42A27DB-BD31-4B8C-83A1-F6EECF244321}">
                <p14:modId xmlns:p14="http://schemas.microsoft.com/office/powerpoint/2010/main" val="894830851"/>
              </p:ext>
            </p:extLst>
          </p:nvPr>
        </p:nvGraphicFramePr>
        <p:xfrm>
          <a:off x="8931874" y="3880914"/>
          <a:ext cx="2008659" cy="370840"/>
        </p:xfrm>
        <a:graphic>
          <a:graphicData uri="http://schemas.openxmlformats.org/drawingml/2006/table">
            <a:tbl>
              <a:tblPr firstRow="1" bandRow="1">
                <a:tableStyleId>{2D5ABB26-0587-4C30-8999-92F81FD0307C}</a:tableStyleId>
              </a:tblPr>
              <a:tblGrid>
                <a:gridCol w="2008659">
                  <a:extLst>
                    <a:ext uri="{9D8B030D-6E8A-4147-A177-3AD203B41FA5}">
                      <a16:colId xmlns:a16="http://schemas.microsoft.com/office/drawing/2014/main" val="511387392"/>
                    </a:ext>
                  </a:extLst>
                </a:gridCol>
              </a:tblGrid>
              <a:tr h="370840">
                <a:tc>
                  <a:txBody>
                    <a:bodyPr/>
                    <a:lstStyle/>
                    <a:p>
                      <a:r>
                        <a:rPr lang="en-US" dirty="0">
                          <a:latin typeface="Times New Roman" panose="02020603050405020304" pitchFamily="18" charset="0"/>
                          <a:cs typeface="Times New Roman" panose="02020603050405020304" pitchFamily="18" charset="0"/>
                        </a:rPr>
                        <a:t>Hawk-Eye Method</a:t>
                      </a:r>
                    </a:p>
                  </a:txBody>
                  <a:tcPr/>
                </a:tc>
                <a:extLst>
                  <a:ext uri="{0D108BD9-81ED-4DB2-BD59-A6C34878D82A}">
                    <a16:rowId xmlns:a16="http://schemas.microsoft.com/office/drawing/2014/main" val="238513836"/>
                  </a:ext>
                </a:extLst>
              </a:tr>
            </a:tbl>
          </a:graphicData>
        </a:graphic>
      </p:graphicFrame>
    </p:spTree>
    <p:extLst>
      <p:ext uri="{BB962C8B-B14F-4D97-AF65-F5344CB8AC3E}">
        <p14:creationId xmlns:p14="http://schemas.microsoft.com/office/powerpoint/2010/main" val="330087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D04D-C199-4CDC-A1AD-6D0147D3BAD0}"/>
              </a:ext>
            </a:extLst>
          </p:cNvPr>
          <p:cNvSpPr>
            <a:spLocks noGrp="1"/>
          </p:cNvSpPr>
          <p:nvPr>
            <p:ph type="title"/>
          </p:nvPr>
        </p:nvSpPr>
        <p:spPr>
          <a:xfrm>
            <a:off x="609600" y="177885"/>
            <a:ext cx="10972800" cy="711028"/>
          </a:xfrm>
        </p:spPr>
        <p:txBody>
          <a:bodyPr/>
          <a:lstStyle/>
          <a:p>
            <a:pPr algn="ctr"/>
            <a:r>
              <a:rPr lang="en-IN" altLang="en-US" sz="3200" b="1" dirty="0">
                <a:solidFill>
                  <a:srgbClr val="FF0000"/>
                </a:solidFill>
                <a:latin typeface="Times New Roman" panose="02020603050405020304" pitchFamily="18" charset="0"/>
                <a:cs typeface="Times New Roman" panose="02020603050405020304" pitchFamily="18" charset="0"/>
              </a:rPr>
              <a:t> DRAWBACKS OF HAWK-EYE – Contd.,,</a:t>
            </a:r>
            <a:endParaRPr lang="en-US" dirty="0"/>
          </a:p>
        </p:txBody>
      </p:sp>
      <p:sp>
        <p:nvSpPr>
          <p:cNvPr id="3" name="Content Placeholder 2">
            <a:extLst>
              <a:ext uri="{FF2B5EF4-FFF2-40B4-BE49-F238E27FC236}">
                <a16:creationId xmlns:a16="http://schemas.microsoft.com/office/drawing/2014/main" id="{9AD60CF4-E303-4274-9CC6-E0DEE166910E}"/>
              </a:ext>
            </a:extLst>
          </p:cNvPr>
          <p:cNvSpPr>
            <a:spLocks noGrp="1"/>
          </p:cNvSpPr>
          <p:nvPr>
            <p:ph idx="1"/>
          </p:nvPr>
        </p:nvSpPr>
        <p:spPr>
          <a:xfrm>
            <a:off x="967946" y="1107261"/>
            <a:ext cx="10972800" cy="5009333"/>
          </a:xfrm>
        </p:spPr>
        <p:txBody>
          <a:bodyPr/>
          <a:lstStyle/>
          <a:p>
            <a:pPr marL="0" marR="0" indent="0" algn="just">
              <a:lnSpc>
                <a:spcPct val="150000"/>
              </a:lnSpc>
              <a:spcBef>
                <a:spcPts val="0"/>
              </a:spcBef>
              <a:spcAft>
                <a:spcPts val="800"/>
              </a:spcAft>
              <a:buNone/>
            </a:pPr>
            <a:r>
              <a:rPr lang="en-US" sz="22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Never work on some Natural conditions:</a:t>
            </a:r>
            <a:endParaRPr lang="en-US" sz="2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Wind: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Wind will affect the projection of the ball, it will result in error.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Pitch Conditions: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When the pitch have patches/cracks, there will be change in projection after the ball pitches.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Illumination: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Hawk-eye method requires more illumination or light source in order to make accurate decisions.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22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Not Accurate:</a:t>
            </a:r>
            <a:endParaRPr lang="en-US" sz="2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Hawk-eye method computes the projection of the ball (prediction), there may be some deviations of the ball on actual scenario. Hence, it would not be much accurate.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accepted that there will be 5mm to 15mm error deviation in detection. This could even change the victory of a team.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31C59B6C-8D8E-413F-891F-D7035525CF43}"/>
              </a:ext>
            </a:extLst>
          </p:cNvPr>
          <p:cNvSpPr>
            <a:spLocks noGrp="1"/>
          </p:cNvSpPr>
          <p:nvPr>
            <p:ph type="ftr" sz="quarter" idx="11"/>
          </p:nvPr>
        </p:nvSpPr>
        <p:spPr/>
        <p:txBody>
          <a:bodyPr/>
          <a:lstStyle/>
          <a:p>
            <a:r>
              <a:rPr lang="en-US" dirty="0"/>
              <a:t>7/30</a:t>
            </a:r>
          </a:p>
        </p:txBody>
      </p:sp>
    </p:spTree>
    <p:extLst>
      <p:ext uri="{BB962C8B-B14F-4D97-AF65-F5344CB8AC3E}">
        <p14:creationId xmlns:p14="http://schemas.microsoft.com/office/powerpoint/2010/main" val="148438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a:extLst>
              <a:ext uri="{FF2B5EF4-FFF2-40B4-BE49-F238E27FC236}">
                <a16:creationId xmlns:a16="http://schemas.microsoft.com/office/drawing/2014/main" id="{29405A7A-C15B-4794-A304-F5EC389FDBC0}"/>
              </a:ext>
            </a:extLst>
          </p:cNvPr>
          <p:cNvSpPr>
            <a:spLocks noGrp="1"/>
          </p:cNvSpPr>
          <p:nvPr>
            <p:ph type="title"/>
          </p:nvPr>
        </p:nvSpPr>
        <p:spPr>
          <a:xfrm>
            <a:off x="609600" y="359225"/>
            <a:ext cx="10972800" cy="348349"/>
          </a:xfrm>
        </p:spPr>
        <p:txBody>
          <a:bodyPr/>
          <a:lstStyle/>
          <a:p>
            <a:pPr algn="ctr"/>
            <a:r>
              <a:rPr lang="en-IN" altLang="en-US" sz="2800" dirty="0">
                <a:solidFill>
                  <a:srgbClr val="FF0000"/>
                </a:solidFill>
                <a:latin typeface="Times New Roman" panose="02020603050405020304" pitchFamily="18" charset="0"/>
                <a:cs typeface="Times New Roman" panose="02020603050405020304" pitchFamily="18" charset="0"/>
              </a:rPr>
              <a:t>   </a:t>
            </a:r>
            <a:r>
              <a:rPr lang="en-IN" altLang="en-US" b="1" dirty="0">
                <a:solidFill>
                  <a:srgbClr val="FF0000"/>
                </a:solidFill>
                <a:latin typeface="Times New Roman" panose="02020603050405020304" pitchFamily="18" charset="0"/>
                <a:cs typeface="Times New Roman" panose="02020603050405020304" pitchFamily="18" charset="0"/>
              </a:rPr>
              <a:t>RESEARCH GAP</a:t>
            </a:r>
          </a:p>
        </p:txBody>
      </p:sp>
      <p:sp>
        <p:nvSpPr>
          <p:cNvPr id="158723" name="Content Placeholder 2">
            <a:extLst>
              <a:ext uri="{FF2B5EF4-FFF2-40B4-BE49-F238E27FC236}">
                <a16:creationId xmlns:a16="http://schemas.microsoft.com/office/drawing/2014/main" id="{0A2E2173-9667-42D3-A935-32932F0446DE}"/>
              </a:ext>
            </a:extLst>
          </p:cNvPr>
          <p:cNvSpPr>
            <a:spLocks noGrp="1"/>
          </p:cNvSpPr>
          <p:nvPr>
            <p:ph idx="1"/>
          </p:nvPr>
        </p:nvSpPr>
        <p:spPr>
          <a:xfrm>
            <a:off x="1091256" y="1397568"/>
            <a:ext cx="10639425" cy="4389437"/>
          </a:xfrm>
        </p:spPr>
        <p:txBody>
          <a:bodyPr/>
          <a:lstStyle/>
          <a:p>
            <a:pPr algn="just">
              <a:lnSpc>
                <a:spcPct val="150000"/>
              </a:lnSpc>
            </a:pPr>
            <a:r>
              <a:rPr lang="en-US" altLang="en-US" sz="1800" dirty="0">
                <a:latin typeface="Times New Roman" panose="02020603050405020304" pitchFamily="18" charset="0"/>
                <a:cs typeface="Times New Roman" panose="02020603050405020304" pitchFamily="18" charset="0"/>
              </a:rPr>
              <a:t> There is no improvement in Third umpire automation after the successful implementation of No Ball and LBW (Hawk eye method) detection in cricket.</a:t>
            </a:r>
          </a:p>
        </p:txBody>
      </p:sp>
      <p:sp>
        <p:nvSpPr>
          <p:cNvPr id="3" name="Footer Placeholder 2">
            <a:extLst>
              <a:ext uri="{FF2B5EF4-FFF2-40B4-BE49-F238E27FC236}">
                <a16:creationId xmlns:a16="http://schemas.microsoft.com/office/drawing/2014/main" id="{AB92C101-FE85-4763-AEB9-6B86D69B821F}"/>
              </a:ext>
            </a:extLst>
          </p:cNvPr>
          <p:cNvSpPr>
            <a:spLocks noGrp="1"/>
          </p:cNvSpPr>
          <p:nvPr>
            <p:ph type="ftr" sz="quarter" idx="11"/>
          </p:nvPr>
        </p:nvSpPr>
        <p:spPr/>
        <p:txBody>
          <a:bodyPr/>
          <a:lstStyle/>
          <a:p>
            <a:pPr>
              <a:defRPr/>
            </a:pPr>
            <a:r>
              <a:rPr lang="en-US" dirty="0"/>
              <a:t>8/30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a:extLst>
              <a:ext uri="{FF2B5EF4-FFF2-40B4-BE49-F238E27FC236}">
                <a16:creationId xmlns:a16="http://schemas.microsoft.com/office/drawing/2014/main" id="{6A76CC8F-44FA-42A5-8A19-CAE461EBB278}"/>
              </a:ext>
            </a:extLst>
          </p:cNvPr>
          <p:cNvSpPr>
            <a:spLocks noGrp="1"/>
          </p:cNvSpPr>
          <p:nvPr>
            <p:ph type="title"/>
          </p:nvPr>
        </p:nvSpPr>
        <p:spPr>
          <a:xfrm>
            <a:off x="1577975" y="402560"/>
            <a:ext cx="9036050" cy="360106"/>
          </a:xfrm>
        </p:spPr>
        <p:txBody>
          <a:bodyPr/>
          <a:lstStyle/>
          <a:p>
            <a:pPr algn="ctr"/>
            <a:r>
              <a:rPr lang="en-IN" altLang="en-US" b="1" dirty="0">
                <a:solidFill>
                  <a:srgbClr val="FF0000"/>
                </a:solidFill>
                <a:latin typeface="Times New Roman" panose="02020603050405020304" pitchFamily="18" charset="0"/>
                <a:cs typeface="Times New Roman" panose="02020603050405020304" pitchFamily="18" charset="0"/>
              </a:rPr>
              <a:t>OBJECTIVE</a:t>
            </a:r>
          </a:p>
        </p:txBody>
      </p:sp>
      <p:sp>
        <p:nvSpPr>
          <p:cNvPr id="159747" name="Content Placeholder 4">
            <a:extLst>
              <a:ext uri="{FF2B5EF4-FFF2-40B4-BE49-F238E27FC236}">
                <a16:creationId xmlns:a16="http://schemas.microsoft.com/office/drawing/2014/main" id="{39A1A337-77A0-4A1C-882A-CD8411C15AD6}"/>
              </a:ext>
            </a:extLst>
          </p:cNvPr>
          <p:cNvSpPr>
            <a:spLocks noGrp="1"/>
          </p:cNvSpPr>
          <p:nvPr>
            <p:ph idx="1"/>
          </p:nvPr>
        </p:nvSpPr>
        <p:spPr>
          <a:xfrm>
            <a:off x="1179084" y="1235204"/>
            <a:ext cx="10761662" cy="3551237"/>
          </a:xfrm>
        </p:spPr>
        <p:txBody>
          <a:bodyPr/>
          <a:lstStyle/>
          <a:p>
            <a:pPr>
              <a:buFont typeface="Wingdings" panose="05000000000000000000" pitchFamily="2" charset="2"/>
              <a:buNone/>
            </a:pPr>
            <a:endParaRPr lang="en-US" altLang="en-US" dirty="0"/>
          </a:p>
          <a:p>
            <a:pPr algn="just">
              <a:lnSpc>
                <a:spcPct val="150000"/>
              </a:lnSpc>
            </a:pPr>
            <a:r>
              <a:rPr lang="en-US" altLang="en-US" dirty="0">
                <a:latin typeface="Times New Roman" panose="02020603050405020304" pitchFamily="18" charset="0"/>
                <a:cs typeface="Times New Roman" panose="02020603050405020304" pitchFamily="18" charset="0"/>
              </a:rPr>
              <a:t>To make LBW automation using Image processing techniques.</a:t>
            </a:r>
          </a:p>
        </p:txBody>
      </p:sp>
      <p:sp>
        <p:nvSpPr>
          <p:cNvPr id="3" name="Footer Placeholder 2">
            <a:extLst>
              <a:ext uri="{FF2B5EF4-FFF2-40B4-BE49-F238E27FC236}">
                <a16:creationId xmlns:a16="http://schemas.microsoft.com/office/drawing/2014/main" id="{C2A60081-2213-4C9A-907E-8DE1F0182D4A}"/>
              </a:ext>
            </a:extLst>
          </p:cNvPr>
          <p:cNvSpPr>
            <a:spLocks noGrp="1"/>
          </p:cNvSpPr>
          <p:nvPr>
            <p:ph type="ftr" sz="quarter" idx="11"/>
          </p:nvPr>
        </p:nvSpPr>
        <p:spPr/>
        <p:txBody>
          <a:bodyPr/>
          <a:lstStyle/>
          <a:p>
            <a:pPr>
              <a:defRPr/>
            </a:pPr>
            <a:r>
              <a:rPr lang="en-US" dirty="0"/>
              <a:t>9/30</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EC_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KEC_Theme" id="{B5E0977F-05E8-4221-B3D5-536A17B919F7}" vid="{671E38AB-E83C-4BC2-8565-BAC6E001DC94}"/>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4">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Theme24" id="{697A74D0-EFB6-4070-8B2B-11F114C7FFB1}" vid="{830329DF-D098-4569-A70D-1D9A8B5C0837}"/>
    </a:ext>
  </a:extLst>
</a:theme>
</file>

<file path=ppt/theme/theme5.xml><?xml version="1.0" encoding="utf-8"?>
<a:theme xmlns:a="http://schemas.openxmlformats.org/drawingml/2006/main" name="Theme25">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Theme25" id="{0616EBDA-F139-4D29-8A54-A7C5090FA46C}" vid="{0DD50A56-5C65-4DE4-9CA0-000339657A83}"/>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KEC_Theme</Template>
  <TotalTime>656</TotalTime>
  <Words>2781</Words>
  <Application>Microsoft Office PowerPoint</Application>
  <PresentationFormat>Widescreen</PresentationFormat>
  <Paragraphs>271</Paragraphs>
  <Slides>30</Slides>
  <Notes>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30</vt:i4>
      </vt:variant>
    </vt:vector>
  </HeadingPairs>
  <TitlesOfParts>
    <vt:vector size="41" baseType="lpstr">
      <vt:lpstr>Arial</vt:lpstr>
      <vt:lpstr>Calibri</vt:lpstr>
      <vt:lpstr>Symbol</vt:lpstr>
      <vt:lpstr>Times New Roman</vt:lpstr>
      <vt:lpstr>Wingdings</vt:lpstr>
      <vt:lpstr>Wingdings 2</vt:lpstr>
      <vt:lpstr>KEC_Theme</vt:lpstr>
      <vt:lpstr>1_Custom Design</vt:lpstr>
      <vt:lpstr>Custom Design</vt:lpstr>
      <vt:lpstr>Theme24</vt:lpstr>
      <vt:lpstr>Theme25</vt:lpstr>
      <vt:lpstr>Automatic LBW Decision Making using Image Processing</vt:lpstr>
      <vt:lpstr>INTRODUCTION</vt:lpstr>
      <vt:lpstr>INTRODUCTION – contd.., </vt:lpstr>
      <vt:lpstr>    LITERATURE REVIEW</vt:lpstr>
      <vt:lpstr>    SUMMARY FROM  LITERATURE REVIEW</vt:lpstr>
      <vt:lpstr> DRAWBACKS OF HAWK-EYE</vt:lpstr>
      <vt:lpstr> DRAWBACKS OF HAWK-EYE – Contd.,,</vt:lpstr>
      <vt:lpstr>   RESEARCH GAP</vt:lpstr>
      <vt:lpstr>OBJECTIVE</vt:lpstr>
      <vt:lpstr>     EXISTING METHOD</vt:lpstr>
      <vt:lpstr>     EXISTING METHOD – contd..,</vt:lpstr>
      <vt:lpstr>     AUTOMATION IN UDRS</vt:lpstr>
      <vt:lpstr>    PROPOSED METHOD</vt:lpstr>
      <vt:lpstr>PROPOSED ARCHITECTURE </vt:lpstr>
      <vt:lpstr>FRAME SEGMENTATION &amp; CROPPING MODULE</vt:lpstr>
      <vt:lpstr>BALL DETECTION MODULE</vt:lpstr>
      <vt:lpstr>BALL DETECTION MODULE – contd..,</vt:lpstr>
      <vt:lpstr>BALL DETECTION MODULE – contd.,,</vt:lpstr>
      <vt:lpstr>PAD DETECTION MODULE</vt:lpstr>
      <vt:lpstr>PAD DETECTION MODULE – contd..,</vt:lpstr>
      <vt:lpstr>DECISION MAKING MODULE</vt:lpstr>
      <vt:lpstr>    TOOLS USED</vt:lpstr>
      <vt:lpstr> </vt:lpstr>
      <vt:lpstr>      </vt:lpstr>
      <vt:lpstr>RESULTS – contd.,,</vt:lpstr>
      <vt:lpstr>RESULTS – contd.,,</vt:lpstr>
      <vt:lpstr>RESULTS – contd.,,</vt:lpstr>
      <vt:lpstr>REFERENCES</vt:lpstr>
      <vt:lpstr>REFERENCES – Contd.,,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Third-umpire Decision Making using Image Processing</dc:title>
  <dc:creator>Selvavignesh S</dc:creator>
  <cp:lastModifiedBy>Selvavignesh S</cp:lastModifiedBy>
  <cp:revision>53</cp:revision>
  <dcterms:created xsi:type="dcterms:W3CDTF">2021-05-09T14:13:18Z</dcterms:created>
  <dcterms:modified xsi:type="dcterms:W3CDTF">2021-05-16T16:18:20Z</dcterms:modified>
</cp:coreProperties>
</file>