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37AC-F112-C3AB-BE0A-1124B5A1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A1D7D-13CA-DF9A-8BF9-C0E4FDB5E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8E43-C65F-BFA7-AE8D-B60036CB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B82A-9D4C-CDD3-F6A5-330779B8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C818-213A-594C-819C-8B69891F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0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D8DF-170F-84B8-5807-A6F44CA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FFB3-90CB-BD7F-C2FC-639BB9AD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E2D5-D029-DF0C-F251-C957A8E6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DCEF-92A3-1ACF-46B5-E3B83A78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F632-0783-295D-9431-5186979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806E-EFFE-A38C-335C-99BE9F0BB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6071-4217-D0CE-C56B-6F9F47D5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D40F-25CB-856C-DDBB-F641D239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2D5E-1407-484D-E2DD-2B04A597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482A-E303-BA01-0D3A-56D57C85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5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E940-561F-565A-083C-904702A3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FD13-D34E-C8E4-AECC-B6E91BFE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D1732-78BD-F653-F21C-1B86038C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2B7E-ED5E-CBA3-A3D3-6C5A2F98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730C3-41B8-BE7F-B072-05749DC7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0524-D100-66D5-B7C9-DC9A2F28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EB9F-BB68-FFC9-C70E-16A02F90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D0A0-0F1A-43BF-927E-50809DD0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4A4D-C23C-B9FE-061E-6DA00EA4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BB9B-0855-2CED-E72D-232C0FE8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8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FFF5-9E0D-16DB-2FE2-AFEC85B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554B-9C4C-937C-C24F-4481F1BEE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04BAD-4A0C-58F5-BEE8-BEAF9E64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C5C39-2B89-0A39-FB09-A25AE3DB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84C9-B2A9-5317-61EE-0B68ABBA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22725-1B86-7A44-3E1F-14C64CE2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1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B9C4-C3E8-89B4-1C39-2EA5BECB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41C5-3AE8-ABBD-941F-CABEDC35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43648-A5CF-E106-3387-EDDD097C2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ED34B-2DD6-D33D-E686-E5D8BF94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D484C-55F5-24F9-2FC7-C247551D9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8005C-E6FA-FF06-D043-4BDCEAE5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C0580-E27A-97C4-F6D7-590B3262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5F4B1-E09C-1AC7-CCC7-CE5C934E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0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B0AE-771D-C7FD-9610-2EA33805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6205E-7C71-B42B-C685-FD9C12C0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F7585-248D-3734-E620-5FE99CE6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746C8-DD5C-6BF2-585D-1E69B006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6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A9373-84FE-F53B-6F88-DE004F3C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19EA0-D7EB-5E94-B57D-93C5F114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96F47-2016-74A5-C9B4-C4D7FC66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0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93EE-77AC-2A34-F6D7-7943CB8F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8810-A3DE-7C6B-6F87-666942EC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4C1D8-5966-2BDD-8A24-BB7BEFD9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4CDE-3B73-9DAA-E1CF-8C262671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1184-B89E-6A20-6879-DD90C40E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C1BB-19D6-BF31-6921-5BC6F181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653-CB85-6448-DB93-828BE265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018D5-BB18-9604-80B1-D71CC47E9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85F23-6065-FDA3-130B-8BEC9B311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0157-4ECC-1740-DF1B-478B42BA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85EC-D370-EBD0-A8DA-FF789E75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EF8EE-7123-BA4D-CA91-628D79B1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0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4D641-CD1E-428A-BBF9-DFE5A539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A416-1608-3E23-AEF3-4B3C0680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8032-6DA5-D7F8-7E86-FFB23281B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FEEC-D4C4-4E8E-92E9-A0F379CF5DC6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B788-434B-6FBE-D7A4-C98D32939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E599-0A8B-332C-D86D-9E1A9E14D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7487-EC84-4C64-816D-E3FC8156D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10EF-F62B-FBE7-0BDD-34AD7D4A5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918" y="157023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BBPS SYLLABUS</a:t>
            </a:r>
            <a:endParaRPr lang="en-IN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8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F484-0732-FACB-F046-9200FF2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1.Overview of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AF29-B56D-1652-913B-48079A7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7" y="181629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and products of a  bank-Liabilities-Deposits-Assets -Loans and Advances-Payments -Risk Management-Financial Accounting-Customer Service, Data &amp; Voice, covering maintenance, disputes and complaints - Metrics management productivity, quality SLA Tracking and monitoring-Pricing methodologies available-Commonly  available  Certification ISO – COPC – CMMC –PCI </a:t>
            </a:r>
            <a:r>
              <a:rPr lang="en-US" dirty="0" err="1"/>
              <a:t>etc</a:t>
            </a:r>
            <a:r>
              <a:rPr lang="en-US" dirty="0"/>
              <a:t> – Risks and Controls – AML – KYC - Info security </a:t>
            </a:r>
            <a:r>
              <a:rPr lang="en-US" dirty="0" err="1"/>
              <a:t>etc</a:t>
            </a:r>
            <a:r>
              <a:rPr lang="en-US" dirty="0"/>
              <a:t> -Account </a:t>
            </a:r>
            <a:r>
              <a:rPr lang="en-US" dirty="0" err="1"/>
              <a:t>Organisations</a:t>
            </a:r>
            <a:r>
              <a:rPr lang="en-US" dirty="0"/>
              <a:t> – Account Servicing - Issuer of Cheque Books/Cards Pins – </a:t>
            </a:r>
            <a:r>
              <a:rPr lang="en-US" dirty="0" err="1"/>
              <a:t>Aaml</a:t>
            </a:r>
            <a:r>
              <a:rPr lang="en-US" dirty="0"/>
              <a:t> / </a:t>
            </a:r>
            <a:r>
              <a:rPr lang="en-US" dirty="0" err="1"/>
              <a:t>kyc</a:t>
            </a:r>
            <a:r>
              <a:rPr lang="en-US" dirty="0"/>
              <a:t> Checks – Account Conversions and Closures - Customer Correspondence - ATM Management - Time Deposits - Placements - Maintenance – Breakage – Booking and Top up – </a:t>
            </a:r>
            <a:r>
              <a:rPr lang="en-US" dirty="0" err="1"/>
              <a:t>RollOver</a:t>
            </a:r>
            <a:r>
              <a:rPr lang="en-US" dirty="0"/>
              <a:t> –Payment Processing - Retail Wealth Management – Mutual fund processing – Equities – Bonds – Structured Notes - Corporate action – Reconciliation – Risk - Control and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4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F484-0732-FACB-F046-9200FF2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2.Credit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AF29-B56D-1652-913B-48079A7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7" y="181629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Basics of cards – Types of cards, transaction overview, components of cards - Entities involved, overview on associations –Originations - policy, Account opening, dispatch, delivery, Card maintenance – Payments - Concepts, applications, investigations, Statement validations – products on Cards - Rewards programs, merchandising offers – Authorization and  Risk reviews - Settlement  Lifecycle, authorization, settlement and reconciliation- Accounting and Interchange settlement, settlements to associations- Parameter Design - Referral authorization – Financial Accounting - Bank A/c and payment Reconciliations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35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F484-0732-FACB-F046-9200FF25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3. Debit and ATM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AF29-B56D-1652-913B-48079A7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7" y="181629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Basics of cards –Types of cards, transaction overview, components of cards - Entities involved, overview on associations – Originations - policy, Account opening, dispatch, delivery, Card maintenance – Payments - Concepts, applications, investigations, Statement validations – products on Cards - Rewards programs, merchandising offers – Authorization and  Risk reviews - Settlement  Lifecycle, authorization, settlement and reconciliation- Accounting and Interchange settlement, settlements to associations- Parameter Design - Referral authorization – Financial Accounting - Bank A/c and payment Reconciliations - GL and ATM Reconciliations-Customer Relationship Management- Dispute Processing and Fraud Investigations - Collections including Data review, Field Collections  and A/c maintenances and Collection Audit.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41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BBPS SYLLABUS</vt:lpstr>
      <vt:lpstr>1.Overview of Banking</vt:lpstr>
      <vt:lpstr>2.Credit Cards</vt:lpstr>
      <vt:lpstr>3. Debit and ATM cards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BBPS SYLLABUS</dc:title>
  <dc:creator>balamurugan anbuselvan</dc:creator>
  <cp:lastModifiedBy>balamurugan anbuselvan</cp:lastModifiedBy>
  <cp:revision>1</cp:revision>
  <dcterms:created xsi:type="dcterms:W3CDTF">2024-01-14T03:15:29Z</dcterms:created>
  <dcterms:modified xsi:type="dcterms:W3CDTF">2024-01-14T03:43:37Z</dcterms:modified>
</cp:coreProperties>
</file>