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91ECED-F4D7-497A-60F9-B2FAABDE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1742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1912E782-9E7C-459A-B825-932776C7A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7" y="2711256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AP Supermarket Analysis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E52D37A1-EDF3-4DCF-B45C-C50531B0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" y="0"/>
            <a:ext cx="10789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0DD40EAA-6A08-4D32-83BD-8E26E14C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" y="0"/>
            <a:ext cx="1143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32FEFD73-63B6-4666-86C9-D9BB66B8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0"/>
            <a:ext cx="11036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AP Supermarket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selvaganapathy RY</cp:lastModifiedBy>
  <cp:revision>1</cp:revision>
  <dcterms:created xsi:type="dcterms:W3CDTF">2024-08-24T08:17:10Z</dcterms:created>
  <dcterms:modified xsi:type="dcterms:W3CDTF">2024-08-24T08:48:34Z</dcterms:modified>
</cp:coreProperties>
</file>