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20" y="-4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EB5ECD5-515E-4817-8A06-1D2ED2C83850}" type="datetime4">
              <a:rPr lang="en-US" smtClean="0"/>
              <a:pPr/>
              <a:t>May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1D72EBF8-7CF5-44B7-B2BF-E22DE4D070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B59F4-DDCB-41FF-83F5-A48440F36FA7}" type="datetime4">
              <a:rPr lang="en-US" smtClean="0"/>
              <a:pPr/>
              <a:t>May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userDrawn="1"/>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userDrawn="1"/>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userDrawn="1"/>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056348-D703-428C-A1C4-7D6796EF5F41}" type="datetime4">
              <a:rPr lang="en-US" smtClean="0"/>
              <a:pPr/>
              <a:t>May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32D1919-1B5F-4141-B613-3E5C6008A186}" type="datetime4">
              <a:rPr lang="en-US" smtClean="0"/>
              <a:pPr/>
              <a:t>May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D22427-B1DD-49E6-9F05-DE0F1467D7DC}" type="datetime4">
              <a:rPr lang="en-US" smtClean="0"/>
              <a:pPr/>
              <a:t>May 10,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BCCA7B5-8BC9-491C-A887-7C3E7ED947D8}" type="datetime4">
              <a:rPr lang="en-US" smtClean="0"/>
              <a:pPr/>
              <a:t>May 10,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BDA18ED0-40F2-434C-A848-B92581875164}" type="datetime4">
              <a:rPr lang="en-US" smtClean="0"/>
              <a:pPr/>
              <a:t>May 10,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72EBF8-7CF5-44B7-B2BF-E22DE4D0703D}" type="slidenum">
              <a:rPr lang="en-US" smtClean="0"/>
              <a:pPr/>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7855437F-F4F9-44A9-B4D3-9191CA04E889}" type="datetime4">
              <a:rPr lang="en-US" smtClean="0"/>
              <a:pPr/>
              <a:t>May 10,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9A24E59-01D0-4537-B876-7E5EC75B028D}" type="datetime4">
              <a:rPr lang="en-US" smtClean="0"/>
              <a:pPr/>
              <a:t>May 10,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72EBF8-7CF5-44B7-B2BF-E22DE4D070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5A2E49-18A1-40BC-BA5D-5A2EC8FDDF15}" type="datetime4">
              <a:rPr lang="en-US" smtClean="0"/>
              <a:pPr/>
              <a:t>May 10,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2983DA4-3B24-449B-95CA-514EB7E30A99}" type="datetime4">
              <a:rPr lang="en-US" smtClean="0"/>
              <a:pPr/>
              <a:t>May 10,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72EBF8-7CF5-44B7-B2BF-E22DE4D0703D}" type="slidenum">
              <a:rPr lang="en-US" smtClean="0"/>
              <a:pPr/>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w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942120D2-3948-4F8F-BE5D-E7E7D97880B2}" type="datetime4">
              <a:rPr lang="en-US" smtClean="0"/>
              <a:pPr/>
              <a:t>May 10, 2020</a:t>
            </a:fld>
            <a:endParaRPr lang="en-US" dirty="0" err="1"/>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1D72EBF8-7CF5-44B7-B2BF-E22DE4D0703D}"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96" y="990092"/>
            <a:ext cx="8608896" cy="2210308"/>
          </a:xfrm>
        </p:spPr>
        <p:txBody>
          <a:bodyPr>
            <a:normAutofit/>
          </a:bodyPr>
          <a:lstStyle/>
          <a:p>
            <a:r>
              <a:rPr lang="en-US" b="1" dirty="0"/>
              <a:t>RESTAURANTS </a:t>
            </a:r>
            <a:r>
              <a:rPr lang="en-US" b="1" dirty="0" smtClean="0"/>
              <a:t>IN </a:t>
            </a:r>
            <a:r>
              <a:rPr lang="en-US" b="1" dirty="0"/>
              <a:t>CHICAGO: - OPTION OF NEW BUSINESS…..</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345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0473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YOU!!!1</a:t>
            </a:r>
            <a:endParaRPr lang="en-US"/>
          </a:p>
        </p:txBody>
      </p:sp>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5272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68580" indent="0" algn="just">
              <a:buNone/>
            </a:pPr>
            <a:r>
              <a:rPr lang="en-US" sz="2800" dirty="0"/>
              <a:t>In this project, we look at the restaurants available in the city of Chicago. Here, we are going to explore, segment and cluster the restaurants in the city of Chicago. The data is </a:t>
            </a:r>
            <a:r>
              <a:rPr lang="en-US" sz="2800" dirty="0" err="1"/>
              <a:t>analysed</a:t>
            </a:r>
            <a:r>
              <a:rPr lang="en-US" sz="2800" dirty="0"/>
              <a:t> to see the different restaurants available in the particular place and where we would recommend one to open a restaurant if they are trying to start their own business of opening a restaurant.</a:t>
            </a:r>
          </a:p>
          <a:p>
            <a:pPr marL="68580" indent="0">
              <a:buNone/>
            </a:pPr>
            <a:endParaRPr lang="en-US" dirty="0"/>
          </a:p>
        </p:txBody>
      </p:sp>
    </p:spTree>
    <p:extLst>
      <p:ext uri="{BB962C8B-B14F-4D97-AF65-F5344CB8AC3E}">
        <p14:creationId xmlns:p14="http://schemas.microsoft.com/office/powerpoint/2010/main" val="11055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lvl="0"/>
            <a:r>
              <a:rPr lang="en-US" dirty="0"/>
              <a:t>Foursquare API to locate  the restaurants in different location of Chicago.</a:t>
            </a:r>
          </a:p>
          <a:p>
            <a:pPr lvl="0"/>
            <a:r>
              <a:rPr lang="en-US" dirty="0"/>
              <a:t>Classify the restaurant in each location, </a:t>
            </a:r>
            <a:r>
              <a:rPr lang="en-US" dirty="0" err="1"/>
              <a:t>atleast</a:t>
            </a:r>
            <a:r>
              <a:rPr lang="en-US" dirty="0"/>
              <a:t> for one location, say Chicago.</a:t>
            </a:r>
          </a:p>
          <a:p>
            <a:pPr lvl="0"/>
            <a:r>
              <a:rPr lang="en-US" dirty="0" err="1"/>
              <a:t>Analyse</a:t>
            </a:r>
            <a:r>
              <a:rPr lang="en-US" dirty="0"/>
              <a:t> the total number of restaurant in each location.</a:t>
            </a:r>
          </a:p>
          <a:p>
            <a:pPr lvl="0"/>
            <a:r>
              <a:rPr lang="en-US" dirty="0"/>
              <a:t>Decide the places for new business.</a:t>
            </a:r>
          </a:p>
        </p:txBody>
      </p:sp>
    </p:spTree>
    <p:extLst>
      <p:ext uri="{BB962C8B-B14F-4D97-AF65-F5344CB8AC3E}">
        <p14:creationId xmlns:p14="http://schemas.microsoft.com/office/powerpoint/2010/main" val="414197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Tree>
    <p:extLst>
      <p:ext uri="{BB962C8B-B14F-4D97-AF65-F5344CB8AC3E}">
        <p14:creationId xmlns:p14="http://schemas.microsoft.com/office/powerpoint/2010/main" val="43274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RESTAURANTS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25340" b="25340"/>
          <a:stretch>
            <a:fillRect/>
          </a:stretch>
        </p:blipFill>
        <p:spPr bwMode="auto">
          <a:prstGeom prst="rect">
            <a:avLst/>
          </a:prstGeom>
          <a:noFill/>
          <a:ln>
            <a:noFill/>
          </a:ln>
        </p:spPr>
      </p:pic>
    </p:spTree>
    <p:extLst>
      <p:ext uri="{BB962C8B-B14F-4D97-AF65-F5344CB8AC3E}">
        <p14:creationId xmlns:p14="http://schemas.microsoft.com/office/powerpoint/2010/main" val="22496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OF RESTAURANTS</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59230"/>
            <a:ext cx="7772400" cy="3939540"/>
          </a:xfrm>
          <a:prstGeom prst="rect">
            <a:avLst/>
          </a:prstGeom>
          <a:noFill/>
          <a:ln>
            <a:noFill/>
          </a:ln>
        </p:spPr>
      </p:pic>
    </p:spTree>
    <p:extLst>
      <p:ext uri="{BB962C8B-B14F-4D97-AF65-F5344CB8AC3E}">
        <p14:creationId xmlns:p14="http://schemas.microsoft.com/office/powerpoint/2010/main" val="303610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Classify the restaurant in </a:t>
            </a:r>
            <a:r>
              <a:rPr lang="en-US" b="1" i="1" dirty="0" smtClean="0"/>
              <a:t>CHICAGO</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t="11441" b="11441"/>
          <a:stretch>
            <a:fillRect/>
          </a:stretch>
        </p:blipFill>
        <p:spPr bwMode="auto">
          <a:prstGeom prst="rect">
            <a:avLst/>
          </a:prstGeom>
          <a:noFill/>
          <a:ln>
            <a:noFill/>
          </a:ln>
        </p:spPr>
      </p:pic>
    </p:spTree>
    <p:extLst>
      <p:ext uri="{BB962C8B-B14F-4D97-AF65-F5344CB8AC3E}">
        <p14:creationId xmlns:p14="http://schemas.microsoft.com/office/powerpoint/2010/main" val="259000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TOTAL NUMBER OF RESTAURANT IN EACH LOCATION IN CHICAGO</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l="23212" r="23212"/>
          <a:stretch>
            <a:fillRect/>
          </a:stretch>
        </p:blipFill>
        <p:spPr bwMode="auto">
          <a:prstGeom prst="rect">
            <a:avLst/>
          </a:prstGeom>
          <a:noFill/>
          <a:ln>
            <a:noFill/>
          </a:ln>
        </p:spPr>
      </p:pic>
    </p:spTree>
    <p:extLst>
      <p:ext uri="{BB962C8B-B14F-4D97-AF65-F5344CB8AC3E}">
        <p14:creationId xmlns:p14="http://schemas.microsoft.com/office/powerpoint/2010/main" val="301648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800" dirty="0"/>
              <a:t>To conclude, the restaurants available in Chicago area are identified with its venue location using API foursquare and the data has been interpreted and </a:t>
            </a:r>
            <a:r>
              <a:rPr lang="en-US" sz="2800" dirty="0" err="1"/>
              <a:t>analysed</a:t>
            </a:r>
            <a:r>
              <a:rPr lang="en-US" sz="2800" dirty="0"/>
              <a:t> for various categories of restaurants and number of restaurants in with its postal code. In future, more research on data collection will be done and the same will be classified using any classification algorithms.</a:t>
            </a:r>
          </a:p>
          <a:p>
            <a:pPr algn="just"/>
            <a:r>
              <a:rPr lang="en-US" sz="2800" dirty="0"/>
              <a:t> </a:t>
            </a:r>
          </a:p>
          <a:p>
            <a:endParaRPr lang="en-US" dirty="0"/>
          </a:p>
        </p:txBody>
      </p:sp>
    </p:spTree>
    <p:extLst>
      <p:ext uri="{BB962C8B-B14F-4D97-AF65-F5344CB8AC3E}">
        <p14:creationId xmlns:p14="http://schemas.microsoft.com/office/powerpoint/2010/main" val="2407790479"/>
      </p:ext>
    </p:extLst>
  </p:cSld>
  <p:clrMapOvr>
    <a:masterClrMapping/>
  </p:clrMapOvr>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Pop.thmx</Template>
  <TotalTime>6</TotalTime>
  <Words>222</Words>
  <Application>Microsoft Macintosh PowerPoint</Application>
  <PresentationFormat>On-screen Show (4:3)</PresentationFormat>
  <Paragraphs>18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 Pop</vt:lpstr>
      <vt:lpstr>RESTAURANTS IN CHICAGO: - OPTION OF NEW BUSINESS….. </vt:lpstr>
      <vt:lpstr>INTRODUCTION</vt:lpstr>
      <vt:lpstr>METHODOLOGY</vt:lpstr>
      <vt:lpstr>RESULTS</vt:lpstr>
      <vt:lpstr>LOCATION OF RESTAURANTS</vt:lpstr>
      <vt:lpstr>LOCATION OF RESTAURANTS</vt:lpstr>
      <vt:lpstr>Classify the restaurant in CHICAGO</vt:lpstr>
      <vt:lpstr>TOTAL NUMBER OF RESTAURANT IN EACH LOCATION IN CHICAGO</vt:lpstr>
      <vt:lpstr>Conclusion </vt:lpstr>
      <vt:lpstr>PowerPoint Presentation</vt:lpstr>
      <vt:lpstr>THANK YOU!!!1</vt:lpstr>
    </vt:vector>
  </TitlesOfParts>
  <Company>Concordia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CHICAGO: - OPTION OF NEW BUSINESS….. </dc:title>
  <dc:creator>Selvanayaki Kolandapalayam shanmugam</dc:creator>
  <cp:lastModifiedBy>Selvanayaki Kolandapalayam shanmugam</cp:lastModifiedBy>
  <cp:revision>1</cp:revision>
  <dcterms:created xsi:type="dcterms:W3CDTF">2020-05-11T00:40:02Z</dcterms:created>
  <dcterms:modified xsi:type="dcterms:W3CDTF">2020-05-11T00:46:34Z</dcterms:modified>
</cp:coreProperties>
</file>