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 kumar.D" userId="b82c8cc817a78110" providerId="LiveId" clId="{587E1D17-BA4E-4A7E-81D7-C759AF1692F5}"/>
    <pc:docChg chg="addSld modSld sldOrd">
      <pc:chgData name="selva kumar.D" userId="b82c8cc817a78110" providerId="LiveId" clId="{587E1D17-BA4E-4A7E-81D7-C759AF1692F5}" dt="2023-10-11T15:00:17.049" v="54" actId="20577"/>
      <pc:docMkLst>
        <pc:docMk/>
      </pc:docMkLst>
      <pc:sldChg chg="modSp new mod ord">
        <pc:chgData name="selva kumar.D" userId="b82c8cc817a78110" providerId="LiveId" clId="{587E1D17-BA4E-4A7E-81D7-C759AF1692F5}" dt="2023-10-11T15:00:17.049" v="54" actId="20577"/>
        <pc:sldMkLst>
          <pc:docMk/>
          <pc:sldMk cId="223729226" sldId="258"/>
        </pc:sldMkLst>
        <pc:spChg chg="mod">
          <ac:chgData name="selva kumar.D" userId="b82c8cc817a78110" providerId="LiveId" clId="{587E1D17-BA4E-4A7E-81D7-C759AF1692F5}" dt="2023-10-11T14:59:20.015" v="33" actId="20577"/>
          <ac:spMkLst>
            <pc:docMk/>
            <pc:sldMk cId="223729226" sldId="258"/>
            <ac:spMk id="2" creationId="{D0C9D8D5-D105-3FCB-A930-84897092EB4F}"/>
          </ac:spMkLst>
        </pc:spChg>
        <pc:spChg chg="mod">
          <ac:chgData name="selva kumar.D" userId="b82c8cc817a78110" providerId="LiveId" clId="{587E1D17-BA4E-4A7E-81D7-C759AF1692F5}" dt="2023-10-11T15:00:17.049" v="54" actId="20577"/>
          <ac:spMkLst>
            <pc:docMk/>
            <pc:sldMk cId="223729226" sldId="258"/>
            <ac:spMk id="3" creationId="{98D05420-CA47-DE5D-BD57-180589879C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4E8B-1AEF-F9BF-6314-1B8CE0C13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2B8ED-C399-B68A-C9CE-A95AD8C2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0F7D-49BE-3C8D-70DD-C9EF6F08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47EB-C9BF-0DE3-6C65-763D492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F97D-AD98-0047-FAFB-7F80E7E4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2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5D4C-C2B8-8E32-36A2-9E3C924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08E26-741C-57E3-2FA7-FFA6530EE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97F5-C798-63D1-1FE0-13DF8906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9111-E4E7-CB96-14D4-BF0A56E6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D9DA-59A4-DBBD-1D78-620F7A83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4E2F6-C9E4-DECF-10FD-47393EB7E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931C2-3234-AF6F-4E37-7FE2C1F91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D66A-2E8F-1C78-C004-8083BE7B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3AA-AEF6-02E8-D75F-C217B990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0B41-1AD4-6B49-E934-1AC620EF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F86D-A215-6D04-53C6-5E587C1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8EA5-003A-458B-3CC9-94B642AB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1DE85-2CC9-DE17-810F-48126A7B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4455-6F2E-B813-E4BF-222AB46D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8BB5-F669-6ADB-BE77-606F1DB3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7E89-737A-D796-0C2A-36389803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B9E7-4918-5DCC-801F-CFF2B886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A5D4D-2B83-5E54-84B7-DE805AF2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02CA-6122-50D5-0489-2C9C17A3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EEA4-DAB1-1FC5-2709-0C5468BD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4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8D47-B30D-5FF8-C350-E9F0C843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9DC4-F688-895F-27A5-8ECD527F3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FBEC7-0CF9-5C3D-DD83-A538130C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6228-E896-CB24-BFB1-B5D49541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B251-0064-7460-D3BB-1D1471FB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50C7-5892-A3AD-D490-49B12C7D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9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927D-F3B2-5BBA-7F81-4F217D10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01D1F-1E43-6F0B-4C2F-041F0C59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724D6-6305-DE24-AF6E-571C28E8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1DD1E-C86A-D729-1E54-E055FCF3E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FF626-07E3-5203-03FA-E0C473FE1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DCBEB-F072-6CCC-1F71-276196F7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1B439-D0C9-3C72-FE33-A5F76CF4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B369F-00F4-EDE6-8242-ACB3DBA0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3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5991-11D5-DBEE-DB97-82A95B9C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571FC-7178-CD5B-A53A-189A5CEE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F41D6-F861-8BCA-E8DB-D6DE06F3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433EB-EE04-26BE-199E-D58A43B3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2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09071-B503-2B0C-1013-8D0946D6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B96CA-BBDE-9C30-FB40-E78C133B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472E2-2802-9596-DB80-879CBC97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1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795D-1C8F-6039-0CA6-CDD6A7CF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CB05-47D5-D1E2-942D-196E7D67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A8FAF-9A1D-F4C8-240E-619C45AEB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D42E8-E8A2-DFF0-02CA-6AB1B604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018D3-D286-48C8-F6DA-62F65BDF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CD37-CCAC-67EF-7710-008B30B1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DE56-D1A3-A4ED-9020-0DD7DF25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DEE32-339C-32C4-2E44-F2FEA6ADD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1097F-8502-21AF-B436-B2526CBE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D4EE-2813-193F-29E0-89E007A0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9BCF-348B-674A-E247-536262F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2CEB-90C5-C955-EE34-AD8EDE7A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5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C31E1-CFB4-4AB1-80FF-5F4DCD47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8A9A-E3D1-9CF6-2B87-1B14A77A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1424-8506-3623-1E39-7E424AB1A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AA1C-F08D-4A2E-8313-5BCC798C27C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1272-AE2D-DF57-9CF5-9C65828B0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8BF5-385F-97F5-E503-3EF12E360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93F29-CE78-474F-84E6-58A456BFC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2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D8D5-D105-3FCB-A930-84897092E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ENVIRONMENT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05420-CA47-DE5D-BD57-180589879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IOT BASED PROJECT</a:t>
            </a:r>
          </a:p>
        </p:txBody>
      </p:sp>
    </p:spTree>
    <p:extLst>
      <p:ext uri="{BB962C8B-B14F-4D97-AF65-F5344CB8AC3E}">
        <p14:creationId xmlns:p14="http://schemas.microsoft.com/office/powerpoint/2010/main" val="22372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1B2FC-38E8-113A-A74C-2A068F59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86" y="0"/>
            <a:ext cx="5372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0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ENVIRONMENT MANAGEMENT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kumar.D</dc:creator>
  <cp:lastModifiedBy>selva kumar.D</cp:lastModifiedBy>
  <cp:revision>1</cp:revision>
  <dcterms:created xsi:type="dcterms:W3CDTF">2023-10-04T02:52:58Z</dcterms:created>
  <dcterms:modified xsi:type="dcterms:W3CDTF">2023-10-11T15:00:28Z</dcterms:modified>
</cp:coreProperties>
</file>