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:SELVA BALAJI 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31221441/0A522024202A5A490F34AF6922F62092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90</cp:revision>
  <dcterms:created xsi:type="dcterms:W3CDTF">2024-03-29T15:07:22Z</dcterms:created>
  <dcterms:modified xsi:type="dcterms:W3CDTF">2024-09-02T09:37:29Z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