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1523999" y="19665"/>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9" name="TextBox 13" descr="STUDENT NAME: Madhavan T REGISTER NO AND NMID: asunm126212400641 DEPARTMENT: BCA COLLEGE: JAYA COLLEGE OF ARTS &amp; SCIENCE/UNIVERSITY OF MADRAS"/>
          <p:cNvSpPr txBox="1"/>
          <p:nvPr/>
        </p:nvSpPr>
        <p:spPr>
          <a:xfrm>
            <a:off x="4973471" y="4065343"/>
            <a:ext cx="8610600" cy="2529840"/>
          </a:xfrm>
          <a:prstGeom prst="rect"/>
          <a:noFill/>
        </p:spPr>
        <p:txBody>
          <a:bodyPr anchor="t" bIns="45720" lIns="91440" rIns="91440" rtlCol="0" tIns="45720" wrap="square">
            <a:spAutoFit/>
          </a:bodyPr>
          <a:p>
            <a:r>
              <a:rPr dirty="0" sz="2400" lang="en-US"/>
              <a:t>STUDENT NAME: </a:t>
            </a:r>
            <a:r>
              <a:rPr altLang="en-IN" dirty="0" sz="2400" lang="en-US"/>
              <a:t>s</a:t>
            </a:r>
            <a:r>
              <a:rPr altLang="en-IN" dirty="0" sz="2400" lang="en-US"/>
              <a:t>e</a:t>
            </a:r>
            <a:r>
              <a:rPr altLang="en-IN" dirty="0" sz="2400" lang="en-US"/>
              <a:t>n</a:t>
            </a:r>
            <a:r>
              <a:rPr altLang="en-IN" dirty="0" sz="2400" lang="en-US"/>
              <a:t>d</a:t>
            </a:r>
            <a:r>
              <a:rPr altLang="en-IN" dirty="0" sz="2400" lang="en-US"/>
              <a:t>h</a:t>
            </a:r>
            <a:r>
              <a:rPr altLang="en-IN" dirty="0" sz="2400" lang="en-US"/>
              <a:t>amizh</a:t>
            </a:r>
            <a:r>
              <a:rPr altLang="en-IN" dirty="0" sz="2400" lang="en-US"/>
              <a:t>.</a:t>
            </a:r>
            <a:r>
              <a:rPr altLang="en-IN" dirty="0" sz="2400" lang="en-US"/>
              <a:t> </a:t>
            </a:r>
            <a:r>
              <a:rPr altLang="en-IN" dirty="0" sz="2400" lang="en-US"/>
              <a:t>C</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7</a:t>
            </a:r>
            <a:r>
              <a:rPr altLang="en-IN" dirty="0" sz="2400" lang="en-US"/>
              <a:t>0</a:t>
            </a:r>
            <a:r>
              <a:rPr altLang="en-IN" dirty="0" sz="2400" lang="en-US"/>
              <a:t>3</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A</a:t>
            </a:r>
            <a:r>
              <a:rPr altLang="en-IN" dirty="0" sz="2400" lang="en-US"/>
              <a:t>E</a:t>
            </a:r>
            <a:r>
              <a:rPr altLang="en-IN" dirty="0" sz="2400" lang="en-US"/>
              <a:t>G</a:t>
            </a:r>
            <a:r>
              <a:rPr altLang="en-IN" dirty="0" sz="2400" lang="en-US"/>
              <a:t>E</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dirty="0" sz="2400" lang="en-US"/>
              <a:t> UNIVERSI</a:t>
            </a:r>
            <a:r>
              <a:rPr altLang="en-IN" dirty="0" sz="2400" lang="en-US"/>
              <a:t>TY</a:t>
            </a:r>
            <a:endParaRPr altLang="en-US" lang="zh-CN"/>
          </a:p>
          <a:p>
            <a:r>
              <a:rPr dirty="0" sz="2400" lang="en-US"/>
              <a:t>           </a:t>
            </a:r>
            <a:endParaRPr dirty="0" sz="2400" lang="en-IN"/>
          </a:p>
        </p:txBody>
      </p:sp>
      <p:sp>
        <p:nvSpPr>
          <p:cNvPr id="1048640" name=""/>
          <p:cNvSpPr txBox="1"/>
          <p:nvPr/>
        </p:nvSpPr>
        <p:spPr>
          <a:xfrm>
            <a:off x="4096000" y="3219450"/>
            <a:ext cx="4000000" cy="5613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397923" y="4384992"/>
            <a:ext cx="5339097" cy="22136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5"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7"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7"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rot="21600000">
            <a:off x="1743073" y="1212531"/>
            <a:ext cx="5438374" cy="5260341"/>
          </a:xfrm>
          <a:prstGeom prst="rect"/>
        </p:spPr>
        <p:txBody>
          <a:bodyPr rtlCol="0" wrap="square">
            <a:spAutoFit/>
          </a:bodyPr>
          <a:p>
            <a:r>
              <a:rPr sz="2800" lang="en-IN">
                <a:solidFill>
                  <a:srgbClr val="000000"/>
                </a:solidFill>
              </a:rPr>
              <a:t>Here’s a short version:</a:t>
            </a:r>
            <a:endParaRPr sz="2800" lang="en-IN">
              <a:solidFill>
                <a:srgbClr val="000000"/>
              </a:solidFill>
            </a:endParaRPr>
          </a:p>
          <a:p>
            <a:r>
              <a:rPr sz="2800" lang="en-IN">
                <a:solidFill>
                  <a:srgbClr val="000000"/>
                </a:solidFill>
              </a:rPr>
              <a:t>Digital Portfolio Layout</a:t>
            </a:r>
            <a:endParaRPr sz="2800" lang="en-IN">
              <a:solidFill>
                <a:srgbClr val="000000"/>
              </a:solidFill>
            </a:endParaRPr>
          </a:p>
          <a:p>
            <a:r>
              <a:rPr sz="2800" lang="en-IN">
                <a:solidFill>
                  <a:srgbClr val="000000"/>
                </a:solidFill>
              </a:rPr>
              <a:t>Intro – Name &amp; tagline</a:t>
            </a:r>
            <a:endParaRPr sz="2800" lang="en-IN">
              <a:solidFill>
                <a:srgbClr val="000000"/>
              </a:solidFill>
            </a:endParaRPr>
          </a:p>
          <a:p>
            <a:r>
              <a:rPr sz="2800" lang="en-IN">
                <a:solidFill>
                  <a:srgbClr val="000000"/>
                </a:solidFill>
              </a:rPr>
              <a:t>About – Short bio &amp; skills</a:t>
            </a:r>
            <a:endParaRPr sz="2800" lang="en-IN">
              <a:solidFill>
                <a:srgbClr val="000000"/>
              </a:solidFill>
            </a:endParaRPr>
          </a:p>
          <a:p>
            <a:r>
              <a:rPr sz="2800" lang="en-IN">
                <a:solidFill>
                  <a:srgbClr val="000000"/>
                </a:solidFill>
              </a:rPr>
              <a:t>Work – Projects with visuals</a:t>
            </a:r>
            <a:endParaRPr sz="2800" lang="en-IN">
              <a:solidFill>
                <a:srgbClr val="000000"/>
              </a:solidFill>
            </a:endParaRPr>
          </a:p>
          <a:p>
            <a:r>
              <a:rPr sz="2800" lang="en-IN">
                <a:solidFill>
                  <a:srgbClr val="000000"/>
                </a:solidFill>
              </a:rPr>
              <a:t>Resume – CV/skills summary</a:t>
            </a:r>
            <a:endParaRPr sz="2800" lang="en-IN">
              <a:solidFill>
                <a:srgbClr val="000000"/>
              </a:solidFill>
            </a:endParaRPr>
          </a:p>
          <a:p>
            <a:r>
              <a:rPr sz="2800" lang="en-IN">
                <a:solidFill>
                  <a:srgbClr val="000000"/>
                </a:solidFill>
              </a:rPr>
              <a:t>Contact – Email &amp; links</a:t>
            </a:r>
            <a:endParaRPr sz="2800" lang="en-IN">
              <a:solidFill>
                <a:srgbClr val="000000"/>
              </a:solidFill>
            </a:endParaRPr>
          </a:p>
          <a:p>
            <a:r>
              <a:rPr sz="2800" lang="en-IN">
                <a:solidFill>
                  <a:srgbClr val="000000"/>
                </a:solidFill>
              </a:rPr>
              <a:t>👉 Keep it clean, simple, and easy to navigate.</a:t>
            </a:r>
            <a:endParaRPr sz="2800" lang="en-IN">
              <a:solidFill>
                <a:srgbClr val="000000"/>
              </a:solidFill>
            </a:endParaRPr>
          </a:p>
          <a:p>
            <a:r>
              <a:rPr sz="2800" lang="en-IN">
                <a:solidFill>
                  <a:srgbClr val="000000"/>
                </a:solidFill>
              </a:rPr>
              <a:t>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800100"/>
          </a:xfrm>
        </p:spPr>
        <p:txBody>
          <a:bodyPr/>
          <a:p>
            <a:r>
              <a:rPr dirty="0" lang="en-IN"/>
              <a:t>FEATURES AND FUNCTIONALITY</a:t>
            </a:r>
          </a:p>
        </p:txBody>
      </p:sp>
      <p:sp>
        <p:nvSpPr>
          <p:cNvPr id="1048674"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2025-09-09T08:50:04Z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ada8139ed9ec4729a63195697ffcb0c9</vt:lpwstr>
  </property>
</Properties>
</file>