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88F535-F021-491A-9C8A-D65934B690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B1E44F-09A5-4A87-A6DF-DB865EE94DD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71C71C-7220-4389-BCB3-605BB0F536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8E15C7-6490-4DB0-B509-5AC2479FD7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BDB976-092F-48E3-BA88-45A7FFFB95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62D791-E63C-465F-8A6E-895F4E54E8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2BA5C7-0778-41F6-A7E3-B67632D008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42D2FD-A0EA-4226-AF9E-20641940DE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D90453-1135-4AFB-B48A-3662BDCF8C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4518B9-237D-4B8B-A06B-960BDE6371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561D48-A715-404B-86E9-58D16513B8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EBAFD5-F4E5-45C9-A3A5-60719D8577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2679224-AEB2-4DB0-8FD8-A7ECBA51D7B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Introduction to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2286000" y="1326600"/>
            <a:ext cx="5943240" cy="3371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9560" y="20574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Types of Graphs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685800" y="228600"/>
            <a:ext cx="8915400" cy="52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5715000" cy="502920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 txBox="1"/>
          <p:nvPr/>
        </p:nvSpPr>
        <p:spPr>
          <a:xfrm>
            <a:off x="5943600" y="228600"/>
            <a:ext cx="3657600" cy="290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Connected Graph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graph in which from one node we can visit any other node in the graph is known as a connected graph. 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Disconnected Graph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graph in which at least one node is not reachable from a node is known as a disconnected graph.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-496080" y="360"/>
            <a:ext cx="6668280" cy="566964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 txBox="1"/>
          <p:nvPr/>
        </p:nvSpPr>
        <p:spPr>
          <a:xfrm>
            <a:off x="5856120" y="457200"/>
            <a:ext cx="4223880" cy="12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latin typeface="Arial"/>
              </a:rPr>
              <a:t>Complete Graph</a:t>
            </a:r>
            <a:endParaRPr b="0" lang="en-US" sz="1600" spc="-1" strike="noStrike">
              <a:latin typeface="Arial"/>
            </a:endParaRPr>
          </a:p>
          <a:p>
            <a:r>
              <a:rPr b="0" lang="en-US" sz="1600" spc="-1" strike="noStrike">
                <a:latin typeface="Arial"/>
              </a:rPr>
              <a:t>The graph in which from each node there is an edge to each other node</a:t>
            </a:r>
            <a:r>
              <a:rPr b="0" lang="en-US" sz="1000" spc="-1" strike="noStrike">
                <a:latin typeface="Arial"/>
              </a:rPr>
              <a:t>.</a:t>
            </a:r>
            <a:endParaRPr b="0" lang="en-US" sz="10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28600" y="143280"/>
            <a:ext cx="6172200" cy="511452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6629400" y="685800"/>
            <a:ext cx="3200400" cy="213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latin typeface="Arial"/>
              </a:rPr>
              <a:t>Cycle Graph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The graph in which the graph is a cycle in itself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1" lang="en-US" sz="1800" spc="-1" strike="noStrike">
                <a:latin typeface="Arial"/>
              </a:rPr>
              <a:t>Cyclic Graph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A graph containing at least one cycle is known as a Cyclic graph.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Graph Traversal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240920" y="935280"/>
            <a:ext cx="7619760" cy="380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15681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Thank you for watching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0" y="748440"/>
            <a:ext cx="10079280" cy="222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latin typeface="Arial"/>
              </a:rPr>
              <a:t>A graph is a non-linear data structure that consists of vertices(Nodes) and edges, where vertices contain the information or data, and the edges work as a link between pair of vertices.</a:t>
            </a:r>
            <a:endParaRPr b="0" lang="en-US" sz="2600" spc="-1" strike="noStrike">
              <a:latin typeface="Arial"/>
            </a:endParaRPr>
          </a:p>
          <a:p>
            <a:endParaRPr b="0" lang="en-US" sz="1000" spc="-1" strike="noStrike">
              <a:latin typeface="Arial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19040" y="56160"/>
            <a:ext cx="98298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600" spc="-1" strike="noStrike">
                <a:latin typeface="Arial"/>
              </a:rPr>
              <a:t>What is Graph a Data Structure?</a:t>
            </a:r>
            <a:endParaRPr b="0" lang="en-US" sz="36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600200" y="1874520"/>
            <a:ext cx="6858000" cy="361188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457200" y="4572000"/>
            <a:ext cx="54864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Another Word for vertices is </a:t>
            </a:r>
            <a:r>
              <a:rPr b="1" lang="en-US" sz="1800" spc="-1" strike="noStrike">
                <a:latin typeface="Arial"/>
              </a:rPr>
              <a:t>Nodes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Application use of Graphs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525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 Social Networking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 Networking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 Maps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 Dating Apps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 Machine Learning/AI 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- Ride Sharing Apps 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6059160" y="1411920"/>
            <a:ext cx="1256040" cy="110268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5454360" y="2286000"/>
            <a:ext cx="1632240" cy="25146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7772400" y="954720"/>
            <a:ext cx="1960200" cy="201708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4"/>
          <a:stretch/>
        </p:blipFill>
        <p:spPr>
          <a:xfrm rot="10200">
            <a:off x="7769160" y="3202920"/>
            <a:ext cx="1941840" cy="194184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5"/>
          <a:stretch/>
        </p:blipFill>
        <p:spPr>
          <a:xfrm rot="10800">
            <a:off x="5452200" y="4116600"/>
            <a:ext cx="1352880" cy="136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17967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Graph Representation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Undirected Graph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07360" y="1824840"/>
            <a:ext cx="10079640" cy="27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Directed Adjacency Matrix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6858000" cy="391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29560" y="-320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Undirected Weighted Graphs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28600" y="914400"/>
            <a:ext cx="9829800" cy="45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 txBox="1"/>
          <p:nvPr/>
        </p:nvSpPr>
        <p:spPr>
          <a:xfrm>
            <a:off x="72000" y="78840"/>
            <a:ext cx="9829800" cy="544140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Directed Graph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-320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	</a:t>
            </a:r>
            <a:r>
              <a:rPr b="0" lang="en-US" sz="4400" spc="-1" strike="noStrike">
                <a:latin typeface="Arial"/>
              </a:rPr>
              <a:t>Weighted Directed Graph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685800" y="1143000"/>
            <a:ext cx="8458200" cy="434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2023-03-04T13:37:42Z</dcterms:created>
  <dc:creator/>
  <dc:description/>
  <dc:language>en-US</dc:language>
  <cp:lastModifiedBy/>
  <dcterms:modified xsi:type="dcterms:W3CDTF">2023-03-04T23:04:55Z</dcterms:modified>
  <cp:revision>4</cp:revision>
  <dc:subject/>
  <dc:title/>
</cp:coreProperties>
</file>