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5" r:id="rId2"/>
    <p:sldId id="3680" r:id="rId3"/>
    <p:sldId id="3681" r:id="rId4"/>
    <p:sldId id="3682" r:id="rId5"/>
    <p:sldId id="3683" r:id="rId6"/>
    <p:sldId id="3684" r:id="rId7"/>
    <p:sldId id="3691" r:id="rId8"/>
    <p:sldId id="3686" r:id="rId9"/>
    <p:sldId id="3692" r:id="rId10"/>
    <p:sldId id="3687" r:id="rId11"/>
    <p:sldId id="3688" r:id="rId12"/>
    <p:sldId id="3689" r:id="rId13"/>
    <p:sldId id="3690" r:id="rId14"/>
    <p:sldId id="3693" r:id="rId15"/>
    <p:sldId id="36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esh Sampath" initials="VS" lastIdx="1" clrIdx="0">
    <p:extLst>
      <p:ext uri="{19B8F6BF-5375-455C-9EA6-DF929625EA0E}">
        <p15:presenceInfo xmlns:p15="http://schemas.microsoft.com/office/powerpoint/2012/main" userId="S::Venkatesh_Sampath@ad.infosys.com::5b8a2945-7d36-423e-96bd-7bdc92d541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63" d="100"/>
          <a:sy n="63" d="100"/>
        </p:scale>
        <p:origin x="84" y="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dar Ponnusamy" userId="1af601d2-cdfc-4ec2-a69d-f9c84e6a73c6" providerId="ADAL" clId="{6B7D2354-CEDD-41F6-AD74-16887AF116BD}"/>
    <pc:docChg chg="custSel modMainMaster">
      <pc:chgData name="Sundar Ponnusamy" userId="1af601d2-cdfc-4ec2-a69d-f9c84e6a73c6" providerId="ADAL" clId="{6B7D2354-CEDD-41F6-AD74-16887AF116BD}" dt="2025-04-10T04:04:17.474" v="1" actId="21"/>
      <pc:docMkLst>
        <pc:docMk/>
      </pc:docMkLst>
      <pc:sldMasterChg chg="modSldLayout">
        <pc:chgData name="Sundar Ponnusamy" userId="1af601d2-cdfc-4ec2-a69d-f9c84e6a73c6" providerId="ADAL" clId="{6B7D2354-CEDD-41F6-AD74-16887AF116BD}" dt="2025-04-10T04:04:17.474" v="1" actId="21"/>
        <pc:sldMasterMkLst>
          <pc:docMk/>
          <pc:sldMasterMk cId="3835436596" sldId="2147483648"/>
        </pc:sldMasterMkLst>
        <pc:sldLayoutChg chg="delSp mod">
          <pc:chgData name="Sundar Ponnusamy" userId="1af601d2-cdfc-4ec2-a69d-f9c84e6a73c6" providerId="ADAL" clId="{6B7D2354-CEDD-41F6-AD74-16887AF116BD}" dt="2025-04-10T04:04:08.713" v="0" actId="21"/>
          <pc:sldLayoutMkLst>
            <pc:docMk/>
            <pc:sldMasterMk cId="3835436596" sldId="2147483648"/>
            <pc:sldLayoutMk cId="3460038962" sldId="2147483651"/>
          </pc:sldLayoutMkLst>
          <pc:spChg chg="del">
            <ac:chgData name="Sundar Ponnusamy" userId="1af601d2-cdfc-4ec2-a69d-f9c84e6a73c6" providerId="ADAL" clId="{6B7D2354-CEDD-41F6-AD74-16887AF116BD}" dt="2025-04-10T04:04:08.713" v="0" actId="21"/>
            <ac:spMkLst>
              <pc:docMk/>
              <pc:sldMasterMk cId="3835436596" sldId="2147483648"/>
              <pc:sldLayoutMk cId="3460038962" sldId="2147483651"/>
              <ac:spMk id="73" creationId="{CC1E25A6-ED6B-4F8C-851C-71849EF74D14}"/>
            </ac:spMkLst>
          </pc:spChg>
        </pc:sldLayoutChg>
        <pc:sldLayoutChg chg="delSp mod">
          <pc:chgData name="Sundar Ponnusamy" userId="1af601d2-cdfc-4ec2-a69d-f9c84e6a73c6" providerId="ADAL" clId="{6B7D2354-CEDD-41F6-AD74-16887AF116BD}" dt="2025-04-10T04:04:17.474" v="1" actId="21"/>
          <pc:sldLayoutMkLst>
            <pc:docMk/>
            <pc:sldMasterMk cId="3835436596" sldId="2147483648"/>
            <pc:sldLayoutMk cId="3815136596" sldId="2147483652"/>
          </pc:sldLayoutMkLst>
          <pc:spChg chg="del">
            <ac:chgData name="Sundar Ponnusamy" userId="1af601d2-cdfc-4ec2-a69d-f9c84e6a73c6" providerId="ADAL" clId="{6B7D2354-CEDD-41F6-AD74-16887AF116BD}" dt="2025-04-10T04:04:17.474" v="1" actId="21"/>
            <ac:spMkLst>
              <pc:docMk/>
              <pc:sldMasterMk cId="3835436596" sldId="2147483648"/>
              <pc:sldLayoutMk cId="3815136596" sldId="2147483652"/>
              <ac:spMk id="9" creationId="{7C93AB36-8843-41AC-83A0-2C27A8D3C366}"/>
            </ac:spMkLst>
          </pc:s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image" Target="../media/image4.svg"/><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5" Type="http://schemas.openxmlformats.org/officeDocument/2006/relationships/image" Target="../media/image47.png"/><Relationship Id="rId4" Type="http://schemas.openxmlformats.org/officeDocument/2006/relationships/image" Target="../media/image46.svg"/></Relationships>
</file>

<file path=ppt/diagrams/_rels/data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5" Type="http://schemas.openxmlformats.org/officeDocument/2006/relationships/image" Target="../media/image52.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image" Target="../media/image4.svg"/><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5" Type="http://schemas.openxmlformats.org/officeDocument/2006/relationships/image" Target="../media/image47.png"/><Relationship Id="rId4" Type="http://schemas.openxmlformats.org/officeDocument/2006/relationships/image" Target="../media/image46.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5" Type="http://schemas.openxmlformats.org/officeDocument/2006/relationships/image" Target="../media/image52.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75F92-110C-4459-88A8-6827AC728643}"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1A121BB-A749-4776-AC1C-388FD8B32A67}">
      <dgm:prSet custT="1"/>
      <dgm:spPr/>
      <dgm:t>
        <a:bodyPr/>
        <a:lstStyle/>
        <a:p>
          <a:pPr>
            <a:lnSpc>
              <a:spcPct val="100000"/>
            </a:lnSpc>
          </a:pPr>
          <a:r>
            <a:rPr lang="en-US" sz="1400"/>
            <a:t>What is hunting?</a:t>
          </a:r>
        </a:p>
      </dgm:t>
    </dgm:pt>
    <dgm:pt modelId="{1C7098EA-67F5-4199-A520-0B76C10B4D34}" type="parTrans" cxnId="{12EF1075-4715-4E89-AAA1-B3927FB1F14A}">
      <dgm:prSet/>
      <dgm:spPr/>
      <dgm:t>
        <a:bodyPr/>
        <a:lstStyle/>
        <a:p>
          <a:endParaRPr lang="en-US"/>
        </a:p>
      </dgm:t>
    </dgm:pt>
    <dgm:pt modelId="{2AF2F193-78EE-4266-B505-B043CBA437BD}" type="sibTrans" cxnId="{12EF1075-4715-4E89-AAA1-B3927FB1F14A}">
      <dgm:prSet/>
      <dgm:spPr/>
      <dgm:t>
        <a:bodyPr/>
        <a:lstStyle/>
        <a:p>
          <a:pPr>
            <a:lnSpc>
              <a:spcPct val="100000"/>
            </a:lnSpc>
          </a:pPr>
          <a:endParaRPr lang="en-US"/>
        </a:p>
      </dgm:t>
    </dgm:pt>
    <dgm:pt modelId="{54881991-C050-4D11-86C7-504617DCC7B8}">
      <dgm:prSet custT="1"/>
      <dgm:spPr/>
      <dgm:t>
        <a:bodyPr/>
        <a:lstStyle/>
        <a:p>
          <a:pPr>
            <a:lnSpc>
              <a:spcPct val="100000"/>
            </a:lnSpc>
          </a:pPr>
          <a:r>
            <a:rPr lang="en-US" sz="1400" dirty="0"/>
            <a:t>Drivers of  Hunting</a:t>
          </a:r>
        </a:p>
      </dgm:t>
    </dgm:pt>
    <dgm:pt modelId="{AE0001A8-5329-4C66-8936-D65D86377B32}" type="parTrans" cxnId="{7F4FE16B-F8DA-4D9C-B1DA-94E978E43B43}">
      <dgm:prSet/>
      <dgm:spPr/>
      <dgm:t>
        <a:bodyPr/>
        <a:lstStyle/>
        <a:p>
          <a:endParaRPr lang="en-US"/>
        </a:p>
      </dgm:t>
    </dgm:pt>
    <dgm:pt modelId="{22FAB3FD-B632-47E8-9FF8-50EBBE0A1D09}" type="sibTrans" cxnId="{7F4FE16B-F8DA-4D9C-B1DA-94E978E43B43}">
      <dgm:prSet/>
      <dgm:spPr/>
      <dgm:t>
        <a:bodyPr/>
        <a:lstStyle/>
        <a:p>
          <a:pPr>
            <a:lnSpc>
              <a:spcPct val="100000"/>
            </a:lnSpc>
          </a:pPr>
          <a:endParaRPr lang="en-US"/>
        </a:p>
      </dgm:t>
    </dgm:pt>
    <dgm:pt modelId="{553044BA-5FC6-4E01-A435-510849AB8747}">
      <dgm:prSet custT="1"/>
      <dgm:spPr/>
      <dgm:t>
        <a:bodyPr/>
        <a:lstStyle/>
        <a:p>
          <a:pPr>
            <a:lnSpc>
              <a:spcPct val="100000"/>
            </a:lnSpc>
          </a:pPr>
          <a:r>
            <a:rPr lang="en-US" sz="1400" dirty="0"/>
            <a:t>Toolset and Data sources</a:t>
          </a:r>
        </a:p>
      </dgm:t>
    </dgm:pt>
    <dgm:pt modelId="{4DB68292-98BE-4CC3-ABF2-7EC65CC21E54}" type="parTrans" cxnId="{53077E38-5B3B-4272-B71C-756A79EA9199}">
      <dgm:prSet/>
      <dgm:spPr/>
      <dgm:t>
        <a:bodyPr/>
        <a:lstStyle/>
        <a:p>
          <a:endParaRPr lang="en-US"/>
        </a:p>
      </dgm:t>
    </dgm:pt>
    <dgm:pt modelId="{B7E5D647-41EB-4C45-98F7-9C0F40C0E19D}" type="sibTrans" cxnId="{53077E38-5B3B-4272-B71C-756A79EA9199}">
      <dgm:prSet/>
      <dgm:spPr/>
      <dgm:t>
        <a:bodyPr/>
        <a:lstStyle/>
        <a:p>
          <a:pPr>
            <a:lnSpc>
              <a:spcPct val="100000"/>
            </a:lnSpc>
          </a:pPr>
          <a:endParaRPr lang="en-US"/>
        </a:p>
      </dgm:t>
    </dgm:pt>
    <dgm:pt modelId="{85F39A20-FCAF-4520-B086-70E638BF7C6D}">
      <dgm:prSet custT="1"/>
      <dgm:spPr/>
      <dgm:t>
        <a:bodyPr/>
        <a:lstStyle/>
        <a:p>
          <a:pPr>
            <a:lnSpc>
              <a:spcPct val="100000"/>
            </a:lnSpc>
          </a:pPr>
          <a:r>
            <a:rPr lang="en-IN" sz="1400" b="0" i="0" dirty="0"/>
            <a:t>Quadrants of Detections</a:t>
          </a:r>
          <a:endParaRPr lang="en-US" sz="1400" dirty="0"/>
        </a:p>
      </dgm:t>
    </dgm:pt>
    <dgm:pt modelId="{AE7CA09C-4097-401D-94B9-EB06C2333D6F}" type="parTrans" cxnId="{3D87E438-EB0E-4E35-8BD4-923EEF3DDEB4}">
      <dgm:prSet/>
      <dgm:spPr/>
      <dgm:t>
        <a:bodyPr/>
        <a:lstStyle/>
        <a:p>
          <a:endParaRPr lang="en-US"/>
        </a:p>
      </dgm:t>
    </dgm:pt>
    <dgm:pt modelId="{3A7507A5-06C9-4072-B097-BDEEFE813D9C}" type="sibTrans" cxnId="{3D87E438-EB0E-4E35-8BD4-923EEF3DDEB4}">
      <dgm:prSet/>
      <dgm:spPr/>
      <dgm:t>
        <a:bodyPr/>
        <a:lstStyle/>
        <a:p>
          <a:pPr>
            <a:lnSpc>
              <a:spcPct val="100000"/>
            </a:lnSpc>
          </a:pPr>
          <a:endParaRPr lang="en-US"/>
        </a:p>
      </dgm:t>
    </dgm:pt>
    <dgm:pt modelId="{1A371D11-7983-43E9-9D21-27126B1889D8}">
      <dgm:prSet custT="1"/>
      <dgm:spPr/>
      <dgm:t>
        <a:bodyPr/>
        <a:lstStyle/>
        <a:p>
          <a:pPr>
            <a:lnSpc>
              <a:spcPct val="100000"/>
            </a:lnSpc>
          </a:pPr>
          <a:r>
            <a:rPr lang="en-IN" sz="1400" b="0" i="0" dirty="0"/>
            <a:t>Hunt Maturity Index</a:t>
          </a:r>
          <a:endParaRPr lang="en-US" sz="1400" dirty="0"/>
        </a:p>
      </dgm:t>
    </dgm:pt>
    <dgm:pt modelId="{0585C93A-64D5-4618-AC95-904737214AC1}" type="parTrans" cxnId="{D3DEC034-BFBC-4958-A74E-D27ACC3E1A2C}">
      <dgm:prSet/>
      <dgm:spPr/>
      <dgm:t>
        <a:bodyPr/>
        <a:lstStyle/>
        <a:p>
          <a:endParaRPr lang="en-US"/>
        </a:p>
      </dgm:t>
    </dgm:pt>
    <dgm:pt modelId="{1F0B2E24-CC5F-464A-A196-9B10424FCDB1}" type="sibTrans" cxnId="{D3DEC034-BFBC-4958-A74E-D27ACC3E1A2C}">
      <dgm:prSet/>
      <dgm:spPr/>
      <dgm:t>
        <a:bodyPr/>
        <a:lstStyle/>
        <a:p>
          <a:pPr>
            <a:lnSpc>
              <a:spcPct val="100000"/>
            </a:lnSpc>
          </a:pPr>
          <a:endParaRPr lang="en-US"/>
        </a:p>
      </dgm:t>
    </dgm:pt>
    <dgm:pt modelId="{3DA8F676-B84E-4FEC-B412-DA2942D2BBA0}">
      <dgm:prSet custT="1"/>
      <dgm:spPr/>
      <dgm:t>
        <a:bodyPr/>
        <a:lstStyle/>
        <a:p>
          <a:pPr>
            <a:lnSpc>
              <a:spcPct val="100000"/>
            </a:lnSpc>
          </a:pPr>
          <a:r>
            <a:rPr lang="en-IN" sz="1400" dirty="0"/>
            <a:t>Techniques of Hunting</a:t>
          </a:r>
          <a:r>
            <a:rPr lang="en-IN" sz="1400" b="0" i="0" dirty="0"/>
            <a:t>	</a:t>
          </a:r>
          <a:endParaRPr lang="en-US" sz="1400" dirty="0"/>
        </a:p>
      </dgm:t>
    </dgm:pt>
    <dgm:pt modelId="{EF178FEC-B328-436E-9F47-2E860DEF2883}" type="parTrans" cxnId="{2ABDC316-7943-4E2E-9757-24F5E583EC47}">
      <dgm:prSet/>
      <dgm:spPr/>
      <dgm:t>
        <a:bodyPr/>
        <a:lstStyle/>
        <a:p>
          <a:endParaRPr lang="en-US"/>
        </a:p>
      </dgm:t>
    </dgm:pt>
    <dgm:pt modelId="{6F1011E2-0660-4DBE-B5A0-FB651C006632}" type="sibTrans" cxnId="{2ABDC316-7943-4E2E-9757-24F5E583EC47}">
      <dgm:prSet/>
      <dgm:spPr/>
      <dgm:t>
        <a:bodyPr/>
        <a:lstStyle/>
        <a:p>
          <a:pPr>
            <a:lnSpc>
              <a:spcPct val="100000"/>
            </a:lnSpc>
          </a:pPr>
          <a:endParaRPr lang="en-US"/>
        </a:p>
      </dgm:t>
    </dgm:pt>
    <dgm:pt modelId="{64083AE5-D97A-417A-A801-997D81586F4B}">
      <dgm:prSet custT="1"/>
      <dgm:spPr/>
      <dgm:t>
        <a:bodyPr/>
        <a:lstStyle/>
        <a:p>
          <a:pPr>
            <a:lnSpc>
              <a:spcPct val="100000"/>
            </a:lnSpc>
          </a:pPr>
          <a:r>
            <a:rPr lang="en-IN" sz="1400" b="0" i="0" dirty="0"/>
            <a:t>Hunt at Scale – how to orchestrate!</a:t>
          </a:r>
          <a:endParaRPr lang="en-US" sz="1400" dirty="0"/>
        </a:p>
      </dgm:t>
    </dgm:pt>
    <dgm:pt modelId="{86A193A2-FA5B-4CBB-B308-CBD524D2005D}" type="parTrans" cxnId="{50350666-3ED0-436E-AC77-9F7684AF6864}">
      <dgm:prSet/>
      <dgm:spPr/>
      <dgm:t>
        <a:bodyPr/>
        <a:lstStyle/>
        <a:p>
          <a:endParaRPr lang="en-US"/>
        </a:p>
      </dgm:t>
    </dgm:pt>
    <dgm:pt modelId="{24281A1B-80EE-427C-9E6D-D6EAADB3A7DA}" type="sibTrans" cxnId="{50350666-3ED0-436E-AC77-9F7684AF6864}">
      <dgm:prSet/>
      <dgm:spPr/>
      <dgm:t>
        <a:bodyPr/>
        <a:lstStyle/>
        <a:p>
          <a:pPr>
            <a:lnSpc>
              <a:spcPct val="100000"/>
            </a:lnSpc>
          </a:pPr>
          <a:endParaRPr lang="en-US"/>
        </a:p>
      </dgm:t>
    </dgm:pt>
    <dgm:pt modelId="{C9737173-8AE9-4442-9ABD-5B8279090D54}">
      <dgm:prSet custT="1"/>
      <dgm:spPr/>
      <dgm:t>
        <a:bodyPr/>
        <a:lstStyle/>
        <a:p>
          <a:pPr>
            <a:lnSpc>
              <a:spcPct val="100000"/>
            </a:lnSpc>
          </a:pPr>
          <a:r>
            <a:rPr lang="en-IN" sz="1400" b="0" i="0" dirty="0"/>
            <a:t>Closing the loop</a:t>
          </a:r>
          <a:endParaRPr lang="en-US" sz="1400" dirty="0"/>
        </a:p>
      </dgm:t>
    </dgm:pt>
    <dgm:pt modelId="{212C2CFD-5D7B-4DC9-AA90-302D6DFFC645}" type="parTrans" cxnId="{36779AFB-F726-4943-9404-8616B7C03225}">
      <dgm:prSet/>
      <dgm:spPr/>
      <dgm:t>
        <a:bodyPr/>
        <a:lstStyle/>
        <a:p>
          <a:endParaRPr lang="en-US"/>
        </a:p>
      </dgm:t>
    </dgm:pt>
    <dgm:pt modelId="{02188544-EE7C-4E53-86D5-AE5A5FE202D9}" type="sibTrans" cxnId="{36779AFB-F726-4943-9404-8616B7C03225}">
      <dgm:prSet/>
      <dgm:spPr/>
      <dgm:t>
        <a:bodyPr/>
        <a:lstStyle/>
        <a:p>
          <a:pPr>
            <a:lnSpc>
              <a:spcPct val="100000"/>
            </a:lnSpc>
          </a:pPr>
          <a:endParaRPr lang="en-US"/>
        </a:p>
      </dgm:t>
    </dgm:pt>
    <dgm:pt modelId="{FDF7AFE5-8576-4B57-9369-A4D4A20CEB44}">
      <dgm:prSet custT="1"/>
      <dgm:spPr/>
      <dgm:t>
        <a:bodyPr/>
        <a:lstStyle/>
        <a:p>
          <a:pPr>
            <a:lnSpc>
              <a:spcPct val="100000"/>
            </a:lnSpc>
          </a:pPr>
          <a:r>
            <a:rPr lang="en-IN" sz="1400" b="0" i="0"/>
            <a:t>Myths of Hunting</a:t>
          </a:r>
          <a:endParaRPr lang="en-US" sz="1400"/>
        </a:p>
      </dgm:t>
    </dgm:pt>
    <dgm:pt modelId="{F3ECD88C-B7B7-4D3D-B220-4D76039A9C6C}" type="parTrans" cxnId="{31CE63A1-F4D0-4522-92F5-76F5A94DB6A3}">
      <dgm:prSet/>
      <dgm:spPr/>
      <dgm:t>
        <a:bodyPr/>
        <a:lstStyle/>
        <a:p>
          <a:endParaRPr lang="en-US"/>
        </a:p>
      </dgm:t>
    </dgm:pt>
    <dgm:pt modelId="{6511873D-AE74-422D-AD44-F919E723C7C8}" type="sibTrans" cxnId="{31CE63A1-F4D0-4522-92F5-76F5A94DB6A3}">
      <dgm:prSet/>
      <dgm:spPr/>
      <dgm:t>
        <a:bodyPr/>
        <a:lstStyle/>
        <a:p>
          <a:pPr>
            <a:lnSpc>
              <a:spcPct val="100000"/>
            </a:lnSpc>
          </a:pPr>
          <a:endParaRPr lang="en-US"/>
        </a:p>
      </dgm:t>
    </dgm:pt>
    <dgm:pt modelId="{C257109B-605C-4C20-B41C-FDD4931D3773}">
      <dgm:prSet custT="1"/>
      <dgm:spPr/>
      <dgm:t>
        <a:bodyPr/>
        <a:lstStyle/>
        <a:p>
          <a:pPr>
            <a:lnSpc>
              <a:spcPct val="100000"/>
            </a:lnSpc>
          </a:pPr>
          <a:r>
            <a:rPr lang="en-IN" sz="1400" b="0" i="0"/>
            <a:t>Challenges</a:t>
          </a:r>
          <a:endParaRPr lang="en-US" sz="1400"/>
        </a:p>
      </dgm:t>
    </dgm:pt>
    <dgm:pt modelId="{0069F083-DBBB-46AA-9EF2-FB971807CF66}" type="parTrans" cxnId="{C86C71FD-630D-4190-8FDE-244C6A23D635}">
      <dgm:prSet/>
      <dgm:spPr/>
      <dgm:t>
        <a:bodyPr/>
        <a:lstStyle/>
        <a:p>
          <a:endParaRPr lang="en-US"/>
        </a:p>
      </dgm:t>
    </dgm:pt>
    <dgm:pt modelId="{203EBF95-4B27-4E62-9D22-501FFCC8DFB1}" type="sibTrans" cxnId="{C86C71FD-630D-4190-8FDE-244C6A23D635}">
      <dgm:prSet/>
      <dgm:spPr/>
      <dgm:t>
        <a:bodyPr/>
        <a:lstStyle/>
        <a:p>
          <a:pPr>
            <a:lnSpc>
              <a:spcPct val="100000"/>
            </a:lnSpc>
          </a:pPr>
          <a:endParaRPr lang="en-US"/>
        </a:p>
      </dgm:t>
    </dgm:pt>
    <dgm:pt modelId="{EA41D27E-4EE7-45D0-B35F-7305E7BB7F6C}">
      <dgm:prSet custT="1"/>
      <dgm:spPr/>
      <dgm:t>
        <a:bodyPr/>
        <a:lstStyle/>
        <a:p>
          <a:pPr>
            <a:lnSpc>
              <a:spcPct val="100000"/>
            </a:lnSpc>
          </a:pPr>
          <a:r>
            <a:rPr lang="en-IN" sz="1400"/>
            <a:t>Metrics to be considered</a:t>
          </a:r>
          <a:endParaRPr lang="en-US" sz="1400"/>
        </a:p>
      </dgm:t>
    </dgm:pt>
    <dgm:pt modelId="{6D8C46F5-F184-4ABC-A28C-4D8ACC241022}" type="parTrans" cxnId="{5522F0D3-66BA-4126-AF06-2183D89B6C46}">
      <dgm:prSet/>
      <dgm:spPr/>
      <dgm:t>
        <a:bodyPr/>
        <a:lstStyle/>
        <a:p>
          <a:endParaRPr lang="en-US"/>
        </a:p>
      </dgm:t>
    </dgm:pt>
    <dgm:pt modelId="{EDCA32E8-4787-42D1-8366-4493DFFCA520}" type="sibTrans" cxnId="{5522F0D3-66BA-4126-AF06-2183D89B6C46}">
      <dgm:prSet/>
      <dgm:spPr/>
      <dgm:t>
        <a:bodyPr/>
        <a:lstStyle/>
        <a:p>
          <a:endParaRPr lang="en-US"/>
        </a:p>
      </dgm:t>
    </dgm:pt>
    <dgm:pt modelId="{1B3C2710-2162-460C-8EAF-3E4B19510D63}" type="pres">
      <dgm:prSet presAssocID="{96375F92-110C-4459-88A8-6827AC728643}" presName="root" presStyleCnt="0">
        <dgm:presLayoutVars>
          <dgm:dir/>
          <dgm:resizeHandles val="exact"/>
        </dgm:presLayoutVars>
      </dgm:prSet>
      <dgm:spPr/>
    </dgm:pt>
    <dgm:pt modelId="{39E80733-B0E9-44E6-8CFA-B77C4A49D591}" type="pres">
      <dgm:prSet presAssocID="{96375F92-110C-4459-88A8-6827AC728643}" presName="container" presStyleCnt="0">
        <dgm:presLayoutVars>
          <dgm:dir/>
          <dgm:resizeHandles val="exact"/>
        </dgm:presLayoutVars>
      </dgm:prSet>
      <dgm:spPr/>
    </dgm:pt>
    <dgm:pt modelId="{A011925B-6656-4723-B68D-D1076F9F660C}" type="pres">
      <dgm:prSet presAssocID="{61A121BB-A749-4776-AC1C-388FD8B32A67}" presName="compNode" presStyleCnt="0"/>
      <dgm:spPr/>
    </dgm:pt>
    <dgm:pt modelId="{E42528B9-115E-45D0-BB81-B8CD06CEAF49}" type="pres">
      <dgm:prSet presAssocID="{61A121BB-A749-4776-AC1C-388FD8B32A67}" presName="iconBgRect" presStyleLbl="bgShp" presStyleIdx="0" presStyleCnt="11"/>
      <dgm:spPr/>
    </dgm:pt>
    <dgm:pt modelId="{781016C5-ACD5-4AF7-9686-B443A1AB6D11}" type="pres">
      <dgm:prSet presAssocID="{61A121BB-A749-4776-AC1C-388FD8B32A67}" presName="iconRect" presStyleLbl="node1" presStyleIdx="0" presStyleCnt="1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er"/>
        </a:ext>
      </dgm:extLst>
    </dgm:pt>
    <dgm:pt modelId="{75CF48F5-DA40-40A0-8785-E11CA9F9720C}" type="pres">
      <dgm:prSet presAssocID="{61A121BB-A749-4776-AC1C-388FD8B32A67}" presName="spaceRect" presStyleCnt="0"/>
      <dgm:spPr/>
    </dgm:pt>
    <dgm:pt modelId="{19B9A021-5404-4892-A5BE-9A03A975AC08}" type="pres">
      <dgm:prSet presAssocID="{61A121BB-A749-4776-AC1C-388FD8B32A67}" presName="textRect" presStyleLbl="revTx" presStyleIdx="0" presStyleCnt="11">
        <dgm:presLayoutVars>
          <dgm:chMax val="1"/>
          <dgm:chPref val="1"/>
        </dgm:presLayoutVars>
      </dgm:prSet>
      <dgm:spPr/>
    </dgm:pt>
    <dgm:pt modelId="{97DE439C-589B-4E67-A106-CAFCC158C43A}" type="pres">
      <dgm:prSet presAssocID="{2AF2F193-78EE-4266-B505-B043CBA437BD}" presName="sibTrans" presStyleLbl="sibTrans2D1" presStyleIdx="0" presStyleCnt="0"/>
      <dgm:spPr/>
    </dgm:pt>
    <dgm:pt modelId="{B6BAD37B-3F5D-46A7-A6C8-A621095625CB}" type="pres">
      <dgm:prSet presAssocID="{54881991-C050-4D11-86C7-504617DCC7B8}" presName="compNode" presStyleCnt="0"/>
      <dgm:spPr/>
    </dgm:pt>
    <dgm:pt modelId="{FBBD48BF-EB19-42FF-88CD-CF29919A6F6F}" type="pres">
      <dgm:prSet presAssocID="{54881991-C050-4D11-86C7-504617DCC7B8}" presName="iconBgRect" presStyleLbl="bgShp" presStyleIdx="1" presStyleCnt="11"/>
      <dgm:spPr/>
    </dgm:pt>
    <dgm:pt modelId="{D247005E-D1E0-43FE-A496-508326EDBE2C}" type="pres">
      <dgm:prSet presAssocID="{54881991-C050-4D11-86C7-504617DCC7B8}" presName="iconRect" presStyleLbl="node1" presStyleIdx="1" presStyleCnt="1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ceFlag"/>
        </a:ext>
      </dgm:extLst>
    </dgm:pt>
    <dgm:pt modelId="{195EAAD9-EADA-46FE-B4E8-4A7559F3177A}" type="pres">
      <dgm:prSet presAssocID="{54881991-C050-4D11-86C7-504617DCC7B8}" presName="spaceRect" presStyleCnt="0"/>
      <dgm:spPr/>
    </dgm:pt>
    <dgm:pt modelId="{D965F411-C670-4150-8A2A-A2C5E77B5C88}" type="pres">
      <dgm:prSet presAssocID="{54881991-C050-4D11-86C7-504617DCC7B8}" presName="textRect" presStyleLbl="revTx" presStyleIdx="1" presStyleCnt="11">
        <dgm:presLayoutVars>
          <dgm:chMax val="1"/>
          <dgm:chPref val="1"/>
        </dgm:presLayoutVars>
      </dgm:prSet>
      <dgm:spPr/>
    </dgm:pt>
    <dgm:pt modelId="{6A555934-D9B3-4EF9-8F1C-C606C731626E}" type="pres">
      <dgm:prSet presAssocID="{22FAB3FD-B632-47E8-9FF8-50EBBE0A1D09}" presName="sibTrans" presStyleLbl="sibTrans2D1" presStyleIdx="0" presStyleCnt="0"/>
      <dgm:spPr/>
    </dgm:pt>
    <dgm:pt modelId="{426B04C8-4914-4B65-8D1A-06018303F7DD}" type="pres">
      <dgm:prSet presAssocID="{553044BA-5FC6-4E01-A435-510849AB8747}" presName="compNode" presStyleCnt="0"/>
      <dgm:spPr/>
    </dgm:pt>
    <dgm:pt modelId="{FFB82EE1-CBFE-4397-BD2B-F16B020998C6}" type="pres">
      <dgm:prSet presAssocID="{553044BA-5FC6-4E01-A435-510849AB8747}" presName="iconBgRect" presStyleLbl="bgShp" presStyleIdx="2" presStyleCnt="11"/>
      <dgm:spPr/>
    </dgm:pt>
    <dgm:pt modelId="{4FB370B6-22B9-429C-B6C5-B3D90D9EAE57}" type="pres">
      <dgm:prSet presAssocID="{553044BA-5FC6-4E01-A435-510849AB8747}" presName="iconRect" presStyleLbl="node1" presStyleIdx="2" presStyleCnt="1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28298458-BCD5-41F1-A5A9-BD9F014BE7AE}" type="pres">
      <dgm:prSet presAssocID="{553044BA-5FC6-4E01-A435-510849AB8747}" presName="spaceRect" presStyleCnt="0"/>
      <dgm:spPr/>
    </dgm:pt>
    <dgm:pt modelId="{9EC3CF7F-229D-420A-A01B-A9C889FDF01C}" type="pres">
      <dgm:prSet presAssocID="{553044BA-5FC6-4E01-A435-510849AB8747}" presName="textRect" presStyleLbl="revTx" presStyleIdx="2" presStyleCnt="11">
        <dgm:presLayoutVars>
          <dgm:chMax val="1"/>
          <dgm:chPref val="1"/>
        </dgm:presLayoutVars>
      </dgm:prSet>
      <dgm:spPr/>
    </dgm:pt>
    <dgm:pt modelId="{D933009A-919C-4314-893E-8C5652CC4BDB}" type="pres">
      <dgm:prSet presAssocID="{B7E5D647-41EB-4C45-98F7-9C0F40C0E19D}" presName="sibTrans" presStyleLbl="sibTrans2D1" presStyleIdx="0" presStyleCnt="0"/>
      <dgm:spPr/>
    </dgm:pt>
    <dgm:pt modelId="{E3756F89-B1C1-4774-900B-22F9C3413400}" type="pres">
      <dgm:prSet presAssocID="{85F39A20-FCAF-4520-B086-70E638BF7C6D}" presName="compNode" presStyleCnt="0"/>
      <dgm:spPr/>
    </dgm:pt>
    <dgm:pt modelId="{3AB44264-64ED-4625-8CF6-5F6644CDD0BD}" type="pres">
      <dgm:prSet presAssocID="{85F39A20-FCAF-4520-B086-70E638BF7C6D}" presName="iconBgRect" presStyleLbl="bgShp" presStyleIdx="3" presStyleCnt="11"/>
      <dgm:spPr/>
    </dgm:pt>
    <dgm:pt modelId="{FD33CB5F-F0CC-4D4B-BD9F-FC6B73B9AB80}" type="pres">
      <dgm:prSet presAssocID="{85F39A20-FCAF-4520-B086-70E638BF7C6D}" presName="iconRect" presStyleLbl="node1" presStyleIdx="3" presStyleCnt="1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ye"/>
        </a:ext>
      </dgm:extLst>
    </dgm:pt>
    <dgm:pt modelId="{D1DE0555-7602-43F8-911E-2A7742318E2B}" type="pres">
      <dgm:prSet presAssocID="{85F39A20-FCAF-4520-B086-70E638BF7C6D}" presName="spaceRect" presStyleCnt="0"/>
      <dgm:spPr/>
    </dgm:pt>
    <dgm:pt modelId="{E6C1D603-1757-443F-B79B-12D43436E145}" type="pres">
      <dgm:prSet presAssocID="{85F39A20-FCAF-4520-B086-70E638BF7C6D}" presName="textRect" presStyleLbl="revTx" presStyleIdx="3" presStyleCnt="11">
        <dgm:presLayoutVars>
          <dgm:chMax val="1"/>
          <dgm:chPref val="1"/>
        </dgm:presLayoutVars>
      </dgm:prSet>
      <dgm:spPr/>
    </dgm:pt>
    <dgm:pt modelId="{6836B0EE-786A-45F9-9CF5-CE0AFBE479AF}" type="pres">
      <dgm:prSet presAssocID="{3A7507A5-06C9-4072-B097-BDEEFE813D9C}" presName="sibTrans" presStyleLbl="sibTrans2D1" presStyleIdx="0" presStyleCnt="0"/>
      <dgm:spPr/>
    </dgm:pt>
    <dgm:pt modelId="{A74F0173-10EA-46A3-AD3A-097F569774EB}" type="pres">
      <dgm:prSet presAssocID="{1A371D11-7983-43E9-9D21-27126B1889D8}" presName="compNode" presStyleCnt="0"/>
      <dgm:spPr/>
    </dgm:pt>
    <dgm:pt modelId="{B824BD77-5A84-417A-8F2D-CBA5CBD8F1CF}" type="pres">
      <dgm:prSet presAssocID="{1A371D11-7983-43E9-9D21-27126B1889D8}" presName="iconBgRect" presStyleLbl="bgShp" presStyleIdx="4" presStyleCnt="11"/>
      <dgm:spPr/>
    </dgm:pt>
    <dgm:pt modelId="{B3F8594E-4B86-4879-90EC-485949B68011}" type="pres">
      <dgm:prSet presAssocID="{1A371D11-7983-43E9-9D21-27126B1889D8}" presName="iconRect" presStyleLbl="node1" presStyleIdx="4" presStyleCnt="11"/>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Right pointing backhand index outline"/>
        </a:ext>
      </dgm:extLst>
    </dgm:pt>
    <dgm:pt modelId="{B35F00CB-552C-4BA7-A92A-C9B6FE901CFB}" type="pres">
      <dgm:prSet presAssocID="{1A371D11-7983-43E9-9D21-27126B1889D8}" presName="spaceRect" presStyleCnt="0"/>
      <dgm:spPr/>
    </dgm:pt>
    <dgm:pt modelId="{75373379-B4F7-4A0D-A1A2-96969AF6E76E}" type="pres">
      <dgm:prSet presAssocID="{1A371D11-7983-43E9-9D21-27126B1889D8}" presName="textRect" presStyleLbl="revTx" presStyleIdx="4" presStyleCnt="11">
        <dgm:presLayoutVars>
          <dgm:chMax val="1"/>
          <dgm:chPref val="1"/>
        </dgm:presLayoutVars>
      </dgm:prSet>
      <dgm:spPr/>
    </dgm:pt>
    <dgm:pt modelId="{CFC8F47D-9250-4134-815C-C35C3293840D}" type="pres">
      <dgm:prSet presAssocID="{1F0B2E24-CC5F-464A-A196-9B10424FCDB1}" presName="sibTrans" presStyleLbl="sibTrans2D1" presStyleIdx="0" presStyleCnt="0"/>
      <dgm:spPr/>
    </dgm:pt>
    <dgm:pt modelId="{A879FB15-F335-40BD-A717-7AC14672F9B7}" type="pres">
      <dgm:prSet presAssocID="{3DA8F676-B84E-4FEC-B412-DA2942D2BBA0}" presName="compNode" presStyleCnt="0"/>
      <dgm:spPr/>
    </dgm:pt>
    <dgm:pt modelId="{78C0FAF0-B4F8-490C-A1E3-9A931ED8313B}" type="pres">
      <dgm:prSet presAssocID="{3DA8F676-B84E-4FEC-B412-DA2942D2BBA0}" presName="iconBgRect" presStyleLbl="bgShp" presStyleIdx="5" presStyleCnt="11"/>
      <dgm:spPr/>
    </dgm:pt>
    <dgm:pt modelId="{30445D73-E670-4620-9CEF-FF00CCBE56F7}" type="pres">
      <dgm:prSet presAssocID="{3DA8F676-B84E-4FEC-B412-DA2942D2BBA0}" presName="iconRect" presStyleLbl="node1" presStyleIdx="5" presStyleCnt="11"/>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Paw prints outline"/>
        </a:ext>
      </dgm:extLst>
    </dgm:pt>
    <dgm:pt modelId="{B008E377-5D71-46D4-8914-4DD0FDD9DAE3}" type="pres">
      <dgm:prSet presAssocID="{3DA8F676-B84E-4FEC-B412-DA2942D2BBA0}" presName="spaceRect" presStyleCnt="0"/>
      <dgm:spPr/>
    </dgm:pt>
    <dgm:pt modelId="{0137680A-2E15-4041-AD43-3D1D7893B7CC}" type="pres">
      <dgm:prSet presAssocID="{3DA8F676-B84E-4FEC-B412-DA2942D2BBA0}" presName="textRect" presStyleLbl="revTx" presStyleIdx="5" presStyleCnt="11">
        <dgm:presLayoutVars>
          <dgm:chMax val="1"/>
          <dgm:chPref val="1"/>
        </dgm:presLayoutVars>
      </dgm:prSet>
      <dgm:spPr/>
    </dgm:pt>
    <dgm:pt modelId="{631E8412-37F5-4168-A941-E4831E1AAB87}" type="pres">
      <dgm:prSet presAssocID="{6F1011E2-0660-4DBE-B5A0-FB651C006632}" presName="sibTrans" presStyleLbl="sibTrans2D1" presStyleIdx="0" presStyleCnt="0"/>
      <dgm:spPr/>
    </dgm:pt>
    <dgm:pt modelId="{DE9E4AAC-10F6-4F5D-9148-B6D62C83E777}" type="pres">
      <dgm:prSet presAssocID="{64083AE5-D97A-417A-A801-997D81586F4B}" presName="compNode" presStyleCnt="0"/>
      <dgm:spPr/>
    </dgm:pt>
    <dgm:pt modelId="{255C702B-60FC-47F4-B761-23AB97BD3D72}" type="pres">
      <dgm:prSet presAssocID="{64083AE5-D97A-417A-A801-997D81586F4B}" presName="iconBgRect" presStyleLbl="bgShp" presStyleIdx="6" presStyleCnt="11"/>
      <dgm:spPr/>
    </dgm:pt>
    <dgm:pt modelId="{954E4AF9-EC9E-4146-854B-9A0B5B793984}" type="pres">
      <dgm:prSet presAssocID="{64083AE5-D97A-417A-A801-997D81586F4B}" presName="iconRect" presStyleLbl="node1" presStyleIdx="6" presStyleCnt="11"/>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Competition outline"/>
        </a:ext>
      </dgm:extLst>
    </dgm:pt>
    <dgm:pt modelId="{F9BF6BAD-71C8-4A45-B430-ECAC4ADF77F7}" type="pres">
      <dgm:prSet presAssocID="{64083AE5-D97A-417A-A801-997D81586F4B}" presName="spaceRect" presStyleCnt="0"/>
      <dgm:spPr/>
    </dgm:pt>
    <dgm:pt modelId="{62FA3E98-B8FA-4385-A71C-31BB90ACA51C}" type="pres">
      <dgm:prSet presAssocID="{64083AE5-D97A-417A-A801-997D81586F4B}" presName="textRect" presStyleLbl="revTx" presStyleIdx="6" presStyleCnt="11">
        <dgm:presLayoutVars>
          <dgm:chMax val="1"/>
          <dgm:chPref val="1"/>
        </dgm:presLayoutVars>
      </dgm:prSet>
      <dgm:spPr/>
    </dgm:pt>
    <dgm:pt modelId="{9BFE5142-6825-417A-A212-6657F1176BCE}" type="pres">
      <dgm:prSet presAssocID="{24281A1B-80EE-427C-9E6D-D6EAADB3A7DA}" presName="sibTrans" presStyleLbl="sibTrans2D1" presStyleIdx="0" presStyleCnt="0"/>
      <dgm:spPr/>
    </dgm:pt>
    <dgm:pt modelId="{E26D2E0C-27BE-4D47-A040-C492670CBAEC}" type="pres">
      <dgm:prSet presAssocID="{C9737173-8AE9-4442-9ABD-5B8279090D54}" presName="compNode" presStyleCnt="0"/>
      <dgm:spPr/>
    </dgm:pt>
    <dgm:pt modelId="{CA8B21D4-8BAF-4992-998D-DBD9D50994C0}" type="pres">
      <dgm:prSet presAssocID="{C9737173-8AE9-4442-9ABD-5B8279090D54}" presName="iconBgRect" presStyleLbl="bgShp" presStyleIdx="7" presStyleCnt="11"/>
      <dgm:spPr/>
    </dgm:pt>
    <dgm:pt modelId="{762478A0-F13A-42DD-AFDE-4CA6AC1F3C63}" type="pres">
      <dgm:prSet presAssocID="{C9737173-8AE9-4442-9ABD-5B8279090D54}" presName="iconRect" presStyleLbl="node1" presStyleIdx="7" presStyleCnt="11"/>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Lock outline"/>
        </a:ext>
      </dgm:extLst>
    </dgm:pt>
    <dgm:pt modelId="{1A947DFC-86AF-476D-9742-5B22C826D4F8}" type="pres">
      <dgm:prSet presAssocID="{C9737173-8AE9-4442-9ABD-5B8279090D54}" presName="spaceRect" presStyleCnt="0"/>
      <dgm:spPr/>
    </dgm:pt>
    <dgm:pt modelId="{4FEEA23E-8E83-4F55-A4B8-FFE6A917E78A}" type="pres">
      <dgm:prSet presAssocID="{C9737173-8AE9-4442-9ABD-5B8279090D54}" presName="textRect" presStyleLbl="revTx" presStyleIdx="7" presStyleCnt="11">
        <dgm:presLayoutVars>
          <dgm:chMax val="1"/>
          <dgm:chPref val="1"/>
        </dgm:presLayoutVars>
      </dgm:prSet>
      <dgm:spPr/>
    </dgm:pt>
    <dgm:pt modelId="{6AFCF95F-84C9-49EC-A891-E70C6A87E337}" type="pres">
      <dgm:prSet presAssocID="{02188544-EE7C-4E53-86D5-AE5A5FE202D9}" presName="sibTrans" presStyleLbl="sibTrans2D1" presStyleIdx="0" presStyleCnt="0"/>
      <dgm:spPr/>
    </dgm:pt>
    <dgm:pt modelId="{8F08BEC9-A178-4B5E-9073-8A98CC7BD91A}" type="pres">
      <dgm:prSet presAssocID="{FDF7AFE5-8576-4B57-9369-A4D4A20CEB44}" presName="compNode" presStyleCnt="0"/>
      <dgm:spPr/>
    </dgm:pt>
    <dgm:pt modelId="{1E796D09-62D8-40E6-B191-0B905CEC30CF}" type="pres">
      <dgm:prSet presAssocID="{FDF7AFE5-8576-4B57-9369-A4D4A20CEB44}" presName="iconBgRect" presStyleLbl="bgShp" presStyleIdx="8" presStyleCnt="11"/>
      <dgm:spPr/>
    </dgm:pt>
    <dgm:pt modelId="{42B08F9D-F2A4-4A1B-94A5-421600AB382B}" type="pres">
      <dgm:prSet presAssocID="{FDF7AFE5-8576-4B57-9369-A4D4A20CEB44}" presName="iconRect" presStyleLbl="node1" presStyleIdx="8" presStyleCnt="11"/>
      <dgm:spPr>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a:ln>
          <a:noFill/>
        </a:ln>
      </dgm:spPr>
      <dgm:extLst>
        <a:ext uri="{E40237B7-FDA0-4F09-8148-C483321AD2D9}">
          <dgm14:cNvPr xmlns:dgm14="http://schemas.microsoft.com/office/drawing/2010/diagram" id="0" name="" descr="Fairy male with solid fill"/>
        </a:ext>
      </dgm:extLst>
    </dgm:pt>
    <dgm:pt modelId="{983468DC-D03D-4C3A-A15C-09FFB283A8CC}" type="pres">
      <dgm:prSet presAssocID="{FDF7AFE5-8576-4B57-9369-A4D4A20CEB44}" presName="spaceRect" presStyleCnt="0"/>
      <dgm:spPr/>
    </dgm:pt>
    <dgm:pt modelId="{CC37CB07-E11A-41CF-9F45-410A54D0B64A}" type="pres">
      <dgm:prSet presAssocID="{FDF7AFE5-8576-4B57-9369-A4D4A20CEB44}" presName="textRect" presStyleLbl="revTx" presStyleIdx="8" presStyleCnt="11">
        <dgm:presLayoutVars>
          <dgm:chMax val="1"/>
          <dgm:chPref val="1"/>
        </dgm:presLayoutVars>
      </dgm:prSet>
      <dgm:spPr/>
    </dgm:pt>
    <dgm:pt modelId="{28B74C0E-3EBE-4CD1-A143-522BACDE6F9E}" type="pres">
      <dgm:prSet presAssocID="{6511873D-AE74-422D-AD44-F919E723C7C8}" presName="sibTrans" presStyleLbl="sibTrans2D1" presStyleIdx="0" presStyleCnt="0"/>
      <dgm:spPr/>
    </dgm:pt>
    <dgm:pt modelId="{9D01ECBB-7096-45E1-9385-B5F8EDCAC83C}" type="pres">
      <dgm:prSet presAssocID="{C257109B-605C-4C20-B41C-FDD4931D3773}" presName="compNode" presStyleCnt="0"/>
      <dgm:spPr/>
    </dgm:pt>
    <dgm:pt modelId="{9857849C-B2B7-428D-94F1-8E1F688D0CDB}" type="pres">
      <dgm:prSet presAssocID="{C257109B-605C-4C20-B41C-FDD4931D3773}" presName="iconBgRect" presStyleLbl="bgShp" presStyleIdx="9" presStyleCnt="11"/>
      <dgm:spPr/>
    </dgm:pt>
    <dgm:pt modelId="{976AE1E7-C606-459B-8237-B85F9FD308FB}" type="pres">
      <dgm:prSet presAssocID="{C257109B-605C-4C20-B41C-FDD4931D3773}" presName="iconRect" presStyleLbl="node1" presStyleIdx="9" presStyleCnt="11"/>
      <dgm:spPr>
        <a:blipFill>
          <a:blip xmlns:r="http://schemas.openxmlformats.org/officeDocument/2006/relationships" r:embed="rId19">
            <a:extLst>
              <a:ext uri="{96DAC541-7B7A-43D3-8B79-37D633B846F1}">
                <asvg:svgBlip xmlns:asvg="http://schemas.microsoft.com/office/drawing/2016/SVG/main" r:embed="rId20"/>
              </a:ext>
            </a:extLst>
          </a:blip>
          <a:srcRect/>
          <a:stretch>
            <a:fillRect/>
          </a:stretch>
        </a:blipFill>
        <a:ln>
          <a:noFill/>
        </a:ln>
      </dgm:spPr>
      <dgm:extLst>
        <a:ext uri="{E40237B7-FDA0-4F09-8148-C483321AD2D9}">
          <dgm14:cNvPr xmlns:dgm14="http://schemas.microsoft.com/office/drawing/2010/diagram" id="0" name="" descr="Puzzle with solid fill"/>
        </a:ext>
      </dgm:extLst>
    </dgm:pt>
    <dgm:pt modelId="{FA108D6F-FE07-4613-BC80-A333CA169093}" type="pres">
      <dgm:prSet presAssocID="{C257109B-605C-4C20-B41C-FDD4931D3773}" presName="spaceRect" presStyleCnt="0"/>
      <dgm:spPr/>
    </dgm:pt>
    <dgm:pt modelId="{768713A8-693F-400E-916A-0264632C1B56}" type="pres">
      <dgm:prSet presAssocID="{C257109B-605C-4C20-B41C-FDD4931D3773}" presName="textRect" presStyleLbl="revTx" presStyleIdx="9" presStyleCnt="11">
        <dgm:presLayoutVars>
          <dgm:chMax val="1"/>
          <dgm:chPref val="1"/>
        </dgm:presLayoutVars>
      </dgm:prSet>
      <dgm:spPr/>
    </dgm:pt>
    <dgm:pt modelId="{E23AFFC7-8994-4B3B-A562-2116A031C097}" type="pres">
      <dgm:prSet presAssocID="{203EBF95-4B27-4E62-9D22-501FFCC8DFB1}" presName="sibTrans" presStyleLbl="sibTrans2D1" presStyleIdx="0" presStyleCnt="0"/>
      <dgm:spPr/>
    </dgm:pt>
    <dgm:pt modelId="{5778D609-C319-4409-A96E-8E332BBC7CF7}" type="pres">
      <dgm:prSet presAssocID="{EA41D27E-4EE7-45D0-B35F-7305E7BB7F6C}" presName="compNode" presStyleCnt="0"/>
      <dgm:spPr/>
    </dgm:pt>
    <dgm:pt modelId="{50A9771C-9190-4486-97C3-F2C91D015CDA}" type="pres">
      <dgm:prSet presAssocID="{EA41D27E-4EE7-45D0-B35F-7305E7BB7F6C}" presName="iconBgRect" presStyleLbl="bgShp" presStyleIdx="10" presStyleCnt="11"/>
      <dgm:spPr/>
    </dgm:pt>
    <dgm:pt modelId="{D2DDE501-F537-4291-9BF1-01E387BF4494}" type="pres">
      <dgm:prSet presAssocID="{EA41D27E-4EE7-45D0-B35F-7305E7BB7F6C}" presName="iconRect" presStyleLbl="node1" presStyleIdx="10" presStyleCnt="11"/>
      <dgm:spPr>
        <a:blipFill>
          <a:blip xmlns:r="http://schemas.openxmlformats.org/officeDocument/2006/relationships" r:embed="rId21">
            <a:extLst>
              <a:ext uri="{96DAC541-7B7A-43D3-8B79-37D633B846F1}">
                <asvg:svgBlip xmlns:asvg="http://schemas.microsoft.com/office/drawing/2016/SVG/main" r:embed="rId22"/>
              </a:ext>
            </a:extLst>
          </a:blip>
          <a:srcRect/>
          <a:stretch>
            <a:fillRect/>
          </a:stretch>
        </a:blipFill>
        <a:ln>
          <a:noFill/>
        </a:ln>
      </dgm:spPr>
      <dgm:extLst>
        <a:ext uri="{E40237B7-FDA0-4F09-8148-C483321AD2D9}">
          <dgm14:cNvPr xmlns:dgm14="http://schemas.microsoft.com/office/drawing/2010/diagram" id="0" name="" descr="Radar Chart with solid fill"/>
        </a:ext>
      </dgm:extLst>
    </dgm:pt>
    <dgm:pt modelId="{47073F10-077D-4B4F-A571-DD823F985D33}" type="pres">
      <dgm:prSet presAssocID="{EA41D27E-4EE7-45D0-B35F-7305E7BB7F6C}" presName="spaceRect" presStyleCnt="0"/>
      <dgm:spPr/>
    </dgm:pt>
    <dgm:pt modelId="{A0642CDF-3678-462A-BB92-745D6CB4012F}" type="pres">
      <dgm:prSet presAssocID="{EA41D27E-4EE7-45D0-B35F-7305E7BB7F6C}" presName="textRect" presStyleLbl="revTx" presStyleIdx="10" presStyleCnt="11">
        <dgm:presLayoutVars>
          <dgm:chMax val="1"/>
          <dgm:chPref val="1"/>
        </dgm:presLayoutVars>
      </dgm:prSet>
      <dgm:spPr/>
    </dgm:pt>
  </dgm:ptLst>
  <dgm:cxnLst>
    <dgm:cxn modelId="{9F4FFA04-F9EB-455E-8ABB-A39CB74FA571}" type="presOf" srcId="{02188544-EE7C-4E53-86D5-AE5A5FE202D9}" destId="{6AFCF95F-84C9-49EC-A891-E70C6A87E337}" srcOrd="0" destOrd="0" presId="urn:microsoft.com/office/officeart/2018/2/layout/IconCircleList"/>
    <dgm:cxn modelId="{2ABDC316-7943-4E2E-9757-24F5E583EC47}" srcId="{96375F92-110C-4459-88A8-6827AC728643}" destId="{3DA8F676-B84E-4FEC-B412-DA2942D2BBA0}" srcOrd="5" destOrd="0" parTransId="{EF178FEC-B328-436E-9F47-2E860DEF2883}" sibTransId="{6F1011E2-0660-4DBE-B5A0-FB651C006632}"/>
    <dgm:cxn modelId="{CC98381D-E0D7-4DC9-A54A-62D47AD1BE11}" type="presOf" srcId="{C257109B-605C-4C20-B41C-FDD4931D3773}" destId="{768713A8-693F-400E-916A-0264632C1B56}" srcOrd="0" destOrd="0" presId="urn:microsoft.com/office/officeart/2018/2/layout/IconCircleList"/>
    <dgm:cxn modelId="{1D99AB26-545F-48B2-B676-7B82DCC4E211}" type="presOf" srcId="{22FAB3FD-B632-47E8-9FF8-50EBBE0A1D09}" destId="{6A555934-D9B3-4EF9-8F1C-C606C731626E}" srcOrd="0" destOrd="0" presId="urn:microsoft.com/office/officeart/2018/2/layout/IconCircleList"/>
    <dgm:cxn modelId="{E5CA402A-6232-41E4-8020-330570D31115}" type="presOf" srcId="{3A7507A5-06C9-4072-B097-BDEEFE813D9C}" destId="{6836B0EE-786A-45F9-9CF5-CE0AFBE479AF}" srcOrd="0" destOrd="0" presId="urn:microsoft.com/office/officeart/2018/2/layout/IconCircleList"/>
    <dgm:cxn modelId="{FA025C2A-3D6C-45E0-9487-E41E97E20DDD}" type="presOf" srcId="{553044BA-5FC6-4E01-A435-510849AB8747}" destId="{9EC3CF7F-229D-420A-A01B-A9C889FDF01C}" srcOrd="0" destOrd="0" presId="urn:microsoft.com/office/officeart/2018/2/layout/IconCircleList"/>
    <dgm:cxn modelId="{10AD322E-ECDD-4FA3-9509-12A941A09EC3}" type="presOf" srcId="{6511873D-AE74-422D-AD44-F919E723C7C8}" destId="{28B74C0E-3EBE-4CD1-A143-522BACDE6F9E}" srcOrd="0" destOrd="0" presId="urn:microsoft.com/office/officeart/2018/2/layout/IconCircleList"/>
    <dgm:cxn modelId="{D3DEC034-BFBC-4958-A74E-D27ACC3E1A2C}" srcId="{96375F92-110C-4459-88A8-6827AC728643}" destId="{1A371D11-7983-43E9-9D21-27126B1889D8}" srcOrd="4" destOrd="0" parTransId="{0585C93A-64D5-4618-AC95-904737214AC1}" sibTransId="{1F0B2E24-CC5F-464A-A196-9B10424FCDB1}"/>
    <dgm:cxn modelId="{53077E38-5B3B-4272-B71C-756A79EA9199}" srcId="{96375F92-110C-4459-88A8-6827AC728643}" destId="{553044BA-5FC6-4E01-A435-510849AB8747}" srcOrd="2" destOrd="0" parTransId="{4DB68292-98BE-4CC3-ABF2-7EC65CC21E54}" sibTransId="{B7E5D647-41EB-4C45-98F7-9C0F40C0E19D}"/>
    <dgm:cxn modelId="{3D87E438-EB0E-4E35-8BD4-923EEF3DDEB4}" srcId="{96375F92-110C-4459-88A8-6827AC728643}" destId="{85F39A20-FCAF-4520-B086-70E638BF7C6D}" srcOrd="3" destOrd="0" parTransId="{AE7CA09C-4097-401D-94B9-EB06C2333D6F}" sibTransId="{3A7507A5-06C9-4072-B097-BDEEFE813D9C}"/>
    <dgm:cxn modelId="{200E743F-2CA4-41AE-965D-E54409542C7F}" type="presOf" srcId="{61A121BB-A749-4776-AC1C-388FD8B32A67}" destId="{19B9A021-5404-4892-A5BE-9A03A975AC08}" srcOrd="0" destOrd="0" presId="urn:microsoft.com/office/officeart/2018/2/layout/IconCircleList"/>
    <dgm:cxn modelId="{B96B6440-A367-4751-8347-0725BB82F6F7}" type="presOf" srcId="{1A371D11-7983-43E9-9D21-27126B1889D8}" destId="{75373379-B4F7-4A0D-A1A2-96969AF6E76E}" srcOrd="0" destOrd="0" presId="urn:microsoft.com/office/officeart/2018/2/layout/IconCircleList"/>
    <dgm:cxn modelId="{FD64595D-6282-4E05-ADE2-27F29AE199B5}" type="presOf" srcId="{2AF2F193-78EE-4266-B505-B043CBA437BD}" destId="{97DE439C-589B-4E67-A106-CAFCC158C43A}" srcOrd="0" destOrd="0" presId="urn:microsoft.com/office/officeart/2018/2/layout/IconCircleList"/>
    <dgm:cxn modelId="{50350666-3ED0-436E-AC77-9F7684AF6864}" srcId="{96375F92-110C-4459-88A8-6827AC728643}" destId="{64083AE5-D97A-417A-A801-997D81586F4B}" srcOrd="6" destOrd="0" parTransId="{86A193A2-FA5B-4CBB-B308-CBD524D2005D}" sibTransId="{24281A1B-80EE-427C-9E6D-D6EAADB3A7DA}"/>
    <dgm:cxn modelId="{7F4FE16B-F8DA-4D9C-B1DA-94E978E43B43}" srcId="{96375F92-110C-4459-88A8-6827AC728643}" destId="{54881991-C050-4D11-86C7-504617DCC7B8}" srcOrd="1" destOrd="0" parTransId="{AE0001A8-5329-4C66-8936-D65D86377B32}" sibTransId="{22FAB3FD-B632-47E8-9FF8-50EBBE0A1D09}"/>
    <dgm:cxn modelId="{12EF1075-4715-4E89-AAA1-B3927FB1F14A}" srcId="{96375F92-110C-4459-88A8-6827AC728643}" destId="{61A121BB-A749-4776-AC1C-388FD8B32A67}" srcOrd="0" destOrd="0" parTransId="{1C7098EA-67F5-4199-A520-0B76C10B4D34}" sibTransId="{2AF2F193-78EE-4266-B505-B043CBA437BD}"/>
    <dgm:cxn modelId="{FBEC8577-E9EF-41E6-A78E-A8F1175DA198}" type="presOf" srcId="{85F39A20-FCAF-4520-B086-70E638BF7C6D}" destId="{E6C1D603-1757-443F-B79B-12D43436E145}" srcOrd="0" destOrd="0" presId="urn:microsoft.com/office/officeart/2018/2/layout/IconCircleList"/>
    <dgm:cxn modelId="{31E6A25A-4072-465B-BE99-078EB8965085}" type="presOf" srcId="{B7E5D647-41EB-4C45-98F7-9C0F40C0E19D}" destId="{D933009A-919C-4314-893E-8C5652CC4BDB}" srcOrd="0" destOrd="0" presId="urn:microsoft.com/office/officeart/2018/2/layout/IconCircleList"/>
    <dgm:cxn modelId="{C077628D-E51B-46E2-AB64-59464AE960FE}" type="presOf" srcId="{6F1011E2-0660-4DBE-B5A0-FB651C006632}" destId="{631E8412-37F5-4168-A941-E4831E1AAB87}" srcOrd="0" destOrd="0" presId="urn:microsoft.com/office/officeart/2018/2/layout/IconCircleList"/>
    <dgm:cxn modelId="{BEFCBB9B-729B-44E6-B86A-55F08944F59E}" type="presOf" srcId="{3DA8F676-B84E-4FEC-B412-DA2942D2BBA0}" destId="{0137680A-2E15-4041-AD43-3D1D7893B7CC}" srcOrd="0" destOrd="0" presId="urn:microsoft.com/office/officeart/2018/2/layout/IconCircleList"/>
    <dgm:cxn modelId="{8C0AA9A0-7502-4700-B1FE-329646CBDAD1}" type="presOf" srcId="{1F0B2E24-CC5F-464A-A196-9B10424FCDB1}" destId="{CFC8F47D-9250-4134-815C-C35C3293840D}" srcOrd="0" destOrd="0" presId="urn:microsoft.com/office/officeart/2018/2/layout/IconCircleList"/>
    <dgm:cxn modelId="{31CE63A1-F4D0-4522-92F5-76F5A94DB6A3}" srcId="{96375F92-110C-4459-88A8-6827AC728643}" destId="{FDF7AFE5-8576-4B57-9369-A4D4A20CEB44}" srcOrd="8" destOrd="0" parTransId="{F3ECD88C-B7B7-4D3D-B220-4D76039A9C6C}" sibTransId="{6511873D-AE74-422D-AD44-F919E723C7C8}"/>
    <dgm:cxn modelId="{9D8E84AB-A67B-41F9-B41F-A70912A75157}" type="presOf" srcId="{54881991-C050-4D11-86C7-504617DCC7B8}" destId="{D965F411-C670-4150-8A2A-A2C5E77B5C88}" srcOrd="0" destOrd="0" presId="urn:microsoft.com/office/officeart/2018/2/layout/IconCircleList"/>
    <dgm:cxn modelId="{BE8EC1C2-BF7B-4F57-AA98-A80AE4EA053B}" type="presOf" srcId="{24281A1B-80EE-427C-9E6D-D6EAADB3A7DA}" destId="{9BFE5142-6825-417A-A212-6657F1176BCE}" srcOrd="0" destOrd="0" presId="urn:microsoft.com/office/officeart/2018/2/layout/IconCircleList"/>
    <dgm:cxn modelId="{61EE1EC5-7B1D-42E1-A2AA-7AF9066709BA}" type="presOf" srcId="{64083AE5-D97A-417A-A801-997D81586F4B}" destId="{62FA3E98-B8FA-4385-A71C-31BB90ACA51C}" srcOrd="0" destOrd="0" presId="urn:microsoft.com/office/officeart/2018/2/layout/IconCircleList"/>
    <dgm:cxn modelId="{D63587C9-A3B6-40D4-9685-C6C8216120B2}" type="presOf" srcId="{203EBF95-4B27-4E62-9D22-501FFCC8DFB1}" destId="{E23AFFC7-8994-4B3B-A562-2116A031C097}" srcOrd="0" destOrd="0" presId="urn:microsoft.com/office/officeart/2018/2/layout/IconCircleList"/>
    <dgm:cxn modelId="{5522F0D3-66BA-4126-AF06-2183D89B6C46}" srcId="{96375F92-110C-4459-88A8-6827AC728643}" destId="{EA41D27E-4EE7-45D0-B35F-7305E7BB7F6C}" srcOrd="10" destOrd="0" parTransId="{6D8C46F5-F184-4ABC-A28C-4D8ACC241022}" sibTransId="{EDCA32E8-4787-42D1-8366-4493DFFCA520}"/>
    <dgm:cxn modelId="{35FD89D6-FF7D-4890-AB6A-06E1792F1A49}" type="presOf" srcId="{FDF7AFE5-8576-4B57-9369-A4D4A20CEB44}" destId="{CC37CB07-E11A-41CF-9F45-410A54D0B64A}" srcOrd="0" destOrd="0" presId="urn:microsoft.com/office/officeart/2018/2/layout/IconCircleList"/>
    <dgm:cxn modelId="{3FA8C8E3-E71F-45A7-9C19-97F780A377E0}" type="presOf" srcId="{EA41D27E-4EE7-45D0-B35F-7305E7BB7F6C}" destId="{A0642CDF-3678-462A-BB92-745D6CB4012F}" srcOrd="0" destOrd="0" presId="urn:microsoft.com/office/officeart/2018/2/layout/IconCircleList"/>
    <dgm:cxn modelId="{88E6E9ED-DF47-4130-9616-87C21168BB95}" type="presOf" srcId="{C9737173-8AE9-4442-9ABD-5B8279090D54}" destId="{4FEEA23E-8E83-4F55-A4B8-FFE6A917E78A}" srcOrd="0" destOrd="0" presId="urn:microsoft.com/office/officeart/2018/2/layout/IconCircleList"/>
    <dgm:cxn modelId="{36779AFB-F726-4943-9404-8616B7C03225}" srcId="{96375F92-110C-4459-88A8-6827AC728643}" destId="{C9737173-8AE9-4442-9ABD-5B8279090D54}" srcOrd="7" destOrd="0" parTransId="{212C2CFD-5D7B-4DC9-AA90-302D6DFFC645}" sibTransId="{02188544-EE7C-4E53-86D5-AE5A5FE202D9}"/>
    <dgm:cxn modelId="{C86C71FD-630D-4190-8FDE-244C6A23D635}" srcId="{96375F92-110C-4459-88A8-6827AC728643}" destId="{C257109B-605C-4C20-B41C-FDD4931D3773}" srcOrd="9" destOrd="0" parTransId="{0069F083-DBBB-46AA-9EF2-FB971807CF66}" sibTransId="{203EBF95-4B27-4E62-9D22-501FFCC8DFB1}"/>
    <dgm:cxn modelId="{F00058FF-41A1-4AB0-BC1E-03DD535DCC7E}" type="presOf" srcId="{96375F92-110C-4459-88A8-6827AC728643}" destId="{1B3C2710-2162-460C-8EAF-3E4B19510D63}" srcOrd="0" destOrd="0" presId="urn:microsoft.com/office/officeart/2018/2/layout/IconCircleList"/>
    <dgm:cxn modelId="{8120D2FF-8939-426E-8AC1-91869CB8373E}" type="presParOf" srcId="{1B3C2710-2162-460C-8EAF-3E4B19510D63}" destId="{39E80733-B0E9-44E6-8CFA-B77C4A49D591}" srcOrd="0" destOrd="0" presId="urn:microsoft.com/office/officeart/2018/2/layout/IconCircleList"/>
    <dgm:cxn modelId="{543DBD24-6C09-409A-8BF2-EB47E8650B86}" type="presParOf" srcId="{39E80733-B0E9-44E6-8CFA-B77C4A49D591}" destId="{A011925B-6656-4723-B68D-D1076F9F660C}" srcOrd="0" destOrd="0" presId="urn:microsoft.com/office/officeart/2018/2/layout/IconCircleList"/>
    <dgm:cxn modelId="{CE786912-EAE7-47E6-BA3D-191E07B1833A}" type="presParOf" srcId="{A011925B-6656-4723-B68D-D1076F9F660C}" destId="{E42528B9-115E-45D0-BB81-B8CD06CEAF49}" srcOrd="0" destOrd="0" presId="urn:microsoft.com/office/officeart/2018/2/layout/IconCircleList"/>
    <dgm:cxn modelId="{E3A78F14-F36B-43ED-8C0C-3109DE1EC3A7}" type="presParOf" srcId="{A011925B-6656-4723-B68D-D1076F9F660C}" destId="{781016C5-ACD5-4AF7-9686-B443A1AB6D11}" srcOrd="1" destOrd="0" presId="urn:microsoft.com/office/officeart/2018/2/layout/IconCircleList"/>
    <dgm:cxn modelId="{8EA7611E-64D7-4C2E-AFB1-E40A1F713918}" type="presParOf" srcId="{A011925B-6656-4723-B68D-D1076F9F660C}" destId="{75CF48F5-DA40-40A0-8785-E11CA9F9720C}" srcOrd="2" destOrd="0" presId="urn:microsoft.com/office/officeart/2018/2/layout/IconCircleList"/>
    <dgm:cxn modelId="{82BA5C12-AD1F-4ABC-B63B-F39B38EF720D}" type="presParOf" srcId="{A011925B-6656-4723-B68D-D1076F9F660C}" destId="{19B9A021-5404-4892-A5BE-9A03A975AC08}" srcOrd="3" destOrd="0" presId="urn:microsoft.com/office/officeart/2018/2/layout/IconCircleList"/>
    <dgm:cxn modelId="{EED46F55-2584-4ED3-B39C-E3B273464E16}" type="presParOf" srcId="{39E80733-B0E9-44E6-8CFA-B77C4A49D591}" destId="{97DE439C-589B-4E67-A106-CAFCC158C43A}" srcOrd="1" destOrd="0" presId="urn:microsoft.com/office/officeart/2018/2/layout/IconCircleList"/>
    <dgm:cxn modelId="{6C78B17C-03FC-4D2C-8FC7-FB5199160A93}" type="presParOf" srcId="{39E80733-B0E9-44E6-8CFA-B77C4A49D591}" destId="{B6BAD37B-3F5D-46A7-A6C8-A621095625CB}" srcOrd="2" destOrd="0" presId="urn:microsoft.com/office/officeart/2018/2/layout/IconCircleList"/>
    <dgm:cxn modelId="{032B8E09-341B-4C0F-8A3D-27AD9FB0DEF3}" type="presParOf" srcId="{B6BAD37B-3F5D-46A7-A6C8-A621095625CB}" destId="{FBBD48BF-EB19-42FF-88CD-CF29919A6F6F}" srcOrd="0" destOrd="0" presId="urn:microsoft.com/office/officeart/2018/2/layout/IconCircleList"/>
    <dgm:cxn modelId="{8AAE3569-33D0-41DB-89F7-CA0A6C2B0178}" type="presParOf" srcId="{B6BAD37B-3F5D-46A7-A6C8-A621095625CB}" destId="{D247005E-D1E0-43FE-A496-508326EDBE2C}" srcOrd="1" destOrd="0" presId="urn:microsoft.com/office/officeart/2018/2/layout/IconCircleList"/>
    <dgm:cxn modelId="{7C605E7C-7BEB-4ECD-8A26-F396828E4A06}" type="presParOf" srcId="{B6BAD37B-3F5D-46A7-A6C8-A621095625CB}" destId="{195EAAD9-EADA-46FE-B4E8-4A7559F3177A}" srcOrd="2" destOrd="0" presId="urn:microsoft.com/office/officeart/2018/2/layout/IconCircleList"/>
    <dgm:cxn modelId="{3FD80065-5736-4497-8468-14E2927AFC13}" type="presParOf" srcId="{B6BAD37B-3F5D-46A7-A6C8-A621095625CB}" destId="{D965F411-C670-4150-8A2A-A2C5E77B5C88}" srcOrd="3" destOrd="0" presId="urn:microsoft.com/office/officeart/2018/2/layout/IconCircleList"/>
    <dgm:cxn modelId="{E4A818EA-15C5-4C38-BCF4-7FF45C998931}" type="presParOf" srcId="{39E80733-B0E9-44E6-8CFA-B77C4A49D591}" destId="{6A555934-D9B3-4EF9-8F1C-C606C731626E}" srcOrd="3" destOrd="0" presId="urn:microsoft.com/office/officeart/2018/2/layout/IconCircleList"/>
    <dgm:cxn modelId="{02B00D80-6E70-42D8-B28B-6970CB723464}" type="presParOf" srcId="{39E80733-B0E9-44E6-8CFA-B77C4A49D591}" destId="{426B04C8-4914-4B65-8D1A-06018303F7DD}" srcOrd="4" destOrd="0" presId="urn:microsoft.com/office/officeart/2018/2/layout/IconCircleList"/>
    <dgm:cxn modelId="{38E769DB-8F6A-4BE3-98A8-F209824431EE}" type="presParOf" srcId="{426B04C8-4914-4B65-8D1A-06018303F7DD}" destId="{FFB82EE1-CBFE-4397-BD2B-F16B020998C6}" srcOrd="0" destOrd="0" presId="urn:microsoft.com/office/officeart/2018/2/layout/IconCircleList"/>
    <dgm:cxn modelId="{9B7A965E-4470-4E92-9CC3-1005550B1BE2}" type="presParOf" srcId="{426B04C8-4914-4B65-8D1A-06018303F7DD}" destId="{4FB370B6-22B9-429C-B6C5-B3D90D9EAE57}" srcOrd="1" destOrd="0" presId="urn:microsoft.com/office/officeart/2018/2/layout/IconCircleList"/>
    <dgm:cxn modelId="{E5D0F443-786A-4A82-B5D2-E70DE2214F29}" type="presParOf" srcId="{426B04C8-4914-4B65-8D1A-06018303F7DD}" destId="{28298458-BCD5-41F1-A5A9-BD9F014BE7AE}" srcOrd="2" destOrd="0" presId="urn:microsoft.com/office/officeart/2018/2/layout/IconCircleList"/>
    <dgm:cxn modelId="{25FAE82F-5119-4180-99C7-6623F320A3C1}" type="presParOf" srcId="{426B04C8-4914-4B65-8D1A-06018303F7DD}" destId="{9EC3CF7F-229D-420A-A01B-A9C889FDF01C}" srcOrd="3" destOrd="0" presId="urn:microsoft.com/office/officeart/2018/2/layout/IconCircleList"/>
    <dgm:cxn modelId="{A7F8B491-7198-4093-B5F4-ACBB3429F4D4}" type="presParOf" srcId="{39E80733-B0E9-44E6-8CFA-B77C4A49D591}" destId="{D933009A-919C-4314-893E-8C5652CC4BDB}" srcOrd="5" destOrd="0" presId="urn:microsoft.com/office/officeart/2018/2/layout/IconCircleList"/>
    <dgm:cxn modelId="{AB9610EB-4F33-4125-8513-F78EECA70D02}" type="presParOf" srcId="{39E80733-B0E9-44E6-8CFA-B77C4A49D591}" destId="{E3756F89-B1C1-4774-900B-22F9C3413400}" srcOrd="6" destOrd="0" presId="urn:microsoft.com/office/officeart/2018/2/layout/IconCircleList"/>
    <dgm:cxn modelId="{4DC2C752-8582-4F7B-A68B-D6F9438A0481}" type="presParOf" srcId="{E3756F89-B1C1-4774-900B-22F9C3413400}" destId="{3AB44264-64ED-4625-8CF6-5F6644CDD0BD}" srcOrd="0" destOrd="0" presId="urn:microsoft.com/office/officeart/2018/2/layout/IconCircleList"/>
    <dgm:cxn modelId="{2D249B8E-2A26-420D-8BDB-11198256DF76}" type="presParOf" srcId="{E3756F89-B1C1-4774-900B-22F9C3413400}" destId="{FD33CB5F-F0CC-4D4B-BD9F-FC6B73B9AB80}" srcOrd="1" destOrd="0" presId="urn:microsoft.com/office/officeart/2018/2/layout/IconCircleList"/>
    <dgm:cxn modelId="{EA7B0C74-268F-4592-BB6F-697922D298B2}" type="presParOf" srcId="{E3756F89-B1C1-4774-900B-22F9C3413400}" destId="{D1DE0555-7602-43F8-911E-2A7742318E2B}" srcOrd="2" destOrd="0" presId="urn:microsoft.com/office/officeart/2018/2/layout/IconCircleList"/>
    <dgm:cxn modelId="{3E4EBB5D-A410-4123-9942-733BDD54DE22}" type="presParOf" srcId="{E3756F89-B1C1-4774-900B-22F9C3413400}" destId="{E6C1D603-1757-443F-B79B-12D43436E145}" srcOrd="3" destOrd="0" presId="urn:microsoft.com/office/officeart/2018/2/layout/IconCircleList"/>
    <dgm:cxn modelId="{410BF595-8D7F-44F5-9850-E60195CA5D89}" type="presParOf" srcId="{39E80733-B0E9-44E6-8CFA-B77C4A49D591}" destId="{6836B0EE-786A-45F9-9CF5-CE0AFBE479AF}" srcOrd="7" destOrd="0" presId="urn:microsoft.com/office/officeart/2018/2/layout/IconCircleList"/>
    <dgm:cxn modelId="{86E3AC3F-FD53-4218-BF82-C2C06F60DF60}" type="presParOf" srcId="{39E80733-B0E9-44E6-8CFA-B77C4A49D591}" destId="{A74F0173-10EA-46A3-AD3A-097F569774EB}" srcOrd="8" destOrd="0" presId="urn:microsoft.com/office/officeart/2018/2/layout/IconCircleList"/>
    <dgm:cxn modelId="{0D775650-D665-44EA-B2DB-64AE08F80DFE}" type="presParOf" srcId="{A74F0173-10EA-46A3-AD3A-097F569774EB}" destId="{B824BD77-5A84-417A-8F2D-CBA5CBD8F1CF}" srcOrd="0" destOrd="0" presId="urn:microsoft.com/office/officeart/2018/2/layout/IconCircleList"/>
    <dgm:cxn modelId="{16E340E5-EE42-4D24-8057-E83CF33860AD}" type="presParOf" srcId="{A74F0173-10EA-46A3-AD3A-097F569774EB}" destId="{B3F8594E-4B86-4879-90EC-485949B68011}" srcOrd="1" destOrd="0" presId="urn:microsoft.com/office/officeart/2018/2/layout/IconCircleList"/>
    <dgm:cxn modelId="{55AD7D93-ABFC-4CEE-95D2-2C9457AA3C72}" type="presParOf" srcId="{A74F0173-10EA-46A3-AD3A-097F569774EB}" destId="{B35F00CB-552C-4BA7-A92A-C9B6FE901CFB}" srcOrd="2" destOrd="0" presId="urn:microsoft.com/office/officeart/2018/2/layout/IconCircleList"/>
    <dgm:cxn modelId="{EA4D6CE8-BFC1-4505-B0DC-3DFCE01BF444}" type="presParOf" srcId="{A74F0173-10EA-46A3-AD3A-097F569774EB}" destId="{75373379-B4F7-4A0D-A1A2-96969AF6E76E}" srcOrd="3" destOrd="0" presId="urn:microsoft.com/office/officeart/2018/2/layout/IconCircleList"/>
    <dgm:cxn modelId="{6160F706-7D86-451E-8DE1-9BEBBC51FAB5}" type="presParOf" srcId="{39E80733-B0E9-44E6-8CFA-B77C4A49D591}" destId="{CFC8F47D-9250-4134-815C-C35C3293840D}" srcOrd="9" destOrd="0" presId="urn:microsoft.com/office/officeart/2018/2/layout/IconCircleList"/>
    <dgm:cxn modelId="{FC0BA673-EA5D-4DFE-B80E-1535D5DFCE43}" type="presParOf" srcId="{39E80733-B0E9-44E6-8CFA-B77C4A49D591}" destId="{A879FB15-F335-40BD-A717-7AC14672F9B7}" srcOrd="10" destOrd="0" presId="urn:microsoft.com/office/officeart/2018/2/layout/IconCircleList"/>
    <dgm:cxn modelId="{59E41CC6-2E39-42C5-A3EE-B710E86A091F}" type="presParOf" srcId="{A879FB15-F335-40BD-A717-7AC14672F9B7}" destId="{78C0FAF0-B4F8-490C-A1E3-9A931ED8313B}" srcOrd="0" destOrd="0" presId="urn:microsoft.com/office/officeart/2018/2/layout/IconCircleList"/>
    <dgm:cxn modelId="{3E9F96CA-2E33-4E8B-B49F-09B6D688EC09}" type="presParOf" srcId="{A879FB15-F335-40BD-A717-7AC14672F9B7}" destId="{30445D73-E670-4620-9CEF-FF00CCBE56F7}" srcOrd="1" destOrd="0" presId="urn:microsoft.com/office/officeart/2018/2/layout/IconCircleList"/>
    <dgm:cxn modelId="{BED828F9-F1C3-4F38-9500-D9D3036D4592}" type="presParOf" srcId="{A879FB15-F335-40BD-A717-7AC14672F9B7}" destId="{B008E377-5D71-46D4-8914-4DD0FDD9DAE3}" srcOrd="2" destOrd="0" presId="urn:microsoft.com/office/officeart/2018/2/layout/IconCircleList"/>
    <dgm:cxn modelId="{9201C9E7-1FA3-4A23-B8D4-B3D571CD90B5}" type="presParOf" srcId="{A879FB15-F335-40BD-A717-7AC14672F9B7}" destId="{0137680A-2E15-4041-AD43-3D1D7893B7CC}" srcOrd="3" destOrd="0" presId="urn:microsoft.com/office/officeart/2018/2/layout/IconCircleList"/>
    <dgm:cxn modelId="{22765F40-6CBB-436F-AABD-AD83F876E40D}" type="presParOf" srcId="{39E80733-B0E9-44E6-8CFA-B77C4A49D591}" destId="{631E8412-37F5-4168-A941-E4831E1AAB87}" srcOrd="11" destOrd="0" presId="urn:microsoft.com/office/officeart/2018/2/layout/IconCircleList"/>
    <dgm:cxn modelId="{6C90AA57-83AD-4319-86FD-4701F2DC288A}" type="presParOf" srcId="{39E80733-B0E9-44E6-8CFA-B77C4A49D591}" destId="{DE9E4AAC-10F6-4F5D-9148-B6D62C83E777}" srcOrd="12" destOrd="0" presId="urn:microsoft.com/office/officeart/2018/2/layout/IconCircleList"/>
    <dgm:cxn modelId="{61459F0B-3427-4138-8B43-253AA7BEBC32}" type="presParOf" srcId="{DE9E4AAC-10F6-4F5D-9148-B6D62C83E777}" destId="{255C702B-60FC-47F4-B761-23AB97BD3D72}" srcOrd="0" destOrd="0" presId="urn:microsoft.com/office/officeart/2018/2/layout/IconCircleList"/>
    <dgm:cxn modelId="{6D5825B5-B656-481A-9FEA-809B0D4AC487}" type="presParOf" srcId="{DE9E4AAC-10F6-4F5D-9148-B6D62C83E777}" destId="{954E4AF9-EC9E-4146-854B-9A0B5B793984}" srcOrd="1" destOrd="0" presId="urn:microsoft.com/office/officeart/2018/2/layout/IconCircleList"/>
    <dgm:cxn modelId="{D5B7365F-E21A-4A56-A0FB-D17A49ABBF2B}" type="presParOf" srcId="{DE9E4AAC-10F6-4F5D-9148-B6D62C83E777}" destId="{F9BF6BAD-71C8-4A45-B430-ECAC4ADF77F7}" srcOrd="2" destOrd="0" presId="urn:microsoft.com/office/officeart/2018/2/layout/IconCircleList"/>
    <dgm:cxn modelId="{08AFFF80-287A-46A6-83AC-70FFA67EE8A9}" type="presParOf" srcId="{DE9E4AAC-10F6-4F5D-9148-B6D62C83E777}" destId="{62FA3E98-B8FA-4385-A71C-31BB90ACA51C}" srcOrd="3" destOrd="0" presId="urn:microsoft.com/office/officeart/2018/2/layout/IconCircleList"/>
    <dgm:cxn modelId="{54D6DFC7-FB80-4054-9D48-0B8F5293FCD7}" type="presParOf" srcId="{39E80733-B0E9-44E6-8CFA-B77C4A49D591}" destId="{9BFE5142-6825-417A-A212-6657F1176BCE}" srcOrd="13" destOrd="0" presId="urn:microsoft.com/office/officeart/2018/2/layout/IconCircleList"/>
    <dgm:cxn modelId="{73DF0E8A-E2E8-4A83-BEF0-F91064CB6369}" type="presParOf" srcId="{39E80733-B0E9-44E6-8CFA-B77C4A49D591}" destId="{E26D2E0C-27BE-4D47-A040-C492670CBAEC}" srcOrd="14" destOrd="0" presId="urn:microsoft.com/office/officeart/2018/2/layout/IconCircleList"/>
    <dgm:cxn modelId="{E1C19DBB-0E3F-4CCE-957D-E8793B52F630}" type="presParOf" srcId="{E26D2E0C-27BE-4D47-A040-C492670CBAEC}" destId="{CA8B21D4-8BAF-4992-998D-DBD9D50994C0}" srcOrd="0" destOrd="0" presId="urn:microsoft.com/office/officeart/2018/2/layout/IconCircleList"/>
    <dgm:cxn modelId="{5E86AA49-8EE6-40AC-AB87-51DF628A513A}" type="presParOf" srcId="{E26D2E0C-27BE-4D47-A040-C492670CBAEC}" destId="{762478A0-F13A-42DD-AFDE-4CA6AC1F3C63}" srcOrd="1" destOrd="0" presId="urn:microsoft.com/office/officeart/2018/2/layout/IconCircleList"/>
    <dgm:cxn modelId="{219556DE-3D92-49F2-ACBA-D64C7A64DED6}" type="presParOf" srcId="{E26D2E0C-27BE-4D47-A040-C492670CBAEC}" destId="{1A947DFC-86AF-476D-9742-5B22C826D4F8}" srcOrd="2" destOrd="0" presId="urn:microsoft.com/office/officeart/2018/2/layout/IconCircleList"/>
    <dgm:cxn modelId="{103020FF-4C1B-4278-BDF5-CC1C29B4F994}" type="presParOf" srcId="{E26D2E0C-27BE-4D47-A040-C492670CBAEC}" destId="{4FEEA23E-8E83-4F55-A4B8-FFE6A917E78A}" srcOrd="3" destOrd="0" presId="urn:microsoft.com/office/officeart/2018/2/layout/IconCircleList"/>
    <dgm:cxn modelId="{C4381DC4-A8FB-4C10-862C-CDF4C6CDF73E}" type="presParOf" srcId="{39E80733-B0E9-44E6-8CFA-B77C4A49D591}" destId="{6AFCF95F-84C9-49EC-A891-E70C6A87E337}" srcOrd="15" destOrd="0" presId="urn:microsoft.com/office/officeart/2018/2/layout/IconCircleList"/>
    <dgm:cxn modelId="{4BB9B848-89E2-4493-B980-B73AC320550A}" type="presParOf" srcId="{39E80733-B0E9-44E6-8CFA-B77C4A49D591}" destId="{8F08BEC9-A178-4B5E-9073-8A98CC7BD91A}" srcOrd="16" destOrd="0" presId="urn:microsoft.com/office/officeart/2018/2/layout/IconCircleList"/>
    <dgm:cxn modelId="{756C288B-1341-4C72-88AC-8641F8A87F46}" type="presParOf" srcId="{8F08BEC9-A178-4B5E-9073-8A98CC7BD91A}" destId="{1E796D09-62D8-40E6-B191-0B905CEC30CF}" srcOrd="0" destOrd="0" presId="urn:microsoft.com/office/officeart/2018/2/layout/IconCircleList"/>
    <dgm:cxn modelId="{7A1E3796-B768-4066-8475-31A87A9241A9}" type="presParOf" srcId="{8F08BEC9-A178-4B5E-9073-8A98CC7BD91A}" destId="{42B08F9D-F2A4-4A1B-94A5-421600AB382B}" srcOrd="1" destOrd="0" presId="urn:microsoft.com/office/officeart/2018/2/layout/IconCircleList"/>
    <dgm:cxn modelId="{1852B1C2-2622-4E0F-9BB5-9A55DAE30718}" type="presParOf" srcId="{8F08BEC9-A178-4B5E-9073-8A98CC7BD91A}" destId="{983468DC-D03D-4C3A-A15C-09FFB283A8CC}" srcOrd="2" destOrd="0" presId="urn:microsoft.com/office/officeart/2018/2/layout/IconCircleList"/>
    <dgm:cxn modelId="{55031612-42F5-4CEA-99B4-D785C408D5C3}" type="presParOf" srcId="{8F08BEC9-A178-4B5E-9073-8A98CC7BD91A}" destId="{CC37CB07-E11A-41CF-9F45-410A54D0B64A}" srcOrd="3" destOrd="0" presId="urn:microsoft.com/office/officeart/2018/2/layout/IconCircleList"/>
    <dgm:cxn modelId="{C6D98E07-69A7-4DEA-BD1B-0D3CC5D28F7A}" type="presParOf" srcId="{39E80733-B0E9-44E6-8CFA-B77C4A49D591}" destId="{28B74C0E-3EBE-4CD1-A143-522BACDE6F9E}" srcOrd="17" destOrd="0" presId="urn:microsoft.com/office/officeart/2018/2/layout/IconCircleList"/>
    <dgm:cxn modelId="{889D5550-73DE-4164-AAE7-C2ADBF41C3FF}" type="presParOf" srcId="{39E80733-B0E9-44E6-8CFA-B77C4A49D591}" destId="{9D01ECBB-7096-45E1-9385-B5F8EDCAC83C}" srcOrd="18" destOrd="0" presId="urn:microsoft.com/office/officeart/2018/2/layout/IconCircleList"/>
    <dgm:cxn modelId="{6D9F7CFF-D3FC-46CC-BE4C-6A978CA52215}" type="presParOf" srcId="{9D01ECBB-7096-45E1-9385-B5F8EDCAC83C}" destId="{9857849C-B2B7-428D-94F1-8E1F688D0CDB}" srcOrd="0" destOrd="0" presId="urn:microsoft.com/office/officeart/2018/2/layout/IconCircleList"/>
    <dgm:cxn modelId="{606066C1-50ED-468B-B2FC-21A15FF0F9CC}" type="presParOf" srcId="{9D01ECBB-7096-45E1-9385-B5F8EDCAC83C}" destId="{976AE1E7-C606-459B-8237-B85F9FD308FB}" srcOrd="1" destOrd="0" presId="urn:microsoft.com/office/officeart/2018/2/layout/IconCircleList"/>
    <dgm:cxn modelId="{1583BE63-DC8B-4E86-B210-A40E2839CDEA}" type="presParOf" srcId="{9D01ECBB-7096-45E1-9385-B5F8EDCAC83C}" destId="{FA108D6F-FE07-4613-BC80-A333CA169093}" srcOrd="2" destOrd="0" presId="urn:microsoft.com/office/officeart/2018/2/layout/IconCircleList"/>
    <dgm:cxn modelId="{54BBD4DA-BF0C-4504-B513-91BBFC56F0D1}" type="presParOf" srcId="{9D01ECBB-7096-45E1-9385-B5F8EDCAC83C}" destId="{768713A8-693F-400E-916A-0264632C1B56}" srcOrd="3" destOrd="0" presId="urn:microsoft.com/office/officeart/2018/2/layout/IconCircleList"/>
    <dgm:cxn modelId="{54205ADD-30E1-4E2C-8294-B7DBBD19485F}" type="presParOf" srcId="{39E80733-B0E9-44E6-8CFA-B77C4A49D591}" destId="{E23AFFC7-8994-4B3B-A562-2116A031C097}" srcOrd="19" destOrd="0" presId="urn:microsoft.com/office/officeart/2018/2/layout/IconCircleList"/>
    <dgm:cxn modelId="{7E38054F-CE26-4D17-93B9-B9394F4C6C31}" type="presParOf" srcId="{39E80733-B0E9-44E6-8CFA-B77C4A49D591}" destId="{5778D609-C319-4409-A96E-8E332BBC7CF7}" srcOrd="20" destOrd="0" presId="urn:microsoft.com/office/officeart/2018/2/layout/IconCircleList"/>
    <dgm:cxn modelId="{C95575FC-0CDB-405C-9FEE-5C7C68DD4AD0}" type="presParOf" srcId="{5778D609-C319-4409-A96E-8E332BBC7CF7}" destId="{50A9771C-9190-4486-97C3-F2C91D015CDA}" srcOrd="0" destOrd="0" presId="urn:microsoft.com/office/officeart/2018/2/layout/IconCircleList"/>
    <dgm:cxn modelId="{D92D3F31-3569-4959-AC5F-36D8E7F074A0}" type="presParOf" srcId="{5778D609-C319-4409-A96E-8E332BBC7CF7}" destId="{D2DDE501-F537-4291-9BF1-01E387BF4494}" srcOrd="1" destOrd="0" presId="urn:microsoft.com/office/officeart/2018/2/layout/IconCircleList"/>
    <dgm:cxn modelId="{E0AF3BCF-263E-4BF9-9AC2-D4104EE3443F}" type="presParOf" srcId="{5778D609-C319-4409-A96E-8E332BBC7CF7}" destId="{47073F10-077D-4B4F-A571-DD823F985D33}" srcOrd="2" destOrd="0" presId="urn:microsoft.com/office/officeart/2018/2/layout/IconCircleList"/>
    <dgm:cxn modelId="{DD7B17D3-9528-4693-B919-19521430B522}" type="presParOf" srcId="{5778D609-C319-4409-A96E-8E332BBC7CF7}" destId="{A0642CDF-3678-462A-BB92-745D6CB4012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5B3B1DD-7816-4A75-BCA8-3F22A14D3FF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07DB1E2-7A2D-4056-96CD-19025C5E3F90}">
      <dgm:prSet phldrT="[Text]"/>
      <dgm:spPr/>
      <dgm:t>
        <a:bodyPr/>
        <a:lstStyle/>
        <a:p>
          <a:pPr algn="l">
            <a:buNone/>
          </a:pPr>
          <a:r>
            <a:rPr lang="en-US" dirty="0">
              <a:effectLst/>
              <a:latin typeface="Calibri" panose="020F0502020204030204" pitchFamily="34" charset="0"/>
              <a:ea typeface="Calibri" panose="020F0502020204030204" pitchFamily="34" charset="0"/>
              <a:cs typeface="Latha" panose="020B0604020202020204" pitchFamily="34" charset="0"/>
            </a:rPr>
            <a:t>Planning is very important – </a:t>
          </a:r>
        </a:p>
        <a:p>
          <a:pPr algn="l">
            <a:buNone/>
          </a:pPr>
          <a:r>
            <a:rPr lang="en-US" dirty="0">
              <a:latin typeface="Calibri" panose="020F0502020204030204" pitchFamily="34" charset="0"/>
              <a:ea typeface="Calibri" panose="020F0502020204030204" pitchFamily="34" charset="0"/>
              <a:cs typeface="Latha" panose="020B0604020202020204" pitchFamily="34" charset="0"/>
            </a:rPr>
            <a:t>                  Identify pre-hunting strategies (requires 50% of the efforts)</a:t>
          </a:r>
        </a:p>
        <a:p>
          <a:pPr algn="l">
            <a:buNone/>
          </a:pPr>
          <a:r>
            <a:rPr lang="en-US" dirty="0">
              <a:effectLst/>
              <a:latin typeface="Calibri" panose="020F0502020204030204" pitchFamily="34" charset="0"/>
              <a:ea typeface="Calibri" panose="020F0502020204030204" pitchFamily="34" charset="0"/>
              <a:cs typeface="Latha" panose="020B0604020202020204" pitchFamily="34" charset="0"/>
            </a:rPr>
            <a:t>                  Common Questions – where to start? What to hunt? </a:t>
          </a:r>
          <a:r>
            <a:rPr lang="en-US" dirty="0">
              <a:latin typeface="Calibri" panose="020F0502020204030204" pitchFamily="34" charset="0"/>
              <a:ea typeface="Calibri" panose="020F0502020204030204" pitchFamily="34" charset="0"/>
              <a:cs typeface="Latha" panose="020B0604020202020204" pitchFamily="34" charset="0"/>
            </a:rPr>
            <a:t>How to hunt</a:t>
          </a:r>
          <a:endParaRPr lang="en-US" dirty="0"/>
        </a:p>
      </dgm:t>
    </dgm:pt>
    <dgm:pt modelId="{01B9B172-3C44-47E6-AFC6-0F13F7117AD7}" type="parTrans" cxnId="{672110CD-8A2F-41FD-8C14-9BF0A6E4E798}">
      <dgm:prSet/>
      <dgm:spPr/>
      <dgm:t>
        <a:bodyPr/>
        <a:lstStyle/>
        <a:p>
          <a:endParaRPr lang="en-US"/>
        </a:p>
      </dgm:t>
    </dgm:pt>
    <dgm:pt modelId="{1C19E091-7DE5-4624-9B43-89B3D387C935}" type="sibTrans" cxnId="{672110CD-8A2F-41FD-8C14-9BF0A6E4E798}">
      <dgm:prSet/>
      <dgm:spPr/>
      <dgm:t>
        <a:bodyPr/>
        <a:lstStyle/>
        <a:p>
          <a:endParaRPr lang="en-US"/>
        </a:p>
      </dgm:t>
    </dgm:pt>
    <dgm:pt modelId="{3856D1F7-4554-40A3-B33A-2105E27F7D99}" type="pres">
      <dgm:prSet presAssocID="{B5B3B1DD-7816-4A75-BCA8-3F22A14D3FF5}" presName="diagram" presStyleCnt="0">
        <dgm:presLayoutVars>
          <dgm:dir/>
          <dgm:resizeHandles val="exact"/>
        </dgm:presLayoutVars>
      </dgm:prSet>
      <dgm:spPr/>
    </dgm:pt>
    <dgm:pt modelId="{AC10614A-9C58-48EF-A36D-14175F1ADEF6}" type="pres">
      <dgm:prSet presAssocID="{407DB1E2-7A2D-4056-96CD-19025C5E3F90}" presName="node" presStyleLbl="node1" presStyleIdx="0" presStyleCnt="1" custScaleX="673684" custLinFactNeighborX="0" custLinFactNeighborY="11765">
        <dgm:presLayoutVars>
          <dgm:bulletEnabled val="1"/>
        </dgm:presLayoutVars>
      </dgm:prSet>
      <dgm:spPr/>
    </dgm:pt>
  </dgm:ptLst>
  <dgm:cxnLst>
    <dgm:cxn modelId="{784E3103-C4EE-4075-A84A-AB238AFD8622}" type="presOf" srcId="{407DB1E2-7A2D-4056-96CD-19025C5E3F90}" destId="{AC10614A-9C58-48EF-A36D-14175F1ADEF6}" srcOrd="0" destOrd="0" presId="urn:microsoft.com/office/officeart/2005/8/layout/default"/>
    <dgm:cxn modelId="{CDE30E54-01AF-4476-BDA9-4C94CC8666CC}" type="presOf" srcId="{B5B3B1DD-7816-4A75-BCA8-3F22A14D3FF5}" destId="{3856D1F7-4554-40A3-B33A-2105E27F7D99}" srcOrd="0" destOrd="0" presId="urn:microsoft.com/office/officeart/2005/8/layout/default"/>
    <dgm:cxn modelId="{672110CD-8A2F-41FD-8C14-9BF0A6E4E798}" srcId="{B5B3B1DD-7816-4A75-BCA8-3F22A14D3FF5}" destId="{407DB1E2-7A2D-4056-96CD-19025C5E3F90}" srcOrd="0" destOrd="0" parTransId="{01B9B172-3C44-47E6-AFC6-0F13F7117AD7}" sibTransId="{1C19E091-7DE5-4624-9B43-89B3D387C935}"/>
    <dgm:cxn modelId="{4FB90513-42C9-4154-8F0F-86C32AA684CC}" type="presParOf" srcId="{3856D1F7-4554-40A3-B33A-2105E27F7D99}" destId="{AC10614A-9C58-48EF-A36D-14175F1ADEF6}"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F12DC39-73FB-4689-8D4F-B25CDA857325}" type="doc">
      <dgm:prSet loTypeId="urn:microsoft.com/office/officeart/2005/8/layout/cycle5" loCatId="cycle" qsTypeId="urn:microsoft.com/office/officeart/2005/8/quickstyle/3d3" qsCatId="3D" csTypeId="urn:microsoft.com/office/officeart/2005/8/colors/accent1_4" csCatId="accent1" phldr="1"/>
      <dgm:spPr/>
      <dgm:t>
        <a:bodyPr/>
        <a:lstStyle/>
        <a:p>
          <a:endParaRPr lang="en-US"/>
        </a:p>
      </dgm:t>
    </dgm:pt>
    <dgm:pt modelId="{84537C89-AF87-437A-A83B-619FA368F193}">
      <dgm:prSet phldrT="[Text]" custT="1"/>
      <dgm:spPr/>
      <dgm:t>
        <a:bodyPr vert="vert270"/>
        <a:lstStyle/>
        <a:p>
          <a:r>
            <a:rPr lang="en-IN" sz="1200" dirty="0"/>
            <a:t>Create Hypotheses</a:t>
          </a:r>
          <a:endParaRPr lang="en-US" sz="1200" dirty="0"/>
        </a:p>
      </dgm:t>
    </dgm:pt>
    <dgm:pt modelId="{BFDCB2C4-ACD2-4CB7-B7BE-11DF5669FE99}" type="parTrans" cxnId="{21617A72-3EA4-453A-BCB2-22D0A1F8FC99}">
      <dgm:prSet/>
      <dgm:spPr/>
      <dgm:t>
        <a:bodyPr/>
        <a:lstStyle/>
        <a:p>
          <a:endParaRPr lang="en-US"/>
        </a:p>
      </dgm:t>
    </dgm:pt>
    <dgm:pt modelId="{DC62149A-A468-49C1-83CB-C0426F3D0381}" type="sibTrans" cxnId="{21617A72-3EA4-453A-BCB2-22D0A1F8FC99}">
      <dgm:prSet/>
      <dgm:spPr/>
      <dgm:t>
        <a:bodyPr/>
        <a:lstStyle/>
        <a:p>
          <a:endParaRPr lang="en-US"/>
        </a:p>
      </dgm:t>
    </dgm:pt>
    <dgm:pt modelId="{46F66E63-8100-42A9-877A-B332DFECE629}">
      <dgm:prSet phldrT="[Text]" custT="1"/>
      <dgm:spPr/>
      <dgm:t>
        <a:bodyPr vert="vert270"/>
        <a:lstStyle/>
        <a:p>
          <a:r>
            <a:rPr lang="en-IN" sz="1200" dirty="0"/>
            <a:t>Investigate via tools &amp; Techniques</a:t>
          </a:r>
          <a:endParaRPr lang="en-US" sz="1200" dirty="0"/>
        </a:p>
      </dgm:t>
    </dgm:pt>
    <dgm:pt modelId="{FC1B365E-4273-4A7A-89D1-85506155B7A9}" type="parTrans" cxnId="{10E9FECA-91E8-4512-8DBC-87971BE669B8}">
      <dgm:prSet/>
      <dgm:spPr/>
      <dgm:t>
        <a:bodyPr/>
        <a:lstStyle/>
        <a:p>
          <a:endParaRPr lang="en-US"/>
        </a:p>
      </dgm:t>
    </dgm:pt>
    <dgm:pt modelId="{AAD667C3-BB59-480F-A455-C4714A5BE497}" type="sibTrans" cxnId="{10E9FECA-91E8-4512-8DBC-87971BE669B8}">
      <dgm:prSet/>
      <dgm:spPr/>
      <dgm:t>
        <a:bodyPr/>
        <a:lstStyle/>
        <a:p>
          <a:endParaRPr lang="en-US"/>
        </a:p>
      </dgm:t>
    </dgm:pt>
    <dgm:pt modelId="{8EF4B9CB-F853-426F-84FE-62DB906B93AA}">
      <dgm:prSet phldrT="[Text]" custT="1"/>
      <dgm:spPr/>
      <dgm:t>
        <a:bodyPr vert="vert270"/>
        <a:lstStyle/>
        <a:p>
          <a:r>
            <a:rPr lang="en-IN" sz="1200" dirty="0"/>
            <a:t>Uncover New Patterns </a:t>
          </a:r>
          <a:r>
            <a:rPr lang="en-IN" sz="1200"/>
            <a:t>&amp; TTPs</a:t>
          </a:r>
          <a:endParaRPr lang="en-US" sz="1200" dirty="0"/>
        </a:p>
      </dgm:t>
    </dgm:pt>
    <dgm:pt modelId="{2342A277-E43C-46B8-9B2E-D989809412DD}" type="parTrans" cxnId="{6C94B516-A546-427D-B7B4-27ED9D9FEB5C}">
      <dgm:prSet/>
      <dgm:spPr/>
      <dgm:t>
        <a:bodyPr/>
        <a:lstStyle/>
        <a:p>
          <a:endParaRPr lang="en-US"/>
        </a:p>
      </dgm:t>
    </dgm:pt>
    <dgm:pt modelId="{A34689E8-89BA-4636-8024-F321398F9779}" type="sibTrans" cxnId="{6C94B516-A546-427D-B7B4-27ED9D9FEB5C}">
      <dgm:prSet/>
      <dgm:spPr/>
      <dgm:t>
        <a:bodyPr/>
        <a:lstStyle/>
        <a:p>
          <a:endParaRPr lang="en-US"/>
        </a:p>
      </dgm:t>
    </dgm:pt>
    <dgm:pt modelId="{6C6B5EB0-5814-4671-812C-75DD99AB6C2E}">
      <dgm:prSet phldrT="[Text]" custT="1"/>
      <dgm:spPr/>
      <dgm:t>
        <a:bodyPr vert="vert270"/>
        <a:lstStyle/>
        <a:p>
          <a:r>
            <a:rPr lang="en-IN" sz="1200" dirty="0"/>
            <a:t>Inform &amp; Enrich Analytics</a:t>
          </a:r>
          <a:endParaRPr lang="en-US" sz="1200" dirty="0"/>
        </a:p>
      </dgm:t>
    </dgm:pt>
    <dgm:pt modelId="{76EDAC99-C10C-48D6-988A-4002AE3D44B4}" type="sibTrans" cxnId="{A36BCEF9-2E20-4BA6-A1D8-8DC9766F7F6E}">
      <dgm:prSet/>
      <dgm:spPr/>
      <dgm:t>
        <a:bodyPr/>
        <a:lstStyle/>
        <a:p>
          <a:endParaRPr lang="en-US"/>
        </a:p>
      </dgm:t>
    </dgm:pt>
    <dgm:pt modelId="{755813CE-20FD-4C87-A2CC-D752424ABBE3}" type="parTrans" cxnId="{A36BCEF9-2E20-4BA6-A1D8-8DC9766F7F6E}">
      <dgm:prSet/>
      <dgm:spPr/>
      <dgm:t>
        <a:bodyPr/>
        <a:lstStyle/>
        <a:p>
          <a:endParaRPr lang="en-US"/>
        </a:p>
      </dgm:t>
    </dgm:pt>
    <dgm:pt modelId="{67870623-91C7-4D0F-9612-83E1AECDD8BE}" type="pres">
      <dgm:prSet presAssocID="{2F12DC39-73FB-4689-8D4F-B25CDA857325}" presName="cycle" presStyleCnt="0">
        <dgm:presLayoutVars>
          <dgm:dir/>
          <dgm:resizeHandles val="exact"/>
        </dgm:presLayoutVars>
      </dgm:prSet>
      <dgm:spPr/>
    </dgm:pt>
    <dgm:pt modelId="{B5312411-67C3-4AC6-A713-F4CC519303B6}" type="pres">
      <dgm:prSet presAssocID="{84537C89-AF87-437A-A83B-619FA368F193}" presName="node" presStyleLbl="node1" presStyleIdx="0" presStyleCnt="4" custAng="5400000">
        <dgm:presLayoutVars>
          <dgm:bulletEnabled val="1"/>
        </dgm:presLayoutVars>
      </dgm:prSet>
      <dgm:spPr>
        <a:prstGeom prst="hexagon">
          <a:avLst/>
        </a:prstGeom>
      </dgm:spPr>
    </dgm:pt>
    <dgm:pt modelId="{788CA037-5067-4895-ACCE-D478DF3845C0}" type="pres">
      <dgm:prSet presAssocID="{84537C89-AF87-437A-A83B-619FA368F193}" presName="spNode" presStyleCnt="0"/>
      <dgm:spPr/>
    </dgm:pt>
    <dgm:pt modelId="{19E5ABCA-FCBE-4E6D-9B41-7CFDC13D2220}" type="pres">
      <dgm:prSet presAssocID="{DC62149A-A468-49C1-83CB-C0426F3D0381}" presName="sibTrans" presStyleLbl="sibTrans1D1" presStyleIdx="0" presStyleCnt="4"/>
      <dgm:spPr/>
    </dgm:pt>
    <dgm:pt modelId="{0AB91ABD-7379-44FF-9CE5-1D6FAAB77649}" type="pres">
      <dgm:prSet presAssocID="{46F66E63-8100-42A9-877A-B332DFECE629}" presName="node" presStyleLbl="node1" presStyleIdx="1" presStyleCnt="4" custAng="5400000">
        <dgm:presLayoutVars>
          <dgm:bulletEnabled val="1"/>
        </dgm:presLayoutVars>
      </dgm:prSet>
      <dgm:spPr>
        <a:prstGeom prst="hexagon">
          <a:avLst/>
        </a:prstGeom>
      </dgm:spPr>
    </dgm:pt>
    <dgm:pt modelId="{9FC8457F-FA2D-46F7-B156-A6DE09F4C3CB}" type="pres">
      <dgm:prSet presAssocID="{46F66E63-8100-42A9-877A-B332DFECE629}" presName="spNode" presStyleCnt="0"/>
      <dgm:spPr/>
    </dgm:pt>
    <dgm:pt modelId="{ED74F6ED-16CC-4080-93BF-242752E4EFBE}" type="pres">
      <dgm:prSet presAssocID="{AAD667C3-BB59-480F-A455-C4714A5BE497}" presName="sibTrans" presStyleLbl="sibTrans1D1" presStyleIdx="1" presStyleCnt="4"/>
      <dgm:spPr/>
    </dgm:pt>
    <dgm:pt modelId="{4ADBFBDC-6FE3-479C-B173-A0244C4A0DE0}" type="pres">
      <dgm:prSet presAssocID="{8EF4B9CB-F853-426F-84FE-62DB906B93AA}" presName="node" presStyleLbl="node1" presStyleIdx="2" presStyleCnt="4" custAng="5400000">
        <dgm:presLayoutVars>
          <dgm:bulletEnabled val="1"/>
        </dgm:presLayoutVars>
      </dgm:prSet>
      <dgm:spPr>
        <a:prstGeom prst="hexagon">
          <a:avLst/>
        </a:prstGeom>
      </dgm:spPr>
    </dgm:pt>
    <dgm:pt modelId="{BD1AAB13-A77C-4937-AAD9-1694C63A443F}" type="pres">
      <dgm:prSet presAssocID="{8EF4B9CB-F853-426F-84FE-62DB906B93AA}" presName="spNode" presStyleCnt="0"/>
      <dgm:spPr/>
    </dgm:pt>
    <dgm:pt modelId="{22DE65C6-46B4-4A7D-B1E3-0E72D701BE29}" type="pres">
      <dgm:prSet presAssocID="{A34689E8-89BA-4636-8024-F321398F9779}" presName="sibTrans" presStyleLbl="sibTrans1D1" presStyleIdx="2" presStyleCnt="4"/>
      <dgm:spPr/>
    </dgm:pt>
    <dgm:pt modelId="{158B4BE4-7146-48A6-98B6-85522A16BE9C}" type="pres">
      <dgm:prSet presAssocID="{6C6B5EB0-5814-4671-812C-75DD99AB6C2E}" presName="node" presStyleLbl="node1" presStyleIdx="3" presStyleCnt="4" custAng="5400000">
        <dgm:presLayoutVars>
          <dgm:bulletEnabled val="1"/>
        </dgm:presLayoutVars>
      </dgm:prSet>
      <dgm:spPr>
        <a:prstGeom prst="hexagon">
          <a:avLst/>
        </a:prstGeom>
      </dgm:spPr>
    </dgm:pt>
    <dgm:pt modelId="{A155824F-8727-4EE4-BB31-5EF5E39E40B2}" type="pres">
      <dgm:prSet presAssocID="{6C6B5EB0-5814-4671-812C-75DD99AB6C2E}" presName="spNode" presStyleCnt="0"/>
      <dgm:spPr/>
    </dgm:pt>
    <dgm:pt modelId="{C776B68E-D948-45DC-A796-250DABD83B44}" type="pres">
      <dgm:prSet presAssocID="{76EDAC99-C10C-48D6-988A-4002AE3D44B4}" presName="sibTrans" presStyleLbl="sibTrans1D1" presStyleIdx="3" presStyleCnt="4"/>
      <dgm:spPr/>
    </dgm:pt>
  </dgm:ptLst>
  <dgm:cxnLst>
    <dgm:cxn modelId="{CC2DB305-4AD6-4B78-B6B9-790B6E733250}" type="presOf" srcId="{76EDAC99-C10C-48D6-988A-4002AE3D44B4}" destId="{C776B68E-D948-45DC-A796-250DABD83B44}" srcOrd="0" destOrd="0" presId="urn:microsoft.com/office/officeart/2005/8/layout/cycle5"/>
    <dgm:cxn modelId="{6C94B516-A546-427D-B7B4-27ED9D9FEB5C}" srcId="{2F12DC39-73FB-4689-8D4F-B25CDA857325}" destId="{8EF4B9CB-F853-426F-84FE-62DB906B93AA}" srcOrd="2" destOrd="0" parTransId="{2342A277-E43C-46B8-9B2E-D989809412DD}" sibTransId="{A34689E8-89BA-4636-8024-F321398F9779}"/>
    <dgm:cxn modelId="{B204802D-CD5F-480E-B0EA-72C75093E3D8}" type="presOf" srcId="{AAD667C3-BB59-480F-A455-C4714A5BE497}" destId="{ED74F6ED-16CC-4080-93BF-242752E4EFBE}" srcOrd="0" destOrd="0" presId="urn:microsoft.com/office/officeart/2005/8/layout/cycle5"/>
    <dgm:cxn modelId="{21617A72-3EA4-453A-BCB2-22D0A1F8FC99}" srcId="{2F12DC39-73FB-4689-8D4F-B25CDA857325}" destId="{84537C89-AF87-437A-A83B-619FA368F193}" srcOrd="0" destOrd="0" parTransId="{BFDCB2C4-ACD2-4CB7-B7BE-11DF5669FE99}" sibTransId="{DC62149A-A468-49C1-83CB-C0426F3D0381}"/>
    <dgm:cxn modelId="{1C383575-D56A-4F82-A539-2679CAB3E930}" type="presOf" srcId="{84537C89-AF87-437A-A83B-619FA368F193}" destId="{B5312411-67C3-4AC6-A713-F4CC519303B6}" srcOrd="0" destOrd="0" presId="urn:microsoft.com/office/officeart/2005/8/layout/cycle5"/>
    <dgm:cxn modelId="{7913CA57-2119-417D-BAB0-6BB9827A8FBD}" type="presOf" srcId="{A34689E8-89BA-4636-8024-F321398F9779}" destId="{22DE65C6-46B4-4A7D-B1E3-0E72D701BE29}" srcOrd="0" destOrd="0" presId="urn:microsoft.com/office/officeart/2005/8/layout/cycle5"/>
    <dgm:cxn modelId="{29D0727B-6712-4C64-9C3E-858D34249D66}" type="presOf" srcId="{8EF4B9CB-F853-426F-84FE-62DB906B93AA}" destId="{4ADBFBDC-6FE3-479C-B173-A0244C4A0DE0}" srcOrd="0" destOrd="0" presId="urn:microsoft.com/office/officeart/2005/8/layout/cycle5"/>
    <dgm:cxn modelId="{E63C598F-48D6-4EC7-AE57-5C40A4DA3632}" type="presOf" srcId="{2F12DC39-73FB-4689-8D4F-B25CDA857325}" destId="{67870623-91C7-4D0F-9612-83E1AECDD8BE}" srcOrd="0" destOrd="0" presId="urn:microsoft.com/office/officeart/2005/8/layout/cycle5"/>
    <dgm:cxn modelId="{10E9FECA-91E8-4512-8DBC-87971BE669B8}" srcId="{2F12DC39-73FB-4689-8D4F-B25CDA857325}" destId="{46F66E63-8100-42A9-877A-B332DFECE629}" srcOrd="1" destOrd="0" parTransId="{FC1B365E-4273-4A7A-89D1-85506155B7A9}" sibTransId="{AAD667C3-BB59-480F-A455-C4714A5BE497}"/>
    <dgm:cxn modelId="{00646DCF-5E79-4563-8345-F3247384FADB}" type="presOf" srcId="{DC62149A-A468-49C1-83CB-C0426F3D0381}" destId="{19E5ABCA-FCBE-4E6D-9B41-7CFDC13D2220}" srcOrd="0" destOrd="0" presId="urn:microsoft.com/office/officeart/2005/8/layout/cycle5"/>
    <dgm:cxn modelId="{02867DD0-B896-4E2E-A06B-4188EB9A2395}" type="presOf" srcId="{6C6B5EB0-5814-4671-812C-75DD99AB6C2E}" destId="{158B4BE4-7146-48A6-98B6-85522A16BE9C}" srcOrd="0" destOrd="0" presId="urn:microsoft.com/office/officeart/2005/8/layout/cycle5"/>
    <dgm:cxn modelId="{C7B212E1-641B-42F8-8922-6C1B428178CF}" type="presOf" srcId="{46F66E63-8100-42A9-877A-B332DFECE629}" destId="{0AB91ABD-7379-44FF-9CE5-1D6FAAB77649}" srcOrd="0" destOrd="0" presId="urn:microsoft.com/office/officeart/2005/8/layout/cycle5"/>
    <dgm:cxn modelId="{A36BCEF9-2E20-4BA6-A1D8-8DC9766F7F6E}" srcId="{2F12DC39-73FB-4689-8D4F-B25CDA857325}" destId="{6C6B5EB0-5814-4671-812C-75DD99AB6C2E}" srcOrd="3" destOrd="0" parTransId="{755813CE-20FD-4C87-A2CC-D752424ABBE3}" sibTransId="{76EDAC99-C10C-48D6-988A-4002AE3D44B4}"/>
    <dgm:cxn modelId="{3A7224DE-7B90-40C6-BEC9-E120365BE315}" type="presParOf" srcId="{67870623-91C7-4D0F-9612-83E1AECDD8BE}" destId="{B5312411-67C3-4AC6-A713-F4CC519303B6}" srcOrd="0" destOrd="0" presId="urn:microsoft.com/office/officeart/2005/8/layout/cycle5"/>
    <dgm:cxn modelId="{2F8AB05A-46C3-4859-A145-71E7BE5CE4A1}" type="presParOf" srcId="{67870623-91C7-4D0F-9612-83E1AECDD8BE}" destId="{788CA037-5067-4895-ACCE-D478DF3845C0}" srcOrd="1" destOrd="0" presId="urn:microsoft.com/office/officeart/2005/8/layout/cycle5"/>
    <dgm:cxn modelId="{1F892C26-785F-496A-BAE6-7CF21B3D2D57}" type="presParOf" srcId="{67870623-91C7-4D0F-9612-83E1AECDD8BE}" destId="{19E5ABCA-FCBE-4E6D-9B41-7CFDC13D2220}" srcOrd="2" destOrd="0" presId="urn:microsoft.com/office/officeart/2005/8/layout/cycle5"/>
    <dgm:cxn modelId="{E01F3B43-DBD3-426B-A21F-756C436F695A}" type="presParOf" srcId="{67870623-91C7-4D0F-9612-83E1AECDD8BE}" destId="{0AB91ABD-7379-44FF-9CE5-1D6FAAB77649}" srcOrd="3" destOrd="0" presId="urn:microsoft.com/office/officeart/2005/8/layout/cycle5"/>
    <dgm:cxn modelId="{9C74CC2B-D781-49A3-8B0F-59989F8022D4}" type="presParOf" srcId="{67870623-91C7-4D0F-9612-83E1AECDD8BE}" destId="{9FC8457F-FA2D-46F7-B156-A6DE09F4C3CB}" srcOrd="4" destOrd="0" presId="urn:microsoft.com/office/officeart/2005/8/layout/cycle5"/>
    <dgm:cxn modelId="{FFAE0D23-F170-4221-865F-86B37CB243A6}" type="presParOf" srcId="{67870623-91C7-4D0F-9612-83E1AECDD8BE}" destId="{ED74F6ED-16CC-4080-93BF-242752E4EFBE}" srcOrd="5" destOrd="0" presId="urn:microsoft.com/office/officeart/2005/8/layout/cycle5"/>
    <dgm:cxn modelId="{762AE853-5F9B-4E04-BE30-06324B9BEE59}" type="presParOf" srcId="{67870623-91C7-4D0F-9612-83E1AECDD8BE}" destId="{4ADBFBDC-6FE3-479C-B173-A0244C4A0DE0}" srcOrd="6" destOrd="0" presId="urn:microsoft.com/office/officeart/2005/8/layout/cycle5"/>
    <dgm:cxn modelId="{5A1BF9AF-DCC4-4B7E-927E-532EF407D677}" type="presParOf" srcId="{67870623-91C7-4D0F-9612-83E1AECDD8BE}" destId="{BD1AAB13-A77C-4937-AAD9-1694C63A443F}" srcOrd="7" destOrd="0" presId="urn:microsoft.com/office/officeart/2005/8/layout/cycle5"/>
    <dgm:cxn modelId="{9EEF1B9F-2D0C-4108-BD25-893D028B493C}" type="presParOf" srcId="{67870623-91C7-4D0F-9612-83E1AECDD8BE}" destId="{22DE65C6-46B4-4A7D-B1E3-0E72D701BE29}" srcOrd="8" destOrd="0" presId="urn:microsoft.com/office/officeart/2005/8/layout/cycle5"/>
    <dgm:cxn modelId="{BC92D098-061C-47AF-A37E-1DE20E343F01}" type="presParOf" srcId="{67870623-91C7-4D0F-9612-83E1AECDD8BE}" destId="{158B4BE4-7146-48A6-98B6-85522A16BE9C}" srcOrd="9" destOrd="0" presId="urn:microsoft.com/office/officeart/2005/8/layout/cycle5"/>
    <dgm:cxn modelId="{AAB2EDF3-233E-4813-9C1B-630CBF7EF89B}" type="presParOf" srcId="{67870623-91C7-4D0F-9612-83E1AECDD8BE}" destId="{A155824F-8727-4EE4-BB31-5EF5E39E40B2}" srcOrd="10" destOrd="0" presId="urn:microsoft.com/office/officeart/2005/8/layout/cycle5"/>
    <dgm:cxn modelId="{2D2D743F-9D8C-4C69-8CFE-C7C10E46965D}" type="presParOf" srcId="{67870623-91C7-4D0F-9612-83E1AECDD8BE}" destId="{C776B68E-D948-45DC-A796-250DABD83B44}"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951098-D884-4041-9195-3DE51CD60BC6}" type="doc">
      <dgm:prSet loTypeId="urn:microsoft.com/office/officeart/2009/3/layout/RandomtoResultProcess" loCatId="process" qsTypeId="urn:microsoft.com/office/officeart/2005/8/quickstyle/simple4" qsCatId="simple" csTypeId="urn:microsoft.com/office/officeart/2005/8/colors/colorful1" csCatId="colorful" phldr="1"/>
      <dgm:spPr/>
      <dgm:t>
        <a:bodyPr/>
        <a:lstStyle/>
        <a:p>
          <a:endParaRPr lang="en-US"/>
        </a:p>
      </dgm:t>
    </dgm:pt>
    <dgm:pt modelId="{55811834-E246-4FDF-B2A4-A3D98AAD8E42}">
      <dgm:prSet phldrT="[Text]" custT="1"/>
      <dgm:spPr/>
      <dgm:t>
        <a:bodyPr/>
        <a:lstStyle/>
        <a:p>
          <a:r>
            <a:rPr lang="en-IN" sz="1600"/>
            <a:t>Choose the ground</a:t>
          </a:r>
          <a:endParaRPr lang="en-US" sz="1600" dirty="0"/>
        </a:p>
      </dgm:t>
    </dgm:pt>
    <dgm:pt modelId="{CB5492A1-759D-4395-B197-C3DF2B2A5999}" type="parTrans" cxnId="{C50A3E3E-4A25-4B8A-8474-8899C0C12499}">
      <dgm:prSet/>
      <dgm:spPr/>
      <dgm:t>
        <a:bodyPr/>
        <a:lstStyle/>
        <a:p>
          <a:endParaRPr lang="en-US" sz="2800"/>
        </a:p>
      </dgm:t>
    </dgm:pt>
    <dgm:pt modelId="{65A44D40-63F3-4BF7-8711-153731D92B48}" type="sibTrans" cxnId="{C50A3E3E-4A25-4B8A-8474-8899C0C12499}">
      <dgm:prSet/>
      <dgm:spPr/>
      <dgm:t>
        <a:bodyPr/>
        <a:lstStyle/>
        <a:p>
          <a:endParaRPr lang="en-US" sz="2800"/>
        </a:p>
      </dgm:t>
    </dgm:pt>
    <dgm:pt modelId="{734930CB-1B3E-427A-B944-B4F3E390B615}">
      <dgm:prSet phldrT="[Text]" custT="1"/>
      <dgm:spPr/>
      <dgm:t>
        <a:bodyPr/>
        <a:lstStyle/>
        <a:p>
          <a:r>
            <a:rPr lang="en-IN" sz="1600" dirty="0"/>
            <a:t>Determine the hypothesis</a:t>
          </a:r>
          <a:endParaRPr lang="en-US" sz="1600" dirty="0"/>
        </a:p>
      </dgm:t>
    </dgm:pt>
    <dgm:pt modelId="{1C7CDB2E-A5D7-48E0-A3C8-EDE84DC5D252}" type="parTrans" cxnId="{7D50D40B-415D-42CC-86EB-7006E5D12C82}">
      <dgm:prSet/>
      <dgm:spPr/>
      <dgm:t>
        <a:bodyPr/>
        <a:lstStyle/>
        <a:p>
          <a:endParaRPr lang="en-US" sz="2800"/>
        </a:p>
      </dgm:t>
    </dgm:pt>
    <dgm:pt modelId="{7D2D82EE-C7FD-46FD-B213-C1306CCB6616}" type="sibTrans" cxnId="{7D50D40B-415D-42CC-86EB-7006E5D12C82}">
      <dgm:prSet/>
      <dgm:spPr/>
      <dgm:t>
        <a:bodyPr/>
        <a:lstStyle/>
        <a:p>
          <a:endParaRPr lang="en-US" sz="2800"/>
        </a:p>
      </dgm:t>
    </dgm:pt>
    <dgm:pt modelId="{AEBBD30D-9353-46DE-B5ED-536BEA1679BA}">
      <dgm:prSet phldrT="[Text]" custT="1"/>
      <dgm:spPr/>
      <dgm:t>
        <a:bodyPr/>
        <a:lstStyle/>
        <a:p>
          <a:r>
            <a:rPr lang="en-IN" sz="1600"/>
            <a:t>Gather the data to test the hypothesis </a:t>
          </a:r>
          <a:endParaRPr lang="en-US" sz="1600" dirty="0"/>
        </a:p>
      </dgm:t>
    </dgm:pt>
    <dgm:pt modelId="{C66614C2-A132-4F0E-9F98-449627821176}" type="parTrans" cxnId="{3B5B9437-F5F5-4E20-8E81-3BB08573EF61}">
      <dgm:prSet/>
      <dgm:spPr/>
      <dgm:t>
        <a:bodyPr/>
        <a:lstStyle/>
        <a:p>
          <a:endParaRPr lang="en-US" sz="2800"/>
        </a:p>
      </dgm:t>
    </dgm:pt>
    <dgm:pt modelId="{EF093FD2-1C87-481B-8141-148052269FAB}" type="sibTrans" cxnId="{3B5B9437-F5F5-4E20-8E81-3BB08573EF61}">
      <dgm:prSet/>
      <dgm:spPr/>
      <dgm:t>
        <a:bodyPr/>
        <a:lstStyle/>
        <a:p>
          <a:endParaRPr lang="en-US" sz="2800"/>
        </a:p>
      </dgm:t>
    </dgm:pt>
    <dgm:pt modelId="{D2181D9D-5707-40CA-A8FA-29FCD2311D82}">
      <dgm:prSet phldrT="[Text]" custT="1"/>
      <dgm:spPr/>
      <dgm:t>
        <a:bodyPr/>
        <a:lstStyle/>
        <a:p>
          <a:r>
            <a:rPr lang="en-IN" sz="1600"/>
            <a:t>Use relevant technique to find unusual activity</a:t>
          </a:r>
          <a:endParaRPr lang="en-US" sz="1600" dirty="0"/>
        </a:p>
      </dgm:t>
    </dgm:pt>
    <dgm:pt modelId="{5490D7C4-C30A-4B78-B9B3-874811371AFC}" type="parTrans" cxnId="{32C27FE6-4D33-46BF-BE4C-3E8855078575}">
      <dgm:prSet/>
      <dgm:spPr/>
      <dgm:t>
        <a:bodyPr/>
        <a:lstStyle/>
        <a:p>
          <a:endParaRPr lang="en-US" sz="2800"/>
        </a:p>
      </dgm:t>
    </dgm:pt>
    <dgm:pt modelId="{12F9D749-84BE-4302-8C28-0A198DBCDB5F}" type="sibTrans" cxnId="{32C27FE6-4D33-46BF-BE4C-3E8855078575}">
      <dgm:prSet/>
      <dgm:spPr/>
      <dgm:t>
        <a:bodyPr/>
        <a:lstStyle/>
        <a:p>
          <a:endParaRPr lang="en-US" sz="2800"/>
        </a:p>
      </dgm:t>
    </dgm:pt>
    <dgm:pt modelId="{8D7CE24D-3337-4B63-AAE2-D635FA27321D}">
      <dgm:prSet phldrT="[Text]" custT="1"/>
      <dgm:spPr/>
      <dgm:t>
        <a:bodyPr/>
        <a:lstStyle/>
        <a:p>
          <a:r>
            <a:rPr lang="en-IN" sz="1600"/>
            <a:t>Review, Refine &amp; Conclude your hypothesis</a:t>
          </a:r>
          <a:endParaRPr lang="en-US" sz="1600" dirty="0"/>
        </a:p>
      </dgm:t>
    </dgm:pt>
    <dgm:pt modelId="{B4B84D70-5DA8-417B-AC36-ABFAAEF073F7}" type="parTrans" cxnId="{2085CE07-7C56-442B-9CB5-61455C40FF3F}">
      <dgm:prSet/>
      <dgm:spPr/>
      <dgm:t>
        <a:bodyPr/>
        <a:lstStyle/>
        <a:p>
          <a:endParaRPr lang="en-US" sz="2800"/>
        </a:p>
      </dgm:t>
    </dgm:pt>
    <dgm:pt modelId="{9262DCD2-F4F3-480C-8779-C5B8A5661233}" type="sibTrans" cxnId="{2085CE07-7C56-442B-9CB5-61455C40FF3F}">
      <dgm:prSet/>
      <dgm:spPr/>
      <dgm:t>
        <a:bodyPr/>
        <a:lstStyle/>
        <a:p>
          <a:endParaRPr lang="en-US" sz="2800"/>
        </a:p>
      </dgm:t>
    </dgm:pt>
    <dgm:pt modelId="{85B8FFFB-7122-41D5-BA37-0151964494D3}" type="pres">
      <dgm:prSet presAssocID="{08951098-D884-4041-9195-3DE51CD60BC6}" presName="Name0" presStyleCnt="0">
        <dgm:presLayoutVars>
          <dgm:dir/>
          <dgm:animOne val="branch"/>
          <dgm:animLvl val="lvl"/>
        </dgm:presLayoutVars>
      </dgm:prSet>
      <dgm:spPr/>
    </dgm:pt>
    <dgm:pt modelId="{1C10E9C9-07B8-4FFC-885C-29E4F1C085C3}" type="pres">
      <dgm:prSet presAssocID="{55811834-E246-4FDF-B2A4-A3D98AAD8E42}" presName="chaos" presStyleCnt="0"/>
      <dgm:spPr/>
    </dgm:pt>
    <dgm:pt modelId="{85012B3B-E672-4EBE-B284-DC1A960DF883}" type="pres">
      <dgm:prSet presAssocID="{55811834-E246-4FDF-B2A4-A3D98AAD8E42}" presName="parTx1" presStyleLbl="revTx" presStyleIdx="0" presStyleCnt="4"/>
      <dgm:spPr/>
    </dgm:pt>
    <dgm:pt modelId="{B76A3F5F-079B-4096-BA1C-99B003BA15AC}" type="pres">
      <dgm:prSet presAssocID="{55811834-E246-4FDF-B2A4-A3D98AAD8E42}" presName="c1" presStyleLbl="node1" presStyleIdx="0" presStyleCnt="19"/>
      <dgm:spPr/>
    </dgm:pt>
    <dgm:pt modelId="{0AF88F47-4A33-43B4-A406-3014FF7FE6DF}" type="pres">
      <dgm:prSet presAssocID="{55811834-E246-4FDF-B2A4-A3D98AAD8E42}" presName="c2" presStyleLbl="node1" presStyleIdx="1" presStyleCnt="19"/>
      <dgm:spPr/>
    </dgm:pt>
    <dgm:pt modelId="{377DC85E-9D69-4DC1-89ED-06F3C070DA92}" type="pres">
      <dgm:prSet presAssocID="{55811834-E246-4FDF-B2A4-A3D98AAD8E42}" presName="c3" presStyleLbl="node1" presStyleIdx="2" presStyleCnt="19"/>
      <dgm:spPr/>
    </dgm:pt>
    <dgm:pt modelId="{8CA7DCC8-6B3F-4F78-9C35-E973DEF941A7}" type="pres">
      <dgm:prSet presAssocID="{55811834-E246-4FDF-B2A4-A3D98AAD8E42}" presName="c4" presStyleLbl="node1" presStyleIdx="3" presStyleCnt="19"/>
      <dgm:spPr/>
    </dgm:pt>
    <dgm:pt modelId="{70A61A7D-227F-4D05-8D55-8EAD4F3344B4}" type="pres">
      <dgm:prSet presAssocID="{55811834-E246-4FDF-B2A4-A3D98AAD8E42}" presName="c5" presStyleLbl="node1" presStyleIdx="4" presStyleCnt="19"/>
      <dgm:spPr/>
    </dgm:pt>
    <dgm:pt modelId="{CF78BEE4-8CB2-4563-95DA-52A90D0F78D9}" type="pres">
      <dgm:prSet presAssocID="{55811834-E246-4FDF-B2A4-A3D98AAD8E42}" presName="c6" presStyleLbl="node1" presStyleIdx="5" presStyleCnt="19"/>
      <dgm:spPr/>
    </dgm:pt>
    <dgm:pt modelId="{AF73676E-3F01-44CF-8441-9E03B41B2B74}" type="pres">
      <dgm:prSet presAssocID="{55811834-E246-4FDF-B2A4-A3D98AAD8E42}" presName="c7" presStyleLbl="node1" presStyleIdx="6" presStyleCnt="19"/>
      <dgm:spPr/>
    </dgm:pt>
    <dgm:pt modelId="{2CC14FB8-A025-4606-BF8B-47E178DA3FDB}" type="pres">
      <dgm:prSet presAssocID="{55811834-E246-4FDF-B2A4-A3D98AAD8E42}" presName="c8" presStyleLbl="node1" presStyleIdx="7" presStyleCnt="19"/>
      <dgm:spPr/>
    </dgm:pt>
    <dgm:pt modelId="{66C950D3-2094-46F1-96EE-3D17147A0E11}" type="pres">
      <dgm:prSet presAssocID="{55811834-E246-4FDF-B2A4-A3D98AAD8E42}" presName="c9" presStyleLbl="node1" presStyleIdx="8" presStyleCnt="19"/>
      <dgm:spPr/>
    </dgm:pt>
    <dgm:pt modelId="{B0058B60-A73A-4601-8045-FFFF95AB8BEB}" type="pres">
      <dgm:prSet presAssocID="{55811834-E246-4FDF-B2A4-A3D98AAD8E42}" presName="c10" presStyleLbl="node1" presStyleIdx="9" presStyleCnt="19"/>
      <dgm:spPr/>
    </dgm:pt>
    <dgm:pt modelId="{57E53053-815D-4AB9-8B72-61D0DD128647}" type="pres">
      <dgm:prSet presAssocID="{55811834-E246-4FDF-B2A4-A3D98AAD8E42}" presName="c11" presStyleLbl="node1" presStyleIdx="10" presStyleCnt="19"/>
      <dgm:spPr/>
    </dgm:pt>
    <dgm:pt modelId="{FC1CB8B2-ABD2-4BB6-A245-B31CDF2D14D4}" type="pres">
      <dgm:prSet presAssocID="{55811834-E246-4FDF-B2A4-A3D98AAD8E42}" presName="c12" presStyleLbl="node1" presStyleIdx="11" presStyleCnt="19"/>
      <dgm:spPr/>
    </dgm:pt>
    <dgm:pt modelId="{FB3AFA88-07AC-4B0B-8D2B-F53B3108BC8C}" type="pres">
      <dgm:prSet presAssocID="{55811834-E246-4FDF-B2A4-A3D98AAD8E42}" presName="c13" presStyleLbl="node1" presStyleIdx="12" presStyleCnt="19"/>
      <dgm:spPr/>
    </dgm:pt>
    <dgm:pt modelId="{18E05DA1-5E50-41FB-BCA3-BFD87C88A832}" type="pres">
      <dgm:prSet presAssocID="{55811834-E246-4FDF-B2A4-A3D98AAD8E42}" presName="c14" presStyleLbl="node1" presStyleIdx="13" presStyleCnt="19"/>
      <dgm:spPr/>
    </dgm:pt>
    <dgm:pt modelId="{94432F33-1001-4C97-823C-4B080B59C751}" type="pres">
      <dgm:prSet presAssocID="{55811834-E246-4FDF-B2A4-A3D98AAD8E42}" presName="c15" presStyleLbl="node1" presStyleIdx="14" presStyleCnt="19"/>
      <dgm:spPr/>
    </dgm:pt>
    <dgm:pt modelId="{D931542C-1453-4EDC-A037-503534B1FDB1}" type="pres">
      <dgm:prSet presAssocID="{55811834-E246-4FDF-B2A4-A3D98AAD8E42}" presName="c16" presStyleLbl="node1" presStyleIdx="15" presStyleCnt="19"/>
      <dgm:spPr/>
    </dgm:pt>
    <dgm:pt modelId="{2266FFA8-2E54-4476-A492-E7989429F8D9}" type="pres">
      <dgm:prSet presAssocID="{55811834-E246-4FDF-B2A4-A3D98AAD8E42}" presName="c17" presStyleLbl="node1" presStyleIdx="16" presStyleCnt="19"/>
      <dgm:spPr/>
    </dgm:pt>
    <dgm:pt modelId="{9C2867B0-790D-4F2D-ABF2-4FAAEE00AC9F}" type="pres">
      <dgm:prSet presAssocID="{55811834-E246-4FDF-B2A4-A3D98AAD8E42}" presName="c18" presStyleLbl="node1" presStyleIdx="17" presStyleCnt="19"/>
      <dgm:spPr/>
    </dgm:pt>
    <dgm:pt modelId="{F113BF67-A5D5-4E15-A688-E99EB4C84CA4}" type="pres">
      <dgm:prSet presAssocID="{65A44D40-63F3-4BF7-8711-153731D92B48}" presName="chevronComposite1" presStyleCnt="0"/>
      <dgm:spPr/>
    </dgm:pt>
    <dgm:pt modelId="{1021DC08-4060-481D-BEA0-5E43BDC63E69}" type="pres">
      <dgm:prSet presAssocID="{65A44D40-63F3-4BF7-8711-153731D92B48}" presName="chevron1" presStyleLbl="sibTrans2D1" presStyleIdx="0" presStyleCnt="4"/>
      <dgm:spPr/>
    </dgm:pt>
    <dgm:pt modelId="{CA859A5C-A484-4543-9BAC-1B4B6CEBA5D4}" type="pres">
      <dgm:prSet presAssocID="{65A44D40-63F3-4BF7-8711-153731D92B48}" presName="spChevron1" presStyleCnt="0"/>
      <dgm:spPr/>
    </dgm:pt>
    <dgm:pt modelId="{8EB37174-5D23-4BD9-AEFC-80503C83BBA7}" type="pres">
      <dgm:prSet presAssocID="{734930CB-1B3E-427A-B944-B4F3E390B615}" presName="middle" presStyleCnt="0"/>
      <dgm:spPr/>
    </dgm:pt>
    <dgm:pt modelId="{DD0717DC-0DE2-40A4-89CC-38678DBAD927}" type="pres">
      <dgm:prSet presAssocID="{734930CB-1B3E-427A-B944-B4F3E390B615}" presName="parTxMid" presStyleLbl="revTx" presStyleIdx="1" presStyleCnt="4"/>
      <dgm:spPr/>
    </dgm:pt>
    <dgm:pt modelId="{3E496D2D-C9DC-428A-BA59-E09F01CE084A}" type="pres">
      <dgm:prSet presAssocID="{734930CB-1B3E-427A-B944-B4F3E390B615}" presName="spMid" presStyleCnt="0"/>
      <dgm:spPr/>
    </dgm:pt>
    <dgm:pt modelId="{00D01003-99DD-403D-83F1-3596D3C72D04}" type="pres">
      <dgm:prSet presAssocID="{7D2D82EE-C7FD-46FD-B213-C1306CCB6616}" presName="chevronComposite1" presStyleCnt="0"/>
      <dgm:spPr/>
    </dgm:pt>
    <dgm:pt modelId="{D6BFA0E4-7143-4D55-A254-C9C8800814F1}" type="pres">
      <dgm:prSet presAssocID="{7D2D82EE-C7FD-46FD-B213-C1306CCB6616}" presName="chevron1" presStyleLbl="sibTrans2D1" presStyleIdx="1" presStyleCnt="4"/>
      <dgm:spPr/>
    </dgm:pt>
    <dgm:pt modelId="{F508D781-ED14-4999-94E7-4B581F51D87B}" type="pres">
      <dgm:prSet presAssocID="{7D2D82EE-C7FD-46FD-B213-C1306CCB6616}" presName="spChevron1" presStyleCnt="0"/>
      <dgm:spPr/>
    </dgm:pt>
    <dgm:pt modelId="{66F59EB8-E79B-4682-8C0A-326AA4756B83}" type="pres">
      <dgm:prSet presAssocID="{AEBBD30D-9353-46DE-B5ED-536BEA1679BA}" presName="middle" presStyleCnt="0"/>
      <dgm:spPr/>
    </dgm:pt>
    <dgm:pt modelId="{69DB54AD-5B56-42EF-ACEB-5B6C87623141}" type="pres">
      <dgm:prSet presAssocID="{AEBBD30D-9353-46DE-B5ED-536BEA1679BA}" presName="parTxMid" presStyleLbl="revTx" presStyleIdx="2" presStyleCnt="4"/>
      <dgm:spPr/>
    </dgm:pt>
    <dgm:pt modelId="{1E85A8BB-8CC6-4846-AB26-65C8762ADFC2}" type="pres">
      <dgm:prSet presAssocID="{AEBBD30D-9353-46DE-B5ED-536BEA1679BA}" presName="spMid" presStyleCnt="0"/>
      <dgm:spPr/>
    </dgm:pt>
    <dgm:pt modelId="{A4C50056-6F9C-421B-936B-CFE61B408BB0}" type="pres">
      <dgm:prSet presAssocID="{EF093FD2-1C87-481B-8141-148052269FAB}" presName="chevronComposite1" presStyleCnt="0"/>
      <dgm:spPr/>
    </dgm:pt>
    <dgm:pt modelId="{68C6EA66-BDAE-45D2-A89A-EA3919D6F4D7}" type="pres">
      <dgm:prSet presAssocID="{EF093FD2-1C87-481B-8141-148052269FAB}" presName="chevron1" presStyleLbl="sibTrans2D1" presStyleIdx="2" presStyleCnt="4"/>
      <dgm:spPr/>
    </dgm:pt>
    <dgm:pt modelId="{6D2E6F28-E87B-437E-93D7-CE30C4479354}" type="pres">
      <dgm:prSet presAssocID="{EF093FD2-1C87-481B-8141-148052269FAB}" presName="spChevron1" presStyleCnt="0"/>
      <dgm:spPr/>
    </dgm:pt>
    <dgm:pt modelId="{87A5F767-235D-4E95-931E-D8741C31912C}" type="pres">
      <dgm:prSet presAssocID="{D2181D9D-5707-40CA-A8FA-29FCD2311D82}" presName="middle" presStyleCnt="0"/>
      <dgm:spPr/>
    </dgm:pt>
    <dgm:pt modelId="{2A1456CF-1611-4964-9BFB-AA52965D1168}" type="pres">
      <dgm:prSet presAssocID="{D2181D9D-5707-40CA-A8FA-29FCD2311D82}" presName="parTxMid" presStyleLbl="revTx" presStyleIdx="3" presStyleCnt="4"/>
      <dgm:spPr/>
    </dgm:pt>
    <dgm:pt modelId="{64446370-DFDE-46E1-B06D-EF7D58D1FEAF}" type="pres">
      <dgm:prSet presAssocID="{D2181D9D-5707-40CA-A8FA-29FCD2311D82}" presName="spMid" presStyleCnt="0"/>
      <dgm:spPr/>
    </dgm:pt>
    <dgm:pt modelId="{C415E6F9-4359-4419-91F4-A863C7181EA7}" type="pres">
      <dgm:prSet presAssocID="{12F9D749-84BE-4302-8C28-0A198DBCDB5F}" presName="chevronComposite1" presStyleCnt="0"/>
      <dgm:spPr/>
    </dgm:pt>
    <dgm:pt modelId="{0C4CC284-0BF8-4FF5-8131-4A6C06C6DA8B}" type="pres">
      <dgm:prSet presAssocID="{12F9D749-84BE-4302-8C28-0A198DBCDB5F}" presName="chevron1" presStyleLbl="sibTrans2D1" presStyleIdx="3" presStyleCnt="4"/>
      <dgm:spPr/>
    </dgm:pt>
    <dgm:pt modelId="{9A60A992-88EA-4D5C-88F6-7D663B4A2731}" type="pres">
      <dgm:prSet presAssocID="{12F9D749-84BE-4302-8C28-0A198DBCDB5F}" presName="spChevron1" presStyleCnt="0"/>
      <dgm:spPr/>
    </dgm:pt>
    <dgm:pt modelId="{FD8A5580-E374-48BD-A488-ED447CCC24EF}" type="pres">
      <dgm:prSet presAssocID="{8D7CE24D-3337-4B63-AAE2-D635FA27321D}" presName="last" presStyleCnt="0"/>
      <dgm:spPr/>
    </dgm:pt>
    <dgm:pt modelId="{192A31B2-687A-4F29-B7E5-17C5D0F1A62D}" type="pres">
      <dgm:prSet presAssocID="{8D7CE24D-3337-4B63-AAE2-D635FA27321D}" presName="circleTx" presStyleLbl="node1" presStyleIdx="18" presStyleCnt="19"/>
      <dgm:spPr/>
    </dgm:pt>
    <dgm:pt modelId="{51CE034A-85BD-4F50-BE0A-80874086DE81}" type="pres">
      <dgm:prSet presAssocID="{8D7CE24D-3337-4B63-AAE2-D635FA27321D}" presName="spN" presStyleCnt="0"/>
      <dgm:spPr/>
    </dgm:pt>
  </dgm:ptLst>
  <dgm:cxnLst>
    <dgm:cxn modelId="{2085CE07-7C56-442B-9CB5-61455C40FF3F}" srcId="{08951098-D884-4041-9195-3DE51CD60BC6}" destId="{8D7CE24D-3337-4B63-AAE2-D635FA27321D}" srcOrd="4" destOrd="0" parTransId="{B4B84D70-5DA8-417B-AC36-ABFAAEF073F7}" sibTransId="{9262DCD2-F4F3-480C-8779-C5B8A5661233}"/>
    <dgm:cxn modelId="{7D50D40B-415D-42CC-86EB-7006E5D12C82}" srcId="{08951098-D884-4041-9195-3DE51CD60BC6}" destId="{734930CB-1B3E-427A-B944-B4F3E390B615}" srcOrd="1" destOrd="0" parTransId="{1C7CDB2E-A5D7-48E0-A3C8-EDE84DC5D252}" sibTransId="{7D2D82EE-C7FD-46FD-B213-C1306CCB6616}"/>
    <dgm:cxn modelId="{3B5B9437-F5F5-4E20-8E81-3BB08573EF61}" srcId="{08951098-D884-4041-9195-3DE51CD60BC6}" destId="{AEBBD30D-9353-46DE-B5ED-536BEA1679BA}" srcOrd="2" destOrd="0" parTransId="{C66614C2-A132-4F0E-9F98-449627821176}" sibTransId="{EF093FD2-1C87-481B-8141-148052269FAB}"/>
    <dgm:cxn modelId="{C50A3E3E-4A25-4B8A-8474-8899C0C12499}" srcId="{08951098-D884-4041-9195-3DE51CD60BC6}" destId="{55811834-E246-4FDF-B2A4-A3D98AAD8E42}" srcOrd="0" destOrd="0" parTransId="{CB5492A1-759D-4395-B197-C3DF2B2A5999}" sibTransId="{65A44D40-63F3-4BF7-8711-153731D92B48}"/>
    <dgm:cxn modelId="{D72EF76A-15C3-4BED-8303-12A61933D2F9}" type="presOf" srcId="{8D7CE24D-3337-4B63-AAE2-D635FA27321D}" destId="{192A31B2-687A-4F29-B7E5-17C5D0F1A62D}" srcOrd="0" destOrd="0" presId="urn:microsoft.com/office/officeart/2009/3/layout/RandomtoResultProcess"/>
    <dgm:cxn modelId="{F85E1151-2A39-4189-84E9-FDD568373A2B}" type="presOf" srcId="{D2181D9D-5707-40CA-A8FA-29FCD2311D82}" destId="{2A1456CF-1611-4964-9BFB-AA52965D1168}" srcOrd="0" destOrd="0" presId="urn:microsoft.com/office/officeart/2009/3/layout/RandomtoResultProcess"/>
    <dgm:cxn modelId="{2C20F87F-9BAB-4E8C-BF28-C31783614682}" type="presOf" srcId="{734930CB-1B3E-427A-B944-B4F3E390B615}" destId="{DD0717DC-0DE2-40A4-89CC-38678DBAD927}" srcOrd="0" destOrd="0" presId="urn:microsoft.com/office/officeart/2009/3/layout/RandomtoResultProcess"/>
    <dgm:cxn modelId="{4CEC62C4-41A4-4A12-87B0-85B8E473632D}" type="presOf" srcId="{AEBBD30D-9353-46DE-B5ED-536BEA1679BA}" destId="{69DB54AD-5B56-42EF-ACEB-5B6C87623141}" srcOrd="0" destOrd="0" presId="urn:microsoft.com/office/officeart/2009/3/layout/RandomtoResultProcess"/>
    <dgm:cxn modelId="{641991E1-1A70-4272-BE13-40AF9E1DD760}" type="presOf" srcId="{55811834-E246-4FDF-B2A4-A3D98AAD8E42}" destId="{85012B3B-E672-4EBE-B284-DC1A960DF883}" srcOrd="0" destOrd="0" presId="urn:microsoft.com/office/officeart/2009/3/layout/RandomtoResultProcess"/>
    <dgm:cxn modelId="{32C27FE6-4D33-46BF-BE4C-3E8855078575}" srcId="{08951098-D884-4041-9195-3DE51CD60BC6}" destId="{D2181D9D-5707-40CA-A8FA-29FCD2311D82}" srcOrd="3" destOrd="0" parTransId="{5490D7C4-C30A-4B78-B9B3-874811371AFC}" sibTransId="{12F9D749-84BE-4302-8C28-0A198DBCDB5F}"/>
    <dgm:cxn modelId="{C9E14BFF-9850-42E4-BADB-63490BD37027}" type="presOf" srcId="{08951098-D884-4041-9195-3DE51CD60BC6}" destId="{85B8FFFB-7122-41D5-BA37-0151964494D3}" srcOrd="0" destOrd="0" presId="urn:microsoft.com/office/officeart/2009/3/layout/RandomtoResultProcess"/>
    <dgm:cxn modelId="{E7DF2D9D-6E16-4A8C-ACAC-889036D7A6F8}" type="presParOf" srcId="{85B8FFFB-7122-41D5-BA37-0151964494D3}" destId="{1C10E9C9-07B8-4FFC-885C-29E4F1C085C3}" srcOrd="0" destOrd="0" presId="urn:microsoft.com/office/officeart/2009/3/layout/RandomtoResultProcess"/>
    <dgm:cxn modelId="{54D81F05-8EA6-46DA-8AE5-9CA7107A4366}" type="presParOf" srcId="{1C10E9C9-07B8-4FFC-885C-29E4F1C085C3}" destId="{85012B3B-E672-4EBE-B284-DC1A960DF883}" srcOrd="0" destOrd="0" presId="urn:microsoft.com/office/officeart/2009/3/layout/RandomtoResultProcess"/>
    <dgm:cxn modelId="{1914E15B-7F73-4570-8D06-DE21C6B325E6}" type="presParOf" srcId="{1C10E9C9-07B8-4FFC-885C-29E4F1C085C3}" destId="{B76A3F5F-079B-4096-BA1C-99B003BA15AC}" srcOrd="1" destOrd="0" presId="urn:microsoft.com/office/officeart/2009/3/layout/RandomtoResultProcess"/>
    <dgm:cxn modelId="{80A93AE2-A507-47D0-95CE-C4A0CD9D8F3C}" type="presParOf" srcId="{1C10E9C9-07B8-4FFC-885C-29E4F1C085C3}" destId="{0AF88F47-4A33-43B4-A406-3014FF7FE6DF}" srcOrd="2" destOrd="0" presId="urn:microsoft.com/office/officeart/2009/3/layout/RandomtoResultProcess"/>
    <dgm:cxn modelId="{3B86E856-41F3-4CAF-9340-6119E2882E86}" type="presParOf" srcId="{1C10E9C9-07B8-4FFC-885C-29E4F1C085C3}" destId="{377DC85E-9D69-4DC1-89ED-06F3C070DA92}" srcOrd="3" destOrd="0" presId="urn:microsoft.com/office/officeart/2009/3/layout/RandomtoResultProcess"/>
    <dgm:cxn modelId="{54929B41-BF4E-43BF-8B6E-5A62BFFE1F53}" type="presParOf" srcId="{1C10E9C9-07B8-4FFC-885C-29E4F1C085C3}" destId="{8CA7DCC8-6B3F-4F78-9C35-E973DEF941A7}" srcOrd="4" destOrd="0" presId="urn:microsoft.com/office/officeart/2009/3/layout/RandomtoResultProcess"/>
    <dgm:cxn modelId="{912C932E-EBFF-4D28-A411-D98FE959F704}" type="presParOf" srcId="{1C10E9C9-07B8-4FFC-885C-29E4F1C085C3}" destId="{70A61A7D-227F-4D05-8D55-8EAD4F3344B4}" srcOrd="5" destOrd="0" presId="urn:microsoft.com/office/officeart/2009/3/layout/RandomtoResultProcess"/>
    <dgm:cxn modelId="{428C5427-1795-4E38-833D-164EF86F7D30}" type="presParOf" srcId="{1C10E9C9-07B8-4FFC-885C-29E4F1C085C3}" destId="{CF78BEE4-8CB2-4563-95DA-52A90D0F78D9}" srcOrd="6" destOrd="0" presId="urn:microsoft.com/office/officeart/2009/3/layout/RandomtoResultProcess"/>
    <dgm:cxn modelId="{20B9124A-2FDA-40BF-965E-5143E72BDB09}" type="presParOf" srcId="{1C10E9C9-07B8-4FFC-885C-29E4F1C085C3}" destId="{AF73676E-3F01-44CF-8441-9E03B41B2B74}" srcOrd="7" destOrd="0" presId="urn:microsoft.com/office/officeart/2009/3/layout/RandomtoResultProcess"/>
    <dgm:cxn modelId="{AD2BFCFA-4363-4C97-A861-689153C8D556}" type="presParOf" srcId="{1C10E9C9-07B8-4FFC-885C-29E4F1C085C3}" destId="{2CC14FB8-A025-4606-BF8B-47E178DA3FDB}" srcOrd="8" destOrd="0" presId="urn:microsoft.com/office/officeart/2009/3/layout/RandomtoResultProcess"/>
    <dgm:cxn modelId="{E6B798DB-54FC-4AE1-8F25-B83A5DE77C57}" type="presParOf" srcId="{1C10E9C9-07B8-4FFC-885C-29E4F1C085C3}" destId="{66C950D3-2094-46F1-96EE-3D17147A0E11}" srcOrd="9" destOrd="0" presId="urn:microsoft.com/office/officeart/2009/3/layout/RandomtoResultProcess"/>
    <dgm:cxn modelId="{046D1C49-23EB-4CE2-99E2-1F16A6055C9D}" type="presParOf" srcId="{1C10E9C9-07B8-4FFC-885C-29E4F1C085C3}" destId="{B0058B60-A73A-4601-8045-FFFF95AB8BEB}" srcOrd="10" destOrd="0" presId="urn:microsoft.com/office/officeart/2009/3/layout/RandomtoResultProcess"/>
    <dgm:cxn modelId="{AB8EF4E3-5E43-4E18-AD67-C93B4727BA2D}" type="presParOf" srcId="{1C10E9C9-07B8-4FFC-885C-29E4F1C085C3}" destId="{57E53053-815D-4AB9-8B72-61D0DD128647}" srcOrd="11" destOrd="0" presId="urn:microsoft.com/office/officeart/2009/3/layout/RandomtoResultProcess"/>
    <dgm:cxn modelId="{B028A372-4C08-4633-81A9-ACAA37B13DFA}" type="presParOf" srcId="{1C10E9C9-07B8-4FFC-885C-29E4F1C085C3}" destId="{FC1CB8B2-ABD2-4BB6-A245-B31CDF2D14D4}" srcOrd="12" destOrd="0" presId="urn:microsoft.com/office/officeart/2009/3/layout/RandomtoResultProcess"/>
    <dgm:cxn modelId="{3A240609-C314-457F-82A6-9A07AAC2D32E}" type="presParOf" srcId="{1C10E9C9-07B8-4FFC-885C-29E4F1C085C3}" destId="{FB3AFA88-07AC-4B0B-8D2B-F53B3108BC8C}" srcOrd="13" destOrd="0" presId="urn:microsoft.com/office/officeart/2009/3/layout/RandomtoResultProcess"/>
    <dgm:cxn modelId="{852CD171-EB6D-4CAB-AB5A-58CFB42B0D64}" type="presParOf" srcId="{1C10E9C9-07B8-4FFC-885C-29E4F1C085C3}" destId="{18E05DA1-5E50-41FB-BCA3-BFD87C88A832}" srcOrd="14" destOrd="0" presId="urn:microsoft.com/office/officeart/2009/3/layout/RandomtoResultProcess"/>
    <dgm:cxn modelId="{E3B82084-71DE-495D-B5E1-E9E671EC0932}" type="presParOf" srcId="{1C10E9C9-07B8-4FFC-885C-29E4F1C085C3}" destId="{94432F33-1001-4C97-823C-4B080B59C751}" srcOrd="15" destOrd="0" presId="urn:microsoft.com/office/officeart/2009/3/layout/RandomtoResultProcess"/>
    <dgm:cxn modelId="{2CCD270B-57ED-4B81-A991-FE4FAFB14405}" type="presParOf" srcId="{1C10E9C9-07B8-4FFC-885C-29E4F1C085C3}" destId="{D931542C-1453-4EDC-A037-503534B1FDB1}" srcOrd="16" destOrd="0" presId="urn:microsoft.com/office/officeart/2009/3/layout/RandomtoResultProcess"/>
    <dgm:cxn modelId="{FFB4CF94-6406-4488-9F2B-80591811E8B1}" type="presParOf" srcId="{1C10E9C9-07B8-4FFC-885C-29E4F1C085C3}" destId="{2266FFA8-2E54-4476-A492-E7989429F8D9}" srcOrd="17" destOrd="0" presId="urn:microsoft.com/office/officeart/2009/3/layout/RandomtoResultProcess"/>
    <dgm:cxn modelId="{2CE500A4-82A8-4CA8-BF44-3BA6D8657257}" type="presParOf" srcId="{1C10E9C9-07B8-4FFC-885C-29E4F1C085C3}" destId="{9C2867B0-790D-4F2D-ABF2-4FAAEE00AC9F}" srcOrd="18" destOrd="0" presId="urn:microsoft.com/office/officeart/2009/3/layout/RandomtoResultProcess"/>
    <dgm:cxn modelId="{ABE8B7C2-6656-4FA9-A9F6-8CD1872F1C7E}" type="presParOf" srcId="{85B8FFFB-7122-41D5-BA37-0151964494D3}" destId="{F113BF67-A5D5-4E15-A688-E99EB4C84CA4}" srcOrd="1" destOrd="0" presId="urn:microsoft.com/office/officeart/2009/3/layout/RandomtoResultProcess"/>
    <dgm:cxn modelId="{87EC040D-F139-4142-B66F-7815318696A4}" type="presParOf" srcId="{F113BF67-A5D5-4E15-A688-E99EB4C84CA4}" destId="{1021DC08-4060-481D-BEA0-5E43BDC63E69}" srcOrd="0" destOrd="0" presId="urn:microsoft.com/office/officeart/2009/3/layout/RandomtoResultProcess"/>
    <dgm:cxn modelId="{AB6E5206-9832-471B-9792-2806DE0C7C29}" type="presParOf" srcId="{F113BF67-A5D5-4E15-A688-E99EB4C84CA4}" destId="{CA859A5C-A484-4543-9BAC-1B4B6CEBA5D4}" srcOrd="1" destOrd="0" presId="urn:microsoft.com/office/officeart/2009/3/layout/RandomtoResultProcess"/>
    <dgm:cxn modelId="{5F36075D-9FB0-45B0-B1B2-79485E9AFBEC}" type="presParOf" srcId="{85B8FFFB-7122-41D5-BA37-0151964494D3}" destId="{8EB37174-5D23-4BD9-AEFC-80503C83BBA7}" srcOrd="2" destOrd="0" presId="urn:microsoft.com/office/officeart/2009/3/layout/RandomtoResultProcess"/>
    <dgm:cxn modelId="{8B334E66-850B-4CE2-B8E9-35F0F81B452A}" type="presParOf" srcId="{8EB37174-5D23-4BD9-AEFC-80503C83BBA7}" destId="{DD0717DC-0DE2-40A4-89CC-38678DBAD927}" srcOrd="0" destOrd="0" presId="urn:microsoft.com/office/officeart/2009/3/layout/RandomtoResultProcess"/>
    <dgm:cxn modelId="{751A8729-F37B-4100-B91F-8CCFEAE808E7}" type="presParOf" srcId="{8EB37174-5D23-4BD9-AEFC-80503C83BBA7}" destId="{3E496D2D-C9DC-428A-BA59-E09F01CE084A}" srcOrd="1" destOrd="0" presId="urn:microsoft.com/office/officeart/2009/3/layout/RandomtoResultProcess"/>
    <dgm:cxn modelId="{BB732011-D14E-438F-ACA2-C0A8B6EFD95B}" type="presParOf" srcId="{85B8FFFB-7122-41D5-BA37-0151964494D3}" destId="{00D01003-99DD-403D-83F1-3596D3C72D04}" srcOrd="3" destOrd="0" presId="urn:microsoft.com/office/officeart/2009/3/layout/RandomtoResultProcess"/>
    <dgm:cxn modelId="{7E76609E-FD65-4B9B-8614-D26A748606D5}" type="presParOf" srcId="{00D01003-99DD-403D-83F1-3596D3C72D04}" destId="{D6BFA0E4-7143-4D55-A254-C9C8800814F1}" srcOrd="0" destOrd="0" presId="urn:microsoft.com/office/officeart/2009/3/layout/RandomtoResultProcess"/>
    <dgm:cxn modelId="{3C406210-3455-4863-BAE3-859F34DDCAD6}" type="presParOf" srcId="{00D01003-99DD-403D-83F1-3596D3C72D04}" destId="{F508D781-ED14-4999-94E7-4B581F51D87B}" srcOrd="1" destOrd="0" presId="urn:microsoft.com/office/officeart/2009/3/layout/RandomtoResultProcess"/>
    <dgm:cxn modelId="{C012B19B-FB85-47A0-B7E3-7D352F44A864}" type="presParOf" srcId="{85B8FFFB-7122-41D5-BA37-0151964494D3}" destId="{66F59EB8-E79B-4682-8C0A-326AA4756B83}" srcOrd="4" destOrd="0" presId="urn:microsoft.com/office/officeart/2009/3/layout/RandomtoResultProcess"/>
    <dgm:cxn modelId="{8BA67403-7868-4705-B951-1921BF20D3C7}" type="presParOf" srcId="{66F59EB8-E79B-4682-8C0A-326AA4756B83}" destId="{69DB54AD-5B56-42EF-ACEB-5B6C87623141}" srcOrd="0" destOrd="0" presId="urn:microsoft.com/office/officeart/2009/3/layout/RandomtoResultProcess"/>
    <dgm:cxn modelId="{CDF64454-2871-4298-859D-185D7E0C9C81}" type="presParOf" srcId="{66F59EB8-E79B-4682-8C0A-326AA4756B83}" destId="{1E85A8BB-8CC6-4846-AB26-65C8762ADFC2}" srcOrd="1" destOrd="0" presId="urn:microsoft.com/office/officeart/2009/3/layout/RandomtoResultProcess"/>
    <dgm:cxn modelId="{D51A4A8C-D7CC-4493-BEC1-7D7B648DE4CE}" type="presParOf" srcId="{85B8FFFB-7122-41D5-BA37-0151964494D3}" destId="{A4C50056-6F9C-421B-936B-CFE61B408BB0}" srcOrd="5" destOrd="0" presId="urn:microsoft.com/office/officeart/2009/3/layout/RandomtoResultProcess"/>
    <dgm:cxn modelId="{74296DCA-62A4-4D5B-A3F9-CF315CFC408F}" type="presParOf" srcId="{A4C50056-6F9C-421B-936B-CFE61B408BB0}" destId="{68C6EA66-BDAE-45D2-A89A-EA3919D6F4D7}" srcOrd="0" destOrd="0" presId="urn:microsoft.com/office/officeart/2009/3/layout/RandomtoResultProcess"/>
    <dgm:cxn modelId="{A9092669-780D-42FF-B738-FA314FC5FF3C}" type="presParOf" srcId="{A4C50056-6F9C-421B-936B-CFE61B408BB0}" destId="{6D2E6F28-E87B-437E-93D7-CE30C4479354}" srcOrd="1" destOrd="0" presId="urn:microsoft.com/office/officeart/2009/3/layout/RandomtoResultProcess"/>
    <dgm:cxn modelId="{E2FA1AA3-D0D4-4C63-AA66-DD6957FB9B55}" type="presParOf" srcId="{85B8FFFB-7122-41D5-BA37-0151964494D3}" destId="{87A5F767-235D-4E95-931E-D8741C31912C}" srcOrd="6" destOrd="0" presId="urn:microsoft.com/office/officeart/2009/3/layout/RandomtoResultProcess"/>
    <dgm:cxn modelId="{4BF541BF-E448-422B-9D5A-705979F7D5F8}" type="presParOf" srcId="{87A5F767-235D-4E95-931E-D8741C31912C}" destId="{2A1456CF-1611-4964-9BFB-AA52965D1168}" srcOrd="0" destOrd="0" presId="urn:microsoft.com/office/officeart/2009/3/layout/RandomtoResultProcess"/>
    <dgm:cxn modelId="{31E25F9D-C322-499D-9849-1CAA8C8028D7}" type="presParOf" srcId="{87A5F767-235D-4E95-931E-D8741C31912C}" destId="{64446370-DFDE-46E1-B06D-EF7D58D1FEAF}" srcOrd="1" destOrd="0" presId="urn:microsoft.com/office/officeart/2009/3/layout/RandomtoResultProcess"/>
    <dgm:cxn modelId="{ACBFC0E8-C1B1-4F49-8E9F-BFC379775300}" type="presParOf" srcId="{85B8FFFB-7122-41D5-BA37-0151964494D3}" destId="{C415E6F9-4359-4419-91F4-A863C7181EA7}" srcOrd="7" destOrd="0" presId="urn:microsoft.com/office/officeart/2009/3/layout/RandomtoResultProcess"/>
    <dgm:cxn modelId="{86FD3EBE-3642-4FE6-8C78-E81829B66D53}" type="presParOf" srcId="{C415E6F9-4359-4419-91F4-A863C7181EA7}" destId="{0C4CC284-0BF8-4FF5-8131-4A6C06C6DA8B}" srcOrd="0" destOrd="0" presId="urn:microsoft.com/office/officeart/2009/3/layout/RandomtoResultProcess"/>
    <dgm:cxn modelId="{430D3896-1E2A-4018-A8DE-C326C3F1C1ED}" type="presParOf" srcId="{C415E6F9-4359-4419-91F4-A863C7181EA7}" destId="{9A60A992-88EA-4D5C-88F6-7D663B4A2731}" srcOrd="1" destOrd="0" presId="urn:microsoft.com/office/officeart/2009/3/layout/RandomtoResultProcess"/>
    <dgm:cxn modelId="{C67374FA-407E-49AF-B0F7-F6E2026735EE}" type="presParOf" srcId="{85B8FFFB-7122-41D5-BA37-0151964494D3}" destId="{FD8A5580-E374-48BD-A488-ED447CCC24EF}" srcOrd="8" destOrd="0" presId="urn:microsoft.com/office/officeart/2009/3/layout/RandomtoResultProcess"/>
    <dgm:cxn modelId="{F57620CA-7ADE-442C-888B-60530EC865A0}" type="presParOf" srcId="{FD8A5580-E374-48BD-A488-ED447CCC24EF}" destId="{192A31B2-687A-4F29-B7E5-17C5D0F1A62D}" srcOrd="0" destOrd="0" presId="urn:microsoft.com/office/officeart/2009/3/layout/RandomtoResultProcess"/>
    <dgm:cxn modelId="{E05D1428-40CA-4689-A81F-7D605B25BA8D}" type="presParOf" srcId="{FD8A5580-E374-48BD-A488-ED447CCC24EF}" destId="{51CE034A-85BD-4F50-BE0A-80874086DE81}"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442A8E-FD48-4FC7-823E-E0411E2ECF3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DD8DA48-4113-44F8-B6B0-6C8043B018CC}">
      <dgm:prSet/>
      <dgm:spPr/>
      <dgm:t>
        <a:bodyPr/>
        <a:lstStyle/>
        <a:p>
          <a:r>
            <a:rPr lang="en-US" dirty="0"/>
            <a:t>The process which incl. manual search of data/machine-enriched-data to detect security threats, which automated tools can’t or failed to detect</a:t>
          </a:r>
        </a:p>
      </dgm:t>
    </dgm:pt>
    <dgm:pt modelId="{845BF433-A7D7-47DF-B0BE-958A89A958DC}" type="parTrans" cxnId="{8978E0E3-21AB-4CDC-94EC-340209BA9B3A}">
      <dgm:prSet/>
      <dgm:spPr/>
      <dgm:t>
        <a:bodyPr/>
        <a:lstStyle/>
        <a:p>
          <a:endParaRPr lang="en-US"/>
        </a:p>
      </dgm:t>
    </dgm:pt>
    <dgm:pt modelId="{75557288-3BFE-42CA-A599-8F634EE7FF01}" type="sibTrans" cxnId="{8978E0E3-21AB-4CDC-94EC-340209BA9B3A}">
      <dgm:prSet/>
      <dgm:spPr/>
      <dgm:t>
        <a:bodyPr/>
        <a:lstStyle/>
        <a:p>
          <a:endParaRPr lang="en-US"/>
        </a:p>
      </dgm:t>
    </dgm:pt>
    <dgm:pt modelId="{F325A8C5-D097-40FE-93EF-692C5D888C70}">
      <dgm:prSet/>
      <dgm:spPr/>
      <dgm:t>
        <a:bodyPr/>
        <a:lstStyle/>
        <a:p>
          <a:r>
            <a:rPr lang="en-US" dirty="0"/>
            <a:t>Threat hunting is a proactive approach to identifying unknown threats, while threat investigation is a reactive approach to validating and understanding a known threat</a:t>
          </a:r>
        </a:p>
      </dgm:t>
    </dgm:pt>
    <dgm:pt modelId="{AA6452EB-2018-4BFF-A211-67F7D1105DD4}" type="parTrans" cxnId="{55935AC1-57F7-4A85-BBA6-7A5DBCBE58BD}">
      <dgm:prSet/>
      <dgm:spPr/>
      <dgm:t>
        <a:bodyPr/>
        <a:lstStyle/>
        <a:p>
          <a:endParaRPr lang="en-US"/>
        </a:p>
      </dgm:t>
    </dgm:pt>
    <dgm:pt modelId="{3D3A30EA-4CCE-401F-AA7B-BCA4EF9B5F65}" type="sibTrans" cxnId="{55935AC1-57F7-4A85-BBA6-7A5DBCBE58BD}">
      <dgm:prSet/>
      <dgm:spPr/>
      <dgm:t>
        <a:bodyPr/>
        <a:lstStyle/>
        <a:p>
          <a:endParaRPr lang="en-US"/>
        </a:p>
      </dgm:t>
    </dgm:pt>
    <dgm:pt modelId="{C49D5AE9-6133-4631-8D77-CAEE4827A8A8}">
      <dgm:prSet/>
      <dgm:spPr/>
      <dgm:t>
        <a:bodyPr/>
        <a:lstStyle/>
        <a:p>
          <a:r>
            <a:rPr lang="en-US" dirty="0"/>
            <a:t>You assume that something has already happened (</a:t>
          </a:r>
          <a:r>
            <a:rPr lang="en-US" b="1" dirty="0"/>
            <a:t>Hypotheses</a:t>
          </a:r>
          <a:r>
            <a:rPr lang="en-US" dirty="0"/>
            <a:t>) and begin the hunt.</a:t>
          </a:r>
        </a:p>
      </dgm:t>
    </dgm:pt>
    <dgm:pt modelId="{76DE50BB-9648-4508-99F3-A15C4A18A4A6}" type="parTrans" cxnId="{F0B3556E-A5D4-4D28-BDD5-ABCCA8C9EF31}">
      <dgm:prSet/>
      <dgm:spPr/>
      <dgm:t>
        <a:bodyPr/>
        <a:lstStyle/>
        <a:p>
          <a:endParaRPr lang="en-US"/>
        </a:p>
      </dgm:t>
    </dgm:pt>
    <dgm:pt modelId="{95CE8BB9-88A7-4D61-9D24-C34996CA08DA}" type="sibTrans" cxnId="{F0B3556E-A5D4-4D28-BDD5-ABCCA8C9EF31}">
      <dgm:prSet/>
      <dgm:spPr/>
      <dgm:t>
        <a:bodyPr/>
        <a:lstStyle/>
        <a:p>
          <a:endParaRPr lang="en-US"/>
        </a:p>
      </dgm:t>
    </dgm:pt>
    <dgm:pt modelId="{E6F0731E-2362-4208-9602-4C21572BFD3F}" type="pres">
      <dgm:prSet presAssocID="{7E442A8E-FD48-4FC7-823E-E0411E2ECF3F}" presName="vert0" presStyleCnt="0">
        <dgm:presLayoutVars>
          <dgm:dir/>
          <dgm:animOne val="branch"/>
          <dgm:animLvl val="lvl"/>
        </dgm:presLayoutVars>
      </dgm:prSet>
      <dgm:spPr/>
    </dgm:pt>
    <dgm:pt modelId="{EFF09164-B8BA-4AAD-86A4-E5901ACA2D87}" type="pres">
      <dgm:prSet presAssocID="{8DD8DA48-4113-44F8-B6B0-6C8043B018CC}" presName="thickLine" presStyleLbl="alignNode1" presStyleIdx="0" presStyleCnt="3"/>
      <dgm:spPr/>
    </dgm:pt>
    <dgm:pt modelId="{0210341F-763D-4B79-BF84-0FFBAD929686}" type="pres">
      <dgm:prSet presAssocID="{8DD8DA48-4113-44F8-B6B0-6C8043B018CC}" presName="horz1" presStyleCnt="0"/>
      <dgm:spPr/>
    </dgm:pt>
    <dgm:pt modelId="{99630E20-02CE-4921-8C5C-E8A8C30CFB19}" type="pres">
      <dgm:prSet presAssocID="{8DD8DA48-4113-44F8-B6B0-6C8043B018CC}" presName="tx1" presStyleLbl="revTx" presStyleIdx="0" presStyleCnt="3"/>
      <dgm:spPr/>
    </dgm:pt>
    <dgm:pt modelId="{4FEF8097-7E31-4383-BE11-C920BA00CB6F}" type="pres">
      <dgm:prSet presAssocID="{8DD8DA48-4113-44F8-B6B0-6C8043B018CC}" presName="vert1" presStyleCnt="0"/>
      <dgm:spPr/>
    </dgm:pt>
    <dgm:pt modelId="{36DA4127-63CD-4070-A519-48474771942A}" type="pres">
      <dgm:prSet presAssocID="{F325A8C5-D097-40FE-93EF-692C5D888C70}" presName="thickLine" presStyleLbl="alignNode1" presStyleIdx="1" presStyleCnt="3"/>
      <dgm:spPr/>
    </dgm:pt>
    <dgm:pt modelId="{42B4DD49-8BCB-4D7A-8301-8C3F2E71AD44}" type="pres">
      <dgm:prSet presAssocID="{F325A8C5-D097-40FE-93EF-692C5D888C70}" presName="horz1" presStyleCnt="0"/>
      <dgm:spPr/>
    </dgm:pt>
    <dgm:pt modelId="{6839CFF4-EAC1-45DF-AEB0-1C11297508E3}" type="pres">
      <dgm:prSet presAssocID="{F325A8C5-D097-40FE-93EF-692C5D888C70}" presName="tx1" presStyleLbl="revTx" presStyleIdx="1" presStyleCnt="3"/>
      <dgm:spPr/>
    </dgm:pt>
    <dgm:pt modelId="{C9199C1C-1F31-440B-AE8A-7FFFAF8742BA}" type="pres">
      <dgm:prSet presAssocID="{F325A8C5-D097-40FE-93EF-692C5D888C70}" presName="vert1" presStyleCnt="0"/>
      <dgm:spPr/>
    </dgm:pt>
    <dgm:pt modelId="{20EBFDB8-B3BC-4540-AD26-4AD7D51339F9}" type="pres">
      <dgm:prSet presAssocID="{C49D5AE9-6133-4631-8D77-CAEE4827A8A8}" presName="thickLine" presStyleLbl="alignNode1" presStyleIdx="2" presStyleCnt="3"/>
      <dgm:spPr/>
    </dgm:pt>
    <dgm:pt modelId="{3D47E5D1-3F11-47D6-A266-3FA502F15C3C}" type="pres">
      <dgm:prSet presAssocID="{C49D5AE9-6133-4631-8D77-CAEE4827A8A8}" presName="horz1" presStyleCnt="0"/>
      <dgm:spPr/>
    </dgm:pt>
    <dgm:pt modelId="{C3F07F5D-D887-4EF7-8EF7-FF9203CFD806}" type="pres">
      <dgm:prSet presAssocID="{C49D5AE9-6133-4631-8D77-CAEE4827A8A8}" presName="tx1" presStyleLbl="revTx" presStyleIdx="2" presStyleCnt="3"/>
      <dgm:spPr/>
    </dgm:pt>
    <dgm:pt modelId="{28EB7414-8DCF-4F36-BAFC-8E449F5C070B}" type="pres">
      <dgm:prSet presAssocID="{C49D5AE9-6133-4631-8D77-CAEE4827A8A8}" presName="vert1" presStyleCnt="0"/>
      <dgm:spPr/>
    </dgm:pt>
  </dgm:ptLst>
  <dgm:cxnLst>
    <dgm:cxn modelId="{7522B00F-15C4-4DFE-B945-4A3FF4ACB866}" type="presOf" srcId="{C49D5AE9-6133-4631-8D77-CAEE4827A8A8}" destId="{C3F07F5D-D887-4EF7-8EF7-FF9203CFD806}" srcOrd="0" destOrd="0" presId="urn:microsoft.com/office/officeart/2008/layout/LinedList"/>
    <dgm:cxn modelId="{F0B3556E-A5D4-4D28-BDD5-ABCCA8C9EF31}" srcId="{7E442A8E-FD48-4FC7-823E-E0411E2ECF3F}" destId="{C49D5AE9-6133-4631-8D77-CAEE4827A8A8}" srcOrd="2" destOrd="0" parTransId="{76DE50BB-9648-4508-99F3-A15C4A18A4A6}" sibTransId="{95CE8BB9-88A7-4D61-9D24-C34996CA08DA}"/>
    <dgm:cxn modelId="{77C868B2-13F2-4E68-B01D-0FF4327922E6}" type="presOf" srcId="{F325A8C5-D097-40FE-93EF-692C5D888C70}" destId="{6839CFF4-EAC1-45DF-AEB0-1C11297508E3}" srcOrd="0" destOrd="0" presId="urn:microsoft.com/office/officeart/2008/layout/LinedList"/>
    <dgm:cxn modelId="{55935AC1-57F7-4A85-BBA6-7A5DBCBE58BD}" srcId="{7E442A8E-FD48-4FC7-823E-E0411E2ECF3F}" destId="{F325A8C5-D097-40FE-93EF-692C5D888C70}" srcOrd="1" destOrd="0" parTransId="{AA6452EB-2018-4BFF-A211-67F7D1105DD4}" sibTransId="{3D3A30EA-4CCE-401F-AA7B-BCA4EF9B5F65}"/>
    <dgm:cxn modelId="{09C9BECE-E718-4A87-BE54-E1F59DAB2971}" type="presOf" srcId="{8DD8DA48-4113-44F8-B6B0-6C8043B018CC}" destId="{99630E20-02CE-4921-8C5C-E8A8C30CFB19}" srcOrd="0" destOrd="0" presId="urn:microsoft.com/office/officeart/2008/layout/LinedList"/>
    <dgm:cxn modelId="{8978E0E3-21AB-4CDC-94EC-340209BA9B3A}" srcId="{7E442A8E-FD48-4FC7-823E-E0411E2ECF3F}" destId="{8DD8DA48-4113-44F8-B6B0-6C8043B018CC}" srcOrd="0" destOrd="0" parTransId="{845BF433-A7D7-47DF-B0BE-958A89A958DC}" sibTransId="{75557288-3BFE-42CA-A599-8F634EE7FF01}"/>
    <dgm:cxn modelId="{C0BC29F4-E19D-44BD-98A9-58D7131B7916}" type="presOf" srcId="{7E442A8E-FD48-4FC7-823E-E0411E2ECF3F}" destId="{E6F0731E-2362-4208-9602-4C21572BFD3F}" srcOrd="0" destOrd="0" presId="urn:microsoft.com/office/officeart/2008/layout/LinedList"/>
    <dgm:cxn modelId="{36FD525D-D43C-4125-87B1-88940F80202F}" type="presParOf" srcId="{E6F0731E-2362-4208-9602-4C21572BFD3F}" destId="{EFF09164-B8BA-4AAD-86A4-E5901ACA2D87}" srcOrd="0" destOrd="0" presId="urn:microsoft.com/office/officeart/2008/layout/LinedList"/>
    <dgm:cxn modelId="{0A52B636-86D7-4B7D-82F8-583373B8F529}" type="presParOf" srcId="{E6F0731E-2362-4208-9602-4C21572BFD3F}" destId="{0210341F-763D-4B79-BF84-0FFBAD929686}" srcOrd="1" destOrd="0" presId="urn:microsoft.com/office/officeart/2008/layout/LinedList"/>
    <dgm:cxn modelId="{53076575-2C25-45FE-B656-C9607F5939AF}" type="presParOf" srcId="{0210341F-763D-4B79-BF84-0FFBAD929686}" destId="{99630E20-02CE-4921-8C5C-E8A8C30CFB19}" srcOrd="0" destOrd="0" presId="urn:microsoft.com/office/officeart/2008/layout/LinedList"/>
    <dgm:cxn modelId="{7F8EAB5A-137B-4041-8283-D2229B8D18C0}" type="presParOf" srcId="{0210341F-763D-4B79-BF84-0FFBAD929686}" destId="{4FEF8097-7E31-4383-BE11-C920BA00CB6F}" srcOrd="1" destOrd="0" presId="urn:microsoft.com/office/officeart/2008/layout/LinedList"/>
    <dgm:cxn modelId="{00095247-DA48-47BD-88C6-12ED2453480D}" type="presParOf" srcId="{E6F0731E-2362-4208-9602-4C21572BFD3F}" destId="{36DA4127-63CD-4070-A519-48474771942A}" srcOrd="2" destOrd="0" presId="urn:microsoft.com/office/officeart/2008/layout/LinedList"/>
    <dgm:cxn modelId="{97105A08-2906-4D76-A097-FB40D4F84C2A}" type="presParOf" srcId="{E6F0731E-2362-4208-9602-4C21572BFD3F}" destId="{42B4DD49-8BCB-4D7A-8301-8C3F2E71AD44}" srcOrd="3" destOrd="0" presId="urn:microsoft.com/office/officeart/2008/layout/LinedList"/>
    <dgm:cxn modelId="{AB258117-2331-4BB0-895D-89927E82BDF3}" type="presParOf" srcId="{42B4DD49-8BCB-4D7A-8301-8C3F2E71AD44}" destId="{6839CFF4-EAC1-45DF-AEB0-1C11297508E3}" srcOrd="0" destOrd="0" presId="urn:microsoft.com/office/officeart/2008/layout/LinedList"/>
    <dgm:cxn modelId="{BD0B5E04-BC50-4EB3-9FA8-5DFE86D4B572}" type="presParOf" srcId="{42B4DD49-8BCB-4D7A-8301-8C3F2E71AD44}" destId="{C9199C1C-1F31-440B-AE8A-7FFFAF8742BA}" srcOrd="1" destOrd="0" presId="urn:microsoft.com/office/officeart/2008/layout/LinedList"/>
    <dgm:cxn modelId="{10F76B14-EB21-4C73-857F-A237091D68BC}" type="presParOf" srcId="{E6F0731E-2362-4208-9602-4C21572BFD3F}" destId="{20EBFDB8-B3BC-4540-AD26-4AD7D51339F9}" srcOrd="4" destOrd="0" presId="urn:microsoft.com/office/officeart/2008/layout/LinedList"/>
    <dgm:cxn modelId="{36D8311D-8003-4961-A6D6-BD8EAABB6E22}" type="presParOf" srcId="{E6F0731E-2362-4208-9602-4C21572BFD3F}" destId="{3D47E5D1-3F11-47D6-A266-3FA502F15C3C}" srcOrd="5" destOrd="0" presId="urn:microsoft.com/office/officeart/2008/layout/LinedList"/>
    <dgm:cxn modelId="{2CBE6A7E-0DAA-43E4-AA10-E96B3B9013EC}" type="presParOf" srcId="{3D47E5D1-3F11-47D6-A266-3FA502F15C3C}" destId="{C3F07F5D-D887-4EF7-8EF7-FF9203CFD806}" srcOrd="0" destOrd="0" presId="urn:microsoft.com/office/officeart/2008/layout/LinedList"/>
    <dgm:cxn modelId="{FD6F676B-D881-41DC-9FBB-8CA453F26C57}" type="presParOf" srcId="{3D47E5D1-3F11-47D6-A266-3FA502F15C3C}" destId="{28EB7414-8DCF-4F36-BAFC-8E449F5C070B}"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6DF251-CB81-4A44-A32E-8788B921002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900554-9085-4CD1-A5CC-FE86849E5907}">
      <dgm:prSet/>
      <dgm:spPr/>
      <dgm:t>
        <a:bodyPr/>
        <a:lstStyle/>
        <a:p>
          <a:pPr>
            <a:lnSpc>
              <a:spcPct val="100000"/>
            </a:lnSpc>
          </a:pPr>
          <a:r>
            <a:rPr lang="en-IN" dirty="0"/>
            <a:t>Log Collection and management using Big data analytics platform</a:t>
          </a:r>
          <a:endParaRPr lang="en-US" dirty="0"/>
        </a:p>
      </dgm:t>
    </dgm:pt>
    <dgm:pt modelId="{6DA97EE6-42E3-47A5-9BDB-09B477DCE93A}" type="parTrans" cxnId="{579D6753-4AE9-4CCC-A80E-DE008B12169E}">
      <dgm:prSet/>
      <dgm:spPr/>
      <dgm:t>
        <a:bodyPr/>
        <a:lstStyle/>
        <a:p>
          <a:endParaRPr lang="en-US"/>
        </a:p>
      </dgm:t>
    </dgm:pt>
    <dgm:pt modelId="{E5B5E8CA-2417-452D-BDB7-EA0D27F14877}" type="sibTrans" cxnId="{579D6753-4AE9-4CCC-A80E-DE008B12169E}">
      <dgm:prSet/>
      <dgm:spPr/>
      <dgm:t>
        <a:bodyPr/>
        <a:lstStyle/>
        <a:p>
          <a:endParaRPr lang="en-US"/>
        </a:p>
      </dgm:t>
    </dgm:pt>
    <dgm:pt modelId="{3E582317-4A29-465A-982C-22CA32B0E329}">
      <dgm:prSet/>
      <dgm:spPr/>
      <dgm:t>
        <a:bodyPr/>
        <a:lstStyle/>
        <a:p>
          <a:pPr>
            <a:lnSpc>
              <a:spcPct val="100000"/>
            </a:lnSpc>
          </a:pPr>
          <a:r>
            <a:rPr lang="en-IN"/>
            <a:t>Threat intel enriched data to Detect complex and advanced attack types</a:t>
          </a:r>
          <a:endParaRPr lang="en-US" dirty="0"/>
        </a:p>
      </dgm:t>
    </dgm:pt>
    <dgm:pt modelId="{F87BB229-5745-40F1-A24A-A890B1FD6B99}" type="parTrans" cxnId="{1BD2229F-22F1-4D05-A296-A2E92AAA6C24}">
      <dgm:prSet/>
      <dgm:spPr/>
      <dgm:t>
        <a:bodyPr/>
        <a:lstStyle/>
        <a:p>
          <a:endParaRPr lang="en-US"/>
        </a:p>
      </dgm:t>
    </dgm:pt>
    <dgm:pt modelId="{1A2A2E07-6F4B-457A-84AE-FADB7E3BB548}" type="sibTrans" cxnId="{1BD2229F-22F1-4D05-A296-A2E92AAA6C24}">
      <dgm:prSet/>
      <dgm:spPr/>
      <dgm:t>
        <a:bodyPr/>
        <a:lstStyle/>
        <a:p>
          <a:endParaRPr lang="en-US"/>
        </a:p>
      </dgm:t>
    </dgm:pt>
    <dgm:pt modelId="{E563654C-945E-40F5-BEEF-0E5028E45621}">
      <dgm:prSet/>
      <dgm:spPr/>
      <dgm:t>
        <a:bodyPr/>
        <a:lstStyle/>
        <a:p>
          <a:pPr>
            <a:lnSpc>
              <a:spcPct val="100000"/>
            </a:lnSpc>
          </a:pPr>
          <a:r>
            <a:rPr lang="en-IN"/>
            <a:t>Identify automation patterns</a:t>
          </a:r>
          <a:endParaRPr lang="en-US"/>
        </a:p>
      </dgm:t>
    </dgm:pt>
    <dgm:pt modelId="{3526692A-74CA-4DF4-AE34-2DCA75A2A036}" type="parTrans" cxnId="{B9F711F9-02E7-45B2-AE6F-67AD0A692C22}">
      <dgm:prSet/>
      <dgm:spPr/>
      <dgm:t>
        <a:bodyPr/>
        <a:lstStyle/>
        <a:p>
          <a:endParaRPr lang="en-US"/>
        </a:p>
      </dgm:t>
    </dgm:pt>
    <dgm:pt modelId="{71FB8AFF-D151-4C62-A23E-0B8B641EA34F}" type="sibTrans" cxnId="{B9F711F9-02E7-45B2-AE6F-67AD0A692C22}">
      <dgm:prSet/>
      <dgm:spPr/>
      <dgm:t>
        <a:bodyPr/>
        <a:lstStyle/>
        <a:p>
          <a:endParaRPr lang="en-US"/>
        </a:p>
      </dgm:t>
    </dgm:pt>
    <dgm:pt modelId="{95EA35ED-6DDF-4C33-8F17-BA7DFA3A96DE}">
      <dgm:prSet/>
      <dgm:spPr/>
      <dgm:t>
        <a:bodyPr/>
        <a:lstStyle/>
        <a:p>
          <a:pPr>
            <a:lnSpc>
              <a:spcPct val="100000"/>
            </a:lnSpc>
          </a:pPr>
          <a:r>
            <a:rPr lang="en-IN"/>
            <a:t>Visual hunting through hunt dashboards</a:t>
          </a:r>
          <a:endParaRPr lang="en-US"/>
        </a:p>
      </dgm:t>
    </dgm:pt>
    <dgm:pt modelId="{2A22F8DD-AA92-484A-A187-AB927FF334F1}" type="parTrans" cxnId="{EA6C17AD-313F-4332-B1A0-3C0437A10D0A}">
      <dgm:prSet/>
      <dgm:spPr/>
      <dgm:t>
        <a:bodyPr/>
        <a:lstStyle/>
        <a:p>
          <a:endParaRPr lang="en-US"/>
        </a:p>
      </dgm:t>
    </dgm:pt>
    <dgm:pt modelId="{01381DB6-AF03-4E17-BF45-F689D6F7C875}" type="sibTrans" cxnId="{EA6C17AD-313F-4332-B1A0-3C0437A10D0A}">
      <dgm:prSet/>
      <dgm:spPr/>
      <dgm:t>
        <a:bodyPr/>
        <a:lstStyle/>
        <a:p>
          <a:endParaRPr lang="en-US"/>
        </a:p>
      </dgm:t>
    </dgm:pt>
    <dgm:pt modelId="{C1F01B81-E01C-46B7-A2A7-632329967DC2}">
      <dgm:prSet/>
      <dgm:spPr/>
      <dgm:t>
        <a:bodyPr/>
        <a:lstStyle/>
        <a:p>
          <a:pPr>
            <a:lnSpc>
              <a:spcPct val="100000"/>
            </a:lnSpc>
          </a:pPr>
          <a:r>
            <a:rPr lang="en-IN"/>
            <a:t>Hunter with curiosity (</a:t>
          </a:r>
          <a:r>
            <a:rPr lang="en-US"/>
            <a:t>objectives - &gt; Hypotheses - &gt; Expertise</a:t>
          </a:r>
          <a:r>
            <a:rPr lang="en-IN"/>
            <a:t>)</a:t>
          </a:r>
          <a:endParaRPr lang="en-US"/>
        </a:p>
      </dgm:t>
    </dgm:pt>
    <dgm:pt modelId="{D246A0B3-2CB1-4289-824B-C1913315EF9F}" type="parTrans" cxnId="{12A24595-66BF-495D-9FB2-8E1614CAD9C1}">
      <dgm:prSet/>
      <dgm:spPr/>
      <dgm:t>
        <a:bodyPr/>
        <a:lstStyle/>
        <a:p>
          <a:endParaRPr lang="en-US"/>
        </a:p>
      </dgm:t>
    </dgm:pt>
    <dgm:pt modelId="{1B663130-9CA9-4394-A7B9-73B4071FD5EA}" type="sibTrans" cxnId="{12A24595-66BF-495D-9FB2-8E1614CAD9C1}">
      <dgm:prSet/>
      <dgm:spPr/>
      <dgm:t>
        <a:bodyPr/>
        <a:lstStyle/>
        <a:p>
          <a:endParaRPr lang="en-US"/>
        </a:p>
      </dgm:t>
    </dgm:pt>
    <dgm:pt modelId="{3E3FA521-A123-404E-9662-4D52357B9873}" type="pres">
      <dgm:prSet presAssocID="{456DF251-CB81-4A44-A32E-8788B9210026}" presName="root" presStyleCnt="0">
        <dgm:presLayoutVars>
          <dgm:dir/>
          <dgm:resizeHandles val="exact"/>
        </dgm:presLayoutVars>
      </dgm:prSet>
      <dgm:spPr/>
    </dgm:pt>
    <dgm:pt modelId="{8EFB8FE9-1906-450B-8345-C01DD91B0F67}" type="pres">
      <dgm:prSet presAssocID="{92900554-9085-4CD1-A5CC-FE86849E5907}" presName="compNode" presStyleCnt="0"/>
      <dgm:spPr/>
    </dgm:pt>
    <dgm:pt modelId="{88303615-FC1B-40C4-A23E-4EE2AED582BF}" type="pres">
      <dgm:prSet presAssocID="{92900554-9085-4CD1-A5CC-FE86849E5907}" presName="bgRect" presStyleLbl="bgShp" presStyleIdx="0" presStyleCnt="5"/>
      <dgm:spPr/>
    </dgm:pt>
    <dgm:pt modelId="{59DF05FC-DC00-475C-9FB7-D8E7C7A15B3C}" type="pres">
      <dgm:prSet presAssocID="{92900554-9085-4CD1-A5CC-FE86849E5907}" presName="iconRect" presStyleLbl="node1" presStyleIdx="0" presStyleCnt="5" custScaleX="156019" custScaleY="14241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84F88A40-B68D-47DD-B328-1C1CD8DC974A}" type="pres">
      <dgm:prSet presAssocID="{92900554-9085-4CD1-A5CC-FE86849E5907}" presName="spaceRect" presStyleCnt="0"/>
      <dgm:spPr/>
    </dgm:pt>
    <dgm:pt modelId="{150D0647-8258-467C-B11D-4BA2533A5FC9}" type="pres">
      <dgm:prSet presAssocID="{92900554-9085-4CD1-A5CC-FE86849E5907}" presName="parTx" presStyleLbl="revTx" presStyleIdx="0" presStyleCnt="5">
        <dgm:presLayoutVars>
          <dgm:chMax val="0"/>
          <dgm:chPref val="0"/>
        </dgm:presLayoutVars>
      </dgm:prSet>
      <dgm:spPr/>
    </dgm:pt>
    <dgm:pt modelId="{50A3D7D0-0DCC-4D03-A2C4-5DDEEE15D841}" type="pres">
      <dgm:prSet presAssocID="{E5B5E8CA-2417-452D-BDB7-EA0D27F14877}" presName="sibTrans" presStyleCnt="0"/>
      <dgm:spPr/>
    </dgm:pt>
    <dgm:pt modelId="{5DC6ECFD-808A-44A3-8C80-676B787384CE}" type="pres">
      <dgm:prSet presAssocID="{3E582317-4A29-465A-982C-22CA32B0E329}" presName="compNode" presStyleCnt="0"/>
      <dgm:spPr/>
    </dgm:pt>
    <dgm:pt modelId="{20AC4FA7-9871-4495-8397-803E9055D7CD}" type="pres">
      <dgm:prSet presAssocID="{3E582317-4A29-465A-982C-22CA32B0E329}" presName="bgRect" presStyleLbl="bgShp" presStyleIdx="1" presStyleCnt="5"/>
      <dgm:spPr/>
    </dgm:pt>
    <dgm:pt modelId="{03F62D61-BD9C-4606-B005-DB06140B2FB7}" type="pres">
      <dgm:prSet presAssocID="{3E582317-4A29-465A-982C-22CA32B0E329}" presName="iconRect" presStyleLbl="node1" presStyleIdx="1" presStyleCnt="5" custScaleX="156019" custScaleY="14241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A72A1E8-B326-42D7-BB38-D060BAA5859D}" type="pres">
      <dgm:prSet presAssocID="{3E582317-4A29-465A-982C-22CA32B0E329}" presName="spaceRect" presStyleCnt="0"/>
      <dgm:spPr/>
    </dgm:pt>
    <dgm:pt modelId="{B866C4F9-0BA0-4EAB-8B98-63C332971E07}" type="pres">
      <dgm:prSet presAssocID="{3E582317-4A29-465A-982C-22CA32B0E329}" presName="parTx" presStyleLbl="revTx" presStyleIdx="1" presStyleCnt="5">
        <dgm:presLayoutVars>
          <dgm:chMax val="0"/>
          <dgm:chPref val="0"/>
        </dgm:presLayoutVars>
      </dgm:prSet>
      <dgm:spPr/>
    </dgm:pt>
    <dgm:pt modelId="{BA8DAF3C-566F-44BA-9750-603BBB29EAF7}" type="pres">
      <dgm:prSet presAssocID="{1A2A2E07-6F4B-457A-84AE-FADB7E3BB548}" presName="sibTrans" presStyleCnt="0"/>
      <dgm:spPr/>
    </dgm:pt>
    <dgm:pt modelId="{EB91F929-6543-49B5-B2F1-48B25C4BE4DA}" type="pres">
      <dgm:prSet presAssocID="{E563654C-945E-40F5-BEEF-0E5028E45621}" presName="compNode" presStyleCnt="0"/>
      <dgm:spPr/>
    </dgm:pt>
    <dgm:pt modelId="{B4A90EC1-1BF9-43FD-AF34-C9DED5301DB7}" type="pres">
      <dgm:prSet presAssocID="{E563654C-945E-40F5-BEEF-0E5028E45621}" presName="bgRect" presStyleLbl="bgShp" presStyleIdx="2" presStyleCnt="5"/>
      <dgm:spPr/>
    </dgm:pt>
    <dgm:pt modelId="{767FCF14-D2AD-40FA-B246-9E97EBF30046}" type="pres">
      <dgm:prSet presAssocID="{E563654C-945E-40F5-BEEF-0E5028E45621}" presName="iconRect" presStyleLbl="node1" presStyleIdx="2" presStyleCnt="5" custScaleX="156019" custScaleY="14241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F7C975B2-1149-46A7-ABE3-BCE7C03E955A}" type="pres">
      <dgm:prSet presAssocID="{E563654C-945E-40F5-BEEF-0E5028E45621}" presName="spaceRect" presStyleCnt="0"/>
      <dgm:spPr/>
    </dgm:pt>
    <dgm:pt modelId="{564C6CF8-D16B-4E40-A3A2-7DC9A375525F}" type="pres">
      <dgm:prSet presAssocID="{E563654C-945E-40F5-BEEF-0E5028E45621}" presName="parTx" presStyleLbl="revTx" presStyleIdx="2" presStyleCnt="5">
        <dgm:presLayoutVars>
          <dgm:chMax val="0"/>
          <dgm:chPref val="0"/>
        </dgm:presLayoutVars>
      </dgm:prSet>
      <dgm:spPr/>
    </dgm:pt>
    <dgm:pt modelId="{6E31E85F-BC45-4542-A59C-D8AE4174D18E}" type="pres">
      <dgm:prSet presAssocID="{71FB8AFF-D151-4C62-A23E-0B8B641EA34F}" presName="sibTrans" presStyleCnt="0"/>
      <dgm:spPr/>
    </dgm:pt>
    <dgm:pt modelId="{F9534490-0FDB-414E-B911-54CEC81903D6}" type="pres">
      <dgm:prSet presAssocID="{95EA35ED-6DDF-4C33-8F17-BA7DFA3A96DE}" presName="compNode" presStyleCnt="0"/>
      <dgm:spPr/>
    </dgm:pt>
    <dgm:pt modelId="{FF280C40-5F31-4333-9CE2-8144B18149AA}" type="pres">
      <dgm:prSet presAssocID="{95EA35ED-6DDF-4C33-8F17-BA7DFA3A96DE}" presName="bgRect" presStyleLbl="bgShp" presStyleIdx="3" presStyleCnt="5"/>
      <dgm:spPr/>
    </dgm:pt>
    <dgm:pt modelId="{044CCF3D-C07C-429C-8ADF-0F2878779686}" type="pres">
      <dgm:prSet presAssocID="{95EA35ED-6DDF-4C33-8F17-BA7DFA3A96DE}" presName="iconRect" presStyleLbl="node1" presStyleIdx="3" presStyleCnt="5" custScaleX="156019" custScaleY="14241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3B3C80CA-469A-47D7-AFDA-2C2DA2C34680}" type="pres">
      <dgm:prSet presAssocID="{95EA35ED-6DDF-4C33-8F17-BA7DFA3A96DE}" presName="spaceRect" presStyleCnt="0"/>
      <dgm:spPr/>
    </dgm:pt>
    <dgm:pt modelId="{4E10490D-4195-487A-8182-6A342722EC1D}" type="pres">
      <dgm:prSet presAssocID="{95EA35ED-6DDF-4C33-8F17-BA7DFA3A96DE}" presName="parTx" presStyleLbl="revTx" presStyleIdx="3" presStyleCnt="5">
        <dgm:presLayoutVars>
          <dgm:chMax val="0"/>
          <dgm:chPref val="0"/>
        </dgm:presLayoutVars>
      </dgm:prSet>
      <dgm:spPr/>
    </dgm:pt>
    <dgm:pt modelId="{33C3DC67-59E6-404C-B81D-D14CE43DC0A4}" type="pres">
      <dgm:prSet presAssocID="{01381DB6-AF03-4E17-BF45-F689D6F7C875}" presName="sibTrans" presStyleCnt="0"/>
      <dgm:spPr/>
    </dgm:pt>
    <dgm:pt modelId="{8071EAEF-6861-41B1-95AB-7F2DA63A5692}" type="pres">
      <dgm:prSet presAssocID="{C1F01B81-E01C-46B7-A2A7-632329967DC2}" presName="compNode" presStyleCnt="0"/>
      <dgm:spPr/>
    </dgm:pt>
    <dgm:pt modelId="{6D55B43B-9DEB-4769-B304-741909C8C004}" type="pres">
      <dgm:prSet presAssocID="{C1F01B81-E01C-46B7-A2A7-632329967DC2}" presName="bgRect" presStyleLbl="bgShp" presStyleIdx="4" presStyleCnt="5"/>
      <dgm:spPr/>
    </dgm:pt>
    <dgm:pt modelId="{C9743F34-B663-43F0-B967-A005A6B4E99B}" type="pres">
      <dgm:prSet presAssocID="{C1F01B81-E01C-46B7-A2A7-632329967DC2}" presName="iconRect" presStyleLbl="node1" presStyleIdx="4" presStyleCnt="5" custScaleX="156019" custScaleY="14241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w Prints"/>
        </a:ext>
      </dgm:extLst>
    </dgm:pt>
    <dgm:pt modelId="{688167D3-E25A-4042-8F26-4168CE1DB8B2}" type="pres">
      <dgm:prSet presAssocID="{C1F01B81-E01C-46B7-A2A7-632329967DC2}" presName="spaceRect" presStyleCnt="0"/>
      <dgm:spPr/>
    </dgm:pt>
    <dgm:pt modelId="{54EA8B8A-D4C9-410F-AB36-34A38A8543BE}" type="pres">
      <dgm:prSet presAssocID="{C1F01B81-E01C-46B7-A2A7-632329967DC2}" presName="parTx" presStyleLbl="revTx" presStyleIdx="4" presStyleCnt="5">
        <dgm:presLayoutVars>
          <dgm:chMax val="0"/>
          <dgm:chPref val="0"/>
        </dgm:presLayoutVars>
      </dgm:prSet>
      <dgm:spPr/>
    </dgm:pt>
  </dgm:ptLst>
  <dgm:cxnLst>
    <dgm:cxn modelId="{80EB9111-D26E-4E67-A2E3-8D4DD413FE04}" type="presOf" srcId="{3E582317-4A29-465A-982C-22CA32B0E329}" destId="{B866C4F9-0BA0-4EAB-8B98-63C332971E07}" srcOrd="0" destOrd="0" presId="urn:microsoft.com/office/officeart/2018/2/layout/IconVerticalSolidList"/>
    <dgm:cxn modelId="{3C98C522-13F7-4414-B864-64F31E3850DE}" type="presOf" srcId="{92900554-9085-4CD1-A5CC-FE86849E5907}" destId="{150D0647-8258-467C-B11D-4BA2533A5FC9}" srcOrd="0" destOrd="0" presId="urn:microsoft.com/office/officeart/2018/2/layout/IconVerticalSolidList"/>
    <dgm:cxn modelId="{FEE12126-AD96-40F3-A284-C4DABEA663EC}" type="presOf" srcId="{C1F01B81-E01C-46B7-A2A7-632329967DC2}" destId="{54EA8B8A-D4C9-410F-AB36-34A38A8543BE}" srcOrd="0" destOrd="0" presId="urn:microsoft.com/office/officeart/2018/2/layout/IconVerticalSolidList"/>
    <dgm:cxn modelId="{579D6753-4AE9-4CCC-A80E-DE008B12169E}" srcId="{456DF251-CB81-4A44-A32E-8788B9210026}" destId="{92900554-9085-4CD1-A5CC-FE86849E5907}" srcOrd="0" destOrd="0" parTransId="{6DA97EE6-42E3-47A5-9BDB-09B477DCE93A}" sibTransId="{E5B5E8CA-2417-452D-BDB7-EA0D27F14877}"/>
    <dgm:cxn modelId="{12A24595-66BF-495D-9FB2-8E1614CAD9C1}" srcId="{456DF251-CB81-4A44-A32E-8788B9210026}" destId="{C1F01B81-E01C-46B7-A2A7-632329967DC2}" srcOrd="4" destOrd="0" parTransId="{D246A0B3-2CB1-4289-824B-C1913315EF9F}" sibTransId="{1B663130-9CA9-4394-A7B9-73B4071FD5EA}"/>
    <dgm:cxn modelId="{1BD2229F-22F1-4D05-A296-A2E92AAA6C24}" srcId="{456DF251-CB81-4A44-A32E-8788B9210026}" destId="{3E582317-4A29-465A-982C-22CA32B0E329}" srcOrd="1" destOrd="0" parTransId="{F87BB229-5745-40F1-A24A-A890B1FD6B99}" sibTransId="{1A2A2E07-6F4B-457A-84AE-FADB7E3BB548}"/>
    <dgm:cxn modelId="{ADDE84A8-91F0-4E8B-9EA2-06678FB6CDDA}" type="presOf" srcId="{E563654C-945E-40F5-BEEF-0E5028E45621}" destId="{564C6CF8-D16B-4E40-A3A2-7DC9A375525F}" srcOrd="0" destOrd="0" presId="urn:microsoft.com/office/officeart/2018/2/layout/IconVerticalSolidList"/>
    <dgm:cxn modelId="{EA6C17AD-313F-4332-B1A0-3C0437A10D0A}" srcId="{456DF251-CB81-4A44-A32E-8788B9210026}" destId="{95EA35ED-6DDF-4C33-8F17-BA7DFA3A96DE}" srcOrd="3" destOrd="0" parTransId="{2A22F8DD-AA92-484A-A187-AB927FF334F1}" sibTransId="{01381DB6-AF03-4E17-BF45-F689D6F7C875}"/>
    <dgm:cxn modelId="{797DA2B6-F422-4B5E-B6F3-3FED38D6B705}" type="presOf" srcId="{95EA35ED-6DDF-4C33-8F17-BA7DFA3A96DE}" destId="{4E10490D-4195-487A-8182-6A342722EC1D}" srcOrd="0" destOrd="0" presId="urn:microsoft.com/office/officeart/2018/2/layout/IconVerticalSolidList"/>
    <dgm:cxn modelId="{9C6AF4DC-DF9A-4F76-9DD9-9F2E4AEAB2D5}" type="presOf" srcId="{456DF251-CB81-4A44-A32E-8788B9210026}" destId="{3E3FA521-A123-404E-9662-4D52357B9873}" srcOrd="0" destOrd="0" presId="urn:microsoft.com/office/officeart/2018/2/layout/IconVerticalSolidList"/>
    <dgm:cxn modelId="{B9F711F9-02E7-45B2-AE6F-67AD0A692C22}" srcId="{456DF251-CB81-4A44-A32E-8788B9210026}" destId="{E563654C-945E-40F5-BEEF-0E5028E45621}" srcOrd="2" destOrd="0" parTransId="{3526692A-74CA-4DF4-AE34-2DCA75A2A036}" sibTransId="{71FB8AFF-D151-4C62-A23E-0B8B641EA34F}"/>
    <dgm:cxn modelId="{39247C47-5C76-47F8-B73A-4A64B9553786}" type="presParOf" srcId="{3E3FA521-A123-404E-9662-4D52357B9873}" destId="{8EFB8FE9-1906-450B-8345-C01DD91B0F67}" srcOrd="0" destOrd="0" presId="urn:microsoft.com/office/officeart/2018/2/layout/IconVerticalSolidList"/>
    <dgm:cxn modelId="{756D6546-E0C4-42C3-BB0B-584B6CC5A43E}" type="presParOf" srcId="{8EFB8FE9-1906-450B-8345-C01DD91B0F67}" destId="{88303615-FC1B-40C4-A23E-4EE2AED582BF}" srcOrd="0" destOrd="0" presId="urn:microsoft.com/office/officeart/2018/2/layout/IconVerticalSolidList"/>
    <dgm:cxn modelId="{13CC91F3-F1D6-423D-A232-0A486F1F422B}" type="presParOf" srcId="{8EFB8FE9-1906-450B-8345-C01DD91B0F67}" destId="{59DF05FC-DC00-475C-9FB7-D8E7C7A15B3C}" srcOrd="1" destOrd="0" presId="urn:microsoft.com/office/officeart/2018/2/layout/IconVerticalSolidList"/>
    <dgm:cxn modelId="{080BFC2F-5D84-42C1-AA6B-6DE7F1816D67}" type="presParOf" srcId="{8EFB8FE9-1906-450B-8345-C01DD91B0F67}" destId="{84F88A40-B68D-47DD-B328-1C1CD8DC974A}" srcOrd="2" destOrd="0" presId="urn:microsoft.com/office/officeart/2018/2/layout/IconVerticalSolidList"/>
    <dgm:cxn modelId="{4CDB2A68-6F33-4583-9E35-A645CC410BE9}" type="presParOf" srcId="{8EFB8FE9-1906-450B-8345-C01DD91B0F67}" destId="{150D0647-8258-467C-B11D-4BA2533A5FC9}" srcOrd="3" destOrd="0" presId="urn:microsoft.com/office/officeart/2018/2/layout/IconVerticalSolidList"/>
    <dgm:cxn modelId="{3DF7C76F-02CF-4BB6-88B2-E95BCF5400D5}" type="presParOf" srcId="{3E3FA521-A123-404E-9662-4D52357B9873}" destId="{50A3D7D0-0DCC-4D03-A2C4-5DDEEE15D841}" srcOrd="1" destOrd="0" presId="urn:microsoft.com/office/officeart/2018/2/layout/IconVerticalSolidList"/>
    <dgm:cxn modelId="{4EE46125-CD75-4E73-8F0C-EA5867EB7523}" type="presParOf" srcId="{3E3FA521-A123-404E-9662-4D52357B9873}" destId="{5DC6ECFD-808A-44A3-8C80-676B787384CE}" srcOrd="2" destOrd="0" presId="urn:microsoft.com/office/officeart/2018/2/layout/IconVerticalSolidList"/>
    <dgm:cxn modelId="{D0FFDAF1-3B46-4D2B-A5AD-48C8CA53EB58}" type="presParOf" srcId="{5DC6ECFD-808A-44A3-8C80-676B787384CE}" destId="{20AC4FA7-9871-4495-8397-803E9055D7CD}" srcOrd="0" destOrd="0" presId="urn:microsoft.com/office/officeart/2018/2/layout/IconVerticalSolidList"/>
    <dgm:cxn modelId="{40E07EF7-1E46-426D-A04D-865791FB6487}" type="presParOf" srcId="{5DC6ECFD-808A-44A3-8C80-676B787384CE}" destId="{03F62D61-BD9C-4606-B005-DB06140B2FB7}" srcOrd="1" destOrd="0" presId="urn:microsoft.com/office/officeart/2018/2/layout/IconVerticalSolidList"/>
    <dgm:cxn modelId="{F4ECD7E9-6B8B-43AE-AE8D-0081FFFB769E}" type="presParOf" srcId="{5DC6ECFD-808A-44A3-8C80-676B787384CE}" destId="{1A72A1E8-B326-42D7-BB38-D060BAA5859D}" srcOrd="2" destOrd="0" presId="urn:microsoft.com/office/officeart/2018/2/layout/IconVerticalSolidList"/>
    <dgm:cxn modelId="{BAF66052-54AF-43AC-9BDA-F3C6394CA231}" type="presParOf" srcId="{5DC6ECFD-808A-44A3-8C80-676B787384CE}" destId="{B866C4F9-0BA0-4EAB-8B98-63C332971E07}" srcOrd="3" destOrd="0" presId="urn:microsoft.com/office/officeart/2018/2/layout/IconVerticalSolidList"/>
    <dgm:cxn modelId="{597D213D-36D3-41B9-8D61-086A18E46B03}" type="presParOf" srcId="{3E3FA521-A123-404E-9662-4D52357B9873}" destId="{BA8DAF3C-566F-44BA-9750-603BBB29EAF7}" srcOrd="3" destOrd="0" presId="urn:microsoft.com/office/officeart/2018/2/layout/IconVerticalSolidList"/>
    <dgm:cxn modelId="{4FE1A726-7412-40A0-A030-1E903FB2E3E9}" type="presParOf" srcId="{3E3FA521-A123-404E-9662-4D52357B9873}" destId="{EB91F929-6543-49B5-B2F1-48B25C4BE4DA}" srcOrd="4" destOrd="0" presId="urn:microsoft.com/office/officeart/2018/2/layout/IconVerticalSolidList"/>
    <dgm:cxn modelId="{206233DB-96A2-4425-A7EB-EF1486968FE1}" type="presParOf" srcId="{EB91F929-6543-49B5-B2F1-48B25C4BE4DA}" destId="{B4A90EC1-1BF9-43FD-AF34-C9DED5301DB7}" srcOrd="0" destOrd="0" presId="urn:microsoft.com/office/officeart/2018/2/layout/IconVerticalSolidList"/>
    <dgm:cxn modelId="{16D6B7F7-52D0-4DA5-B144-D0EF7A062200}" type="presParOf" srcId="{EB91F929-6543-49B5-B2F1-48B25C4BE4DA}" destId="{767FCF14-D2AD-40FA-B246-9E97EBF30046}" srcOrd="1" destOrd="0" presId="urn:microsoft.com/office/officeart/2018/2/layout/IconVerticalSolidList"/>
    <dgm:cxn modelId="{32E3FC99-4BB4-4FC7-A204-5D8DF69F9D80}" type="presParOf" srcId="{EB91F929-6543-49B5-B2F1-48B25C4BE4DA}" destId="{F7C975B2-1149-46A7-ABE3-BCE7C03E955A}" srcOrd="2" destOrd="0" presId="urn:microsoft.com/office/officeart/2018/2/layout/IconVerticalSolidList"/>
    <dgm:cxn modelId="{02AF19AA-47AF-4F4A-BAB5-A9C7A3968714}" type="presParOf" srcId="{EB91F929-6543-49B5-B2F1-48B25C4BE4DA}" destId="{564C6CF8-D16B-4E40-A3A2-7DC9A375525F}" srcOrd="3" destOrd="0" presId="urn:microsoft.com/office/officeart/2018/2/layout/IconVerticalSolidList"/>
    <dgm:cxn modelId="{47A30215-379C-4D29-9B22-9FA62FE7930D}" type="presParOf" srcId="{3E3FA521-A123-404E-9662-4D52357B9873}" destId="{6E31E85F-BC45-4542-A59C-D8AE4174D18E}" srcOrd="5" destOrd="0" presId="urn:microsoft.com/office/officeart/2018/2/layout/IconVerticalSolidList"/>
    <dgm:cxn modelId="{521DEDEC-B830-4B88-9020-AA05DE2F47B8}" type="presParOf" srcId="{3E3FA521-A123-404E-9662-4D52357B9873}" destId="{F9534490-0FDB-414E-B911-54CEC81903D6}" srcOrd="6" destOrd="0" presId="urn:microsoft.com/office/officeart/2018/2/layout/IconVerticalSolidList"/>
    <dgm:cxn modelId="{5BB220B5-63D6-4F62-BE18-935D391A6A99}" type="presParOf" srcId="{F9534490-0FDB-414E-B911-54CEC81903D6}" destId="{FF280C40-5F31-4333-9CE2-8144B18149AA}" srcOrd="0" destOrd="0" presId="urn:microsoft.com/office/officeart/2018/2/layout/IconVerticalSolidList"/>
    <dgm:cxn modelId="{64E4E70A-3EF3-487B-B9FF-17759A8DDA42}" type="presParOf" srcId="{F9534490-0FDB-414E-B911-54CEC81903D6}" destId="{044CCF3D-C07C-429C-8ADF-0F2878779686}" srcOrd="1" destOrd="0" presId="urn:microsoft.com/office/officeart/2018/2/layout/IconVerticalSolidList"/>
    <dgm:cxn modelId="{7230E029-897B-4D75-86F7-5141241EFD17}" type="presParOf" srcId="{F9534490-0FDB-414E-B911-54CEC81903D6}" destId="{3B3C80CA-469A-47D7-AFDA-2C2DA2C34680}" srcOrd="2" destOrd="0" presId="urn:microsoft.com/office/officeart/2018/2/layout/IconVerticalSolidList"/>
    <dgm:cxn modelId="{80595DE6-F687-4867-9C9D-10A4233CD674}" type="presParOf" srcId="{F9534490-0FDB-414E-B911-54CEC81903D6}" destId="{4E10490D-4195-487A-8182-6A342722EC1D}" srcOrd="3" destOrd="0" presId="urn:microsoft.com/office/officeart/2018/2/layout/IconVerticalSolidList"/>
    <dgm:cxn modelId="{7C6EC8EB-D162-4B9B-8C67-A2CC1ECA1E5B}" type="presParOf" srcId="{3E3FA521-A123-404E-9662-4D52357B9873}" destId="{33C3DC67-59E6-404C-B81D-D14CE43DC0A4}" srcOrd="7" destOrd="0" presId="urn:microsoft.com/office/officeart/2018/2/layout/IconVerticalSolidList"/>
    <dgm:cxn modelId="{CDBD4637-FFC0-43BA-B968-788CC316C61A}" type="presParOf" srcId="{3E3FA521-A123-404E-9662-4D52357B9873}" destId="{8071EAEF-6861-41B1-95AB-7F2DA63A5692}" srcOrd="8" destOrd="0" presId="urn:microsoft.com/office/officeart/2018/2/layout/IconVerticalSolidList"/>
    <dgm:cxn modelId="{19B2EFE9-C3CF-4313-B16D-518F229C1613}" type="presParOf" srcId="{8071EAEF-6861-41B1-95AB-7F2DA63A5692}" destId="{6D55B43B-9DEB-4769-B304-741909C8C004}" srcOrd="0" destOrd="0" presId="urn:microsoft.com/office/officeart/2018/2/layout/IconVerticalSolidList"/>
    <dgm:cxn modelId="{987F03B9-F127-439C-A735-4A6F9D3E3C60}" type="presParOf" srcId="{8071EAEF-6861-41B1-95AB-7F2DA63A5692}" destId="{C9743F34-B663-43F0-B967-A005A6B4E99B}" srcOrd="1" destOrd="0" presId="urn:microsoft.com/office/officeart/2018/2/layout/IconVerticalSolidList"/>
    <dgm:cxn modelId="{5C2AB148-458B-4E1C-AA8D-5C33723B798D}" type="presParOf" srcId="{8071EAEF-6861-41B1-95AB-7F2DA63A5692}" destId="{688167D3-E25A-4042-8F26-4168CE1DB8B2}" srcOrd="2" destOrd="0" presId="urn:microsoft.com/office/officeart/2018/2/layout/IconVerticalSolidList"/>
    <dgm:cxn modelId="{A0B55EB7-2AD0-489C-9AB3-0B5291F064D6}" type="presParOf" srcId="{8071EAEF-6861-41B1-95AB-7F2DA63A5692}" destId="{54EA8B8A-D4C9-410F-AB36-34A38A8543B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3BE463-EFBA-4908-B0C2-8CBE58561846}"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CF72B5C6-45F4-4A40-9CA4-2A5A74FD3A92}">
      <dgm:prSet phldrT="[Text]"/>
      <dgm:spPr/>
      <dgm:t>
        <a:bodyPr/>
        <a:lstStyle/>
        <a:p>
          <a:r>
            <a:rPr lang="en-IN" dirty="0"/>
            <a:t>IP Address</a:t>
          </a:r>
          <a:endParaRPr lang="en-US" dirty="0"/>
        </a:p>
      </dgm:t>
    </dgm:pt>
    <dgm:pt modelId="{FBFAD29D-3757-4CD7-8560-2E879683462A}" type="parTrans" cxnId="{125D5D9D-2A78-4EE1-B93D-9F8570904296}">
      <dgm:prSet/>
      <dgm:spPr/>
      <dgm:t>
        <a:bodyPr/>
        <a:lstStyle/>
        <a:p>
          <a:endParaRPr lang="en-US"/>
        </a:p>
      </dgm:t>
    </dgm:pt>
    <dgm:pt modelId="{8630A286-F086-427C-9864-75AAD55085B0}" type="sibTrans" cxnId="{125D5D9D-2A78-4EE1-B93D-9F8570904296}">
      <dgm:prSet/>
      <dgm:spPr/>
      <dgm:t>
        <a:bodyPr/>
        <a:lstStyle/>
        <a:p>
          <a:endParaRPr lang="en-US"/>
        </a:p>
      </dgm:t>
    </dgm:pt>
    <dgm:pt modelId="{A88399BE-C348-4FC2-999E-E9FBE0DC8413}">
      <dgm:prSet phldrT="[Text]"/>
      <dgm:spPr/>
      <dgm:t>
        <a:bodyPr/>
        <a:lstStyle/>
        <a:p>
          <a:r>
            <a:rPr lang="en-IN" dirty="0"/>
            <a:t>Network Artefacts</a:t>
          </a:r>
          <a:endParaRPr lang="en-US" dirty="0"/>
        </a:p>
      </dgm:t>
    </dgm:pt>
    <dgm:pt modelId="{63E983C1-47BE-49A5-89DF-541B375C7469}" type="parTrans" cxnId="{8404F73D-A0B9-40A3-AE35-134AC1E29ECD}">
      <dgm:prSet/>
      <dgm:spPr/>
      <dgm:t>
        <a:bodyPr/>
        <a:lstStyle/>
        <a:p>
          <a:endParaRPr lang="en-US"/>
        </a:p>
      </dgm:t>
    </dgm:pt>
    <dgm:pt modelId="{1041BB6D-A695-4DB3-BEF1-59A23F3BC0A2}" type="sibTrans" cxnId="{8404F73D-A0B9-40A3-AE35-134AC1E29ECD}">
      <dgm:prSet/>
      <dgm:spPr/>
      <dgm:t>
        <a:bodyPr/>
        <a:lstStyle/>
        <a:p>
          <a:endParaRPr lang="en-US"/>
        </a:p>
      </dgm:t>
    </dgm:pt>
    <dgm:pt modelId="{1E43AC24-35F4-4496-B62B-28F3FE2368DF}">
      <dgm:prSet phldrT="[Text]"/>
      <dgm:spPr/>
      <dgm:t>
        <a:bodyPr/>
        <a:lstStyle/>
        <a:p>
          <a:r>
            <a:rPr lang="en-US" dirty="0"/>
            <a:t>Proxies, packet capture, firewall, IDS/IPS</a:t>
          </a:r>
        </a:p>
      </dgm:t>
    </dgm:pt>
    <dgm:pt modelId="{EE107D71-A72E-4CDC-BAB8-39C21B73062D}" type="parTrans" cxnId="{FD522848-ABCA-4CB3-8E84-C3395A3C3FBD}">
      <dgm:prSet/>
      <dgm:spPr/>
      <dgm:t>
        <a:bodyPr/>
        <a:lstStyle/>
        <a:p>
          <a:endParaRPr lang="en-US"/>
        </a:p>
      </dgm:t>
    </dgm:pt>
    <dgm:pt modelId="{08B0B724-E090-44CF-BBDD-7945B8AACB87}" type="sibTrans" cxnId="{FD522848-ABCA-4CB3-8E84-C3395A3C3FBD}">
      <dgm:prSet/>
      <dgm:spPr/>
      <dgm:t>
        <a:bodyPr/>
        <a:lstStyle/>
        <a:p>
          <a:endParaRPr lang="en-US"/>
        </a:p>
      </dgm:t>
    </dgm:pt>
    <dgm:pt modelId="{3A13C5F8-3735-48BF-933B-7116AEB6D7AF}">
      <dgm:prSet phldrT="[Text]"/>
      <dgm:spPr/>
      <dgm:t>
        <a:bodyPr/>
        <a:lstStyle/>
        <a:p>
          <a:r>
            <a:rPr lang="en-IN" dirty="0"/>
            <a:t>Endpoint artefacts</a:t>
          </a:r>
          <a:endParaRPr lang="en-US" dirty="0"/>
        </a:p>
      </dgm:t>
    </dgm:pt>
    <dgm:pt modelId="{A81BBE9D-9C22-4114-BCB8-C8AFB2B08170}" type="parTrans" cxnId="{CD23924C-E3F3-456D-ABBE-FE254F628DD1}">
      <dgm:prSet/>
      <dgm:spPr/>
      <dgm:t>
        <a:bodyPr/>
        <a:lstStyle/>
        <a:p>
          <a:endParaRPr lang="en-US"/>
        </a:p>
      </dgm:t>
    </dgm:pt>
    <dgm:pt modelId="{01E343BD-25A1-4C93-8169-A8AEDEB217C4}" type="sibTrans" cxnId="{CD23924C-E3F3-456D-ABBE-FE254F628DD1}">
      <dgm:prSet/>
      <dgm:spPr/>
      <dgm:t>
        <a:bodyPr/>
        <a:lstStyle/>
        <a:p>
          <a:endParaRPr lang="en-US"/>
        </a:p>
      </dgm:t>
    </dgm:pt>
    <dgm:pt modelId="{E4AABD05-2760-46C6-946B-03ABBD9CD6BD}">
      <dgm:prSet phldrT="[Text]"/>
      <dgm:spPr/>
      <dgm:t>
        <a:bodyPr/>
        <a:lstStyle/>
        <a:p>
          <a:r>
            <a:rPr lang="en-US" dirty="0"/>
            <a:t>process, users, services, drivers, registry, files, memory</a:t>
          </a:r>
        </a:p>
      </dgm:t>
    </dgm:pt>
    <dgm:pt modelId="{279CE15D-B824-4D0B-A522-999F34B076E8}" type="parTrans" cxnId="{202813F4-DACE-4F23-BA93-FB15242AF0C9}">
      <dgm:prSet/>
      <dgm:spPr/>
      <dgm:t>
        <a:bodyPr/>
        <a:lstStyle/>
        <a:p>
          <a:endParaRPr lang="en-US"/>
        </a:p>
      </dgm:t>
    </dgm:pt>
    <dgm:pt modelId="{A6B9AB7F-0323-4C45-9B42-F9D375B1682F}" type="sibTrans" cxnId="{202813F4-DACE-4F23-BA93-FB15242AF0C9}">
      <dgm:prSet/>
      <dgm:spPr/>
      <dgm:t>
        <a:bodyPr/>
        <a:lstStyle/>
        <a:p>
          <a:endParaRPr lang="en-US"/>
        </a:p>
      </dgm:t>
    </dgm:pt>
    <dgm:pt modelId="{D6A520E3-9B70-49BC-BAAF-D2DFE651EDB0}">
      <dgm:prSet phldrT="[Text]"/>
      <dgm:spPr/>
      <dgm:t>
        <a:bodyPr/>
        <a:lstStyle/>
        <a:p>
          <a:r>
            <a:rPr lang="en-IN" dirty="0"/>
            <a:t>Vulnerability Data</a:t>
          </a:r>
          <a:endParaRPr lang="en-US" dirty="0"/>
        </a:p>
      </dgm:t>
    </dgm:pt>
    <dgm:pt modelId="{CD8F0322-2300-4123-A1DB-0991E3C04183}" type="parTrans" cxnId="{2ED5943B-A2D0-4FEE-9618-40BA492DE4E2}">
      <dgm:prSet/>
      <dgm:spPr/>
      <dgm:t>
        <a:bodyPr/>
        <a:lstStyle/>
        <a:p>
          <a:endParaRPr lang="en-US"/>
        </a:p>
      </dgm:t>
    </dgm:pt>
    <dgm:pt modelId="{F940DA36-15D7-4413-9199-D8E94EA9BA6F}" type="sibTrans" cxnId="{2ED5943B-A2D0-4FEE-9618-40BA492DE4E2}">
      <dgm:prSet/>
      <dgm:spPr/>
      <dgm:t>
        <a:bodyPr/>
        <a:lstStyle/>
        <a:p>
          <a:endParaRPr lang="en-US"/>
        </a:p>
      </dgm:t>
    </dgm:pt>
    <dgm:pt modelId="{28DE004E-DC19-4127-8193-525424130917}">
      <dgm:prSet phldrT="[Text]"/>
      <dgm:spPr/>
      <dgm:t>
        <a:bodyPr/>
        <a:lstStyle/>
        <a:p>
          <a:r>
            <a:rPr lang="en-IN" dirty="0"/>
            <a:t>Behavioural Data</a:t>
          </a:r>
          <a:endParaRPr lang="en-US" dirty="0"/>
        </a:p>
      </dgm:t>
    </dgm:pt>
    <dgm:pt modelId="{CE72EEDC-026C-4525-A6BC-E005A9938E8C}" type="parTrans" cxnId="{4E0DB263-10B3-4FD2-BE16-A23F94627C59}">
      <dgm:prSet/>
      <dgm:spPr/>
      <dgm:t>
        <a:bodyPr/>
        <a:lstStyle/>
        <a:p>
          <a:endParaRPr lang="en-US"/>
        </a:p>
      </dgm:t>
    </dgm:pt>
    <dgm:pt modelId="{A11E2325-6042-419C-92A4-0A20A3D5C41B}" type="sibTrans" cxnId="{4E0DB263-10B3-4FD2-BE16-A23F94627C59}">
      <dgm:prSet/>
      <dgm:spPr/>
      <dgm:t>
        <a:bodyPr/>
        <a:lstStyle/>
        <a:p>
          <a:endParaRPr lang="en-US"/>
        </a:p>
      </dgm:t>
    </dgm:pt>
    <dgm:pt modelId="{79717C90-F374-4872-ABAF-B1762B77F199}">
      <dgm:prSet phldrT="[Text]"/>
      <dgm:spPr/>
      <dgm:t>
        <a:bodyPr/>
        <a:lstStyle/>
        <a:p>
          <a:r>
            <a:rPr lang="en-US" dirty="0"/>
            <a:t>Qualys, Nessus </a:t>
          </a:r>
        </a:p>
      </dgm:t>
    </dgm:pt>
    <dgm:pt modelId="{34F075EF-079B-4CFC-A260-1C7A7147F3B4}" type="parTrans" cxnId="{0793DCF8-586F-4B8C-BE54-202E0EE9FC50}">
      <dgm:prSet/>
      <dgm:spPr/>
      <dgm:t>
        <a:bodyPr/>
        <a:lstStyle/>
        <a:p>
          <a:endParaRPr lang="en-US"/>
        </a:p>
      </dgm:t>
    </dgm:pt>
    <dgm:pt modelId="{8449E78A-0F90-4ADA-86D2-FB364244E04E}" type="sibTrans" cxnId="{0793DCF8-586F-4B8C-BE54-202E0EE9FC50}">
      <dgm:prSet/>
      <dgm:spPr/>
      <dgm:t>
        <a:bodyPr/>
        <a:lstStyle/>
        <a:p>
          <a:endParaRPr lang="en-US"/>
        </a:p>
      </dgm:t>
    </dgm:pt>
    <dgm:pt modelId="{6F629CF2-F0B7-4E0C-A2A7-D0EDAAB28277}">
      <dgm:prSet phldrT="[Text]"/>
      <dgm:spPr/>
      <dgm:t>
        <a:bodyPr/>
        <a:lstStyle/>
        <a:p>
          <a:r>
            <a:rPr lang="en-US" dirty="0"/>
            <a:t>TI, Firewall, Proxies, IDS/IPS, SIEM</a:t>
          </a:r>
        </a:p>
      </dgm:t>
    </dgm:pt>
    <dgm:pt modelId="{A54B0F30-9EE4-4255-AF3E-87EDBC93F2A4}" type="sibTrans" cxnId="{9CF79824-66AB-4741-AE99-91D3ABDFB6FA}">
      <dgm:prSet/>
      <dgm:spPr/>
      <dgm:t>
        <a:bodyPr/>
        <a:lstStyle/>
        <a:p>
          <a:endParaRPr lang="en-US"/>
        </a:p>
      </dgm:t>
    </dgm:pt>
    <dgm:pt modelId="{44523017-9BB4-40F3-ADA9-6F04367ACD39}" type="parTrans" cxnId="{9CF79824-66AB-4741-AE99-91D3ABDFB6FA}">
      <dgm:prSet/>
      <dgm:spPr/>
      <dgm:t>
        <a:bodyPr/>
        <a:lstStyle/>
        <a:p>
          <a:endParaRPr lang="en-US"/>
        </a:p>
      </dgm:t>
    </dgm:pt>
    <dgm:pt modelId="{36BC3D99-322A-4E24-B3C7-61327F40D9C9}">
      <dgm:prSet phldrT="[Text]"/>
      <dgm:spPr/>
      <dgm:t>
        <a:bodyPr/>
        <a:lstStyle/>
        <a:p>
          <a:r>
            <a:rPr lang="en-US"/>
            <a:t>TTP, baselining, outliers</a:t>
          </a:r>
          <a:endParaRPr lang="en-US" dirty="0"/>
        </a:p>
      </dgm:t>
    </dgm:pt>
    <dgm:pt modelId="{E8517385-AA68-4395-8F1E-C19BE9250BA1}" type="parTrans" cxnId="{15DE022C-BC54-48B3-A6C3-43333C094221}">
      <dgm:prSet/>
      <dgm:spPr/>
      <dgm:t>
        <a:bodyPr/>
        <a:lstStyle/>
        <a:p>
          <a:endParaRPr lang="en-US"/>
        </a:p>
      </dgm:t>
    </dgm:pt>
    <dgm:pt modelId="{3C07884F-C75B-40B6-B264-7448BC84897D}" type="sibTrans" cxnId="{15DE022C-BC54-48B3-A6C3-43333C094221}">
      <dgm:prSet/>
      <dgm:spPr/>
      <dgm:t>
        <a:bodyPr/>
        <a:lstStyle/>
        <a:p>
          <a:endParaRPr lang="en-US"/>
        </a:p>
      </dgm:t>
    </dgm:pt>
    <dgm:pt modelId="{F0F5D1B3-36CE-4A73-8C35-3936DA6A8169}" type="pres">
      <dgm:prSet presAssocID="{853BE463-EFBA-4908-B0C2-8CBE58561846}" presName="linear" presStyleCnt="0">
        <dgm:presLayoutVars>
          <dgm:animLvl val="lvl"/>
          <dgm:resizeHandles val="exact"/>
        </dgm:presLayoutVars>
      </dgm:prSet>
      <dgm:spPr/>
    </dgm:pt>
    <dgm:pt modelId="{C44F729B-27BF-4798-B518-F5EFA6657AEF}" type="pres">
      <dgm:prSet presAssocID="{CF72B5C6-45F4-4A40-9CA4-2A5A74FD3A92}" presName="parentText" presStyleLbl="node1" presStyleIdx="0" presStyleCnt="5">
        <dgm:presLayoutVars>
          <dgm:chMax val="0"/>
          <dgm:bulletEnabled val="1"/>
        </dgm:presLayoutVars>
      </dgm:prSet>
      <dgm:spPr/>
    </dgm:pt>
    <dgm:pt modelId="{3CE67350-D3A9-4714-B84C-9863BC60AC51}" type="pres">
      <dgm:prSet presAssocID="{CF72B5C6-45F4-4A40-9CA4-2A5A74FD3A92}" presName="childText" presStyleLbl="revTx" presStyleIdx="0" presStyleCnt="5">
        <dgm:presLayoutVars>
          <dgm:bulletEnabled val="1"/>
        </dgm:presLayoutVars>
      </dgm:prSet>
      <dgm:spPr/>
    </dgm:pt>
    <dgm:pt modelId="{66127937-EFF3-47EF-A968-7C6DA09C8F02}" type="pres">
      <dgm:prSet presAssocID="{A88399BE-C348-4FC2-999E-E9FBE0DC8413}" presName="parentText" presStyleLbl="node1" presStyleIdx="1" presStyleCnt="5">
        <dgm:presLayoutVars>
          <dgm:chMax val="0"/>
          <dgm:bulletEnabled val="1"/>
        </dgm:presLayoutVars>
      </dgm:prSet>
      <dgm:spPr/>
    </dgm:pt>
    <dgm:pt modelId="{CA408B47-F9F4-4E37-8553-DE1530BD35CF}" type="pres">
      <dgm:prSet presAssocID="{A88399BE-C348-4FC2-999E-E9FBE0DC8413}" presName="childText" presStyleLbl="revTx" presStyleIdx="1" presStyleCnt="5">
        <dgm:presLayoutVars>
          <dgm:bulletEnabled val="1"/>
        </dgm:presLayoutVars>
      </dgm:prSet>
      <dgm:spPr/>
    </dgm:pt>
    <dgm:pt modelId="{5DD25AD7-1A0A-4A6C-8F9B-E69252F3B3D6}" type="pres">
      <dgm:prSet presAssocID="{3A13C5F8-3735-48BF-933B-7116AEB6D7AF}" presName="parentText" presStyleLbl="node1" presStyleIdx="2" presStyleCnt="5">
        <dgm:presLayoutVars>
          <dgm:chMax val="0"/>
          <dgm:bulletEnabled val="1"/>
        </dgm:presLayoutVars>
      </dgm:prSet>
      <dgm:spPr/>
    </dgm:pt>
    <dgm:pt modelId="{2ABF6674-09DF-452A-B2B0-57FDD2148735}" type="pres">
      <dgm:prSet presAssocID="{3A13C5F8-3735-48BF-933B-7116AEB6D7AF}" presName="childText" presStyleLbl="revTx" presStyleIdx="2" presStyleCnt="5">
        <dgm:presLayoutVars>
          <dgm:bulletEnabled val="1"/>
        </dgm:presLayoutVars>
      </dgm:prSet>
      <dgm:spPr/>
    </dgm:pt>
    <dgm:pt modelId="{70BD489F-CF23-443D-824B-513F6041135D}" type="pres">
      <dgm:prSet presAssocID="{D6A520E3-9B70-49BC-BAAF-D2DFE651EDB0}" presName="parentText" presStyleLbl="node1" presStyleIdx="3" presStyleCnt="5">
        <dgm:presLayoutVars>
          <dgm:chMax val="0"/>
          <dgm:bulletEnabled val="1"/>
        </dgm:presLayoutVars>
      </dgm:prSet>
      <dgm:spPr/>
    </dgm:pt>
    <dgm:pt modelId="{A7C23C89-37A2-45B1-9DDD-0CBB3CAF708D}" type="pres">
      <dgm:prSet presAssocID="{D6A520E3-9B70-49BC-BAAF-D2DFE651EDB0}" presName="childText" presStyleLbl="revTx" presStyleIdx="3" presStyleCnt="5">
        <dgm:presLayoutVars>
          <dgm:bulletEnabled val="1"/>
        </dgm:presLayoutVars>
      </dgm:prSet>
      <dgm:spPr/>
    </dgm:pt>
    <dgm:pt modelId="{82A36A5C-96EE-4163-8B65-D238572A3047}" type="pres">
      <dgm:prSet presAssocID="{28DE004E-DC19-4127-8193-525424130917}" presName="parentText" presStyleLbl="node1" presStyleIdx="4" presStyleCnt="5">
        <dgm:presLayoutVars>
          <dgm:chMax val="0"/>
          <dgm:bulletEnabled val="1"/>
        </dgm:presLayoutVars>
      </dgm:prSet>
      <dgm:spPr/>
    </dgm:pt>
    <dgm:pt modelId="{D6D1CD05-9078-43B8-9E8D-B7AD406895C6}" type="pres">
      <dgm:prSet presAssocID="{28DE004E-DC19-4127-8193-525424130917}" presName="childText" presStyleLbl="revTx" presStyleIdx="4" presStyleCnt="5">
        <dgm:presLayoutVars>
          <dgm:bulletEnabled val="1"/>
        </dgm:presLayoutVars>
      </dgm:prSet>
      <dgm:spPr/>
    </dgm:pt>
  </dgm:ptLst>
  <dgm:cxnLst>
    <dgm:cxn modelId="{77B9810F-06D0-4C21-8E70-A0E5E62F6004}" type="presOf" srcId="{79717C90-F374-4872-ABAF-B1762B77F199}" destId="{A7C23C89-37A2-45B1-9DDD-0CBB3CAF708D}" srcOrd="0" destOrd="0" presId="urn:microsoft.com/office/officeart/2005/8/layout/vList2"/>
    <dgm:cxn modelId="{95CB3320-72D9-4E1B-99A1-0444B972584D}" type="presOf" srcId="{A88399BE-C348-4FC2-999E-E9FBE0DC8413}" destId="{66127937-EFF3-47EF-A968-7C6DA09C8F02}" srcOrd="0" destOrd="0" presId="urn:microsoft.com/office/officeart/2005/8/layout/vList2"/>
    <dgm:cxn modelId="{9CF79824-66AB-4741-AE99-91D3ABDFB6FA}" srcId="{CF72B5C6-45F4-4A40-9CA4-2A5A74FD3A92}" destId="{6F629CF2-F0B7-4E0C-A2A7-D0EDAAB28277}" srcOrd="0" destOrd="0" parTransId="{44523017-9BB4-40F3-ADA9-6F04367ACD39}" sibTransId="{A54B0F30-9EE4-4255-AF3E-87EDBC93F2A4}"/>
    <dgm:cxn modelId="{00C6732A-ACA8-46E8-A1D3-02D5A615AA60}" type="presOf" srcId="{E4AABD05-2760-46C6-946B-03ABBD9CD6BD}" destId="{2ABF6674-09DF-452A-B2B0-57FDD2148735}" srcOrd="0" destOrd="0" presId="urn:microsoft.com/office/officeart/2005/8/layout/vList2"/>
    <dgm:cxn modelId="{15DE022C-BC54-48B3-A6C3-43333C094221}" srcId="{28DE004E-DC19-4127-8193-525424130917}" destId="{36BC3D99-322A-4E24-B3C7-61327F40D9C9}" srcOrd="0" destOrd="0" parTransId="{E8517385-AA68-4395-8F1E-C19BE9250BA1}" sibTransId="{3C07884F-C75B-40B6-B264-7448BC84897D}"/>
    <dgm:cxn modelId="{A4635233-D7F2-4044-8ABC-ECBE1F8B6F99}" type="presOf" srcId="{D6A520E3-9B70-49BC-BAAF-D2DFE651EDB0}" destId="{70BD489F-CF23-443D-824B-513F6041135D}" srcOrd="0" destOrd="0" presId="urn:microsoft.com/office/officeart/2005/8/layout/vList2"/>
    <dgm:cxn modelId="{2ED5943B-A2D0-4FEE-9618-40BA492DE4E2}" srcId="{853BE463-EFBA-4908-B0C2-8CBE58561846}" destId="{D6A520E3-9B70-49BC-BAAF-D2DFE651EDB0}" srcOrd="3" destOrd="0" parTransId="{CD8F0322-2300-4123-A1DB-0991E3C04183}" sibTransId="{F940DA36-15D7-4413-9199-D8E94EA9BA6F}"/>
    <dgm:cxn modelId="{8404F73D-A0B9-40A3-AE35-134AC1E29ECD}" srcId="{853BE463-EFBA-4908-B0C2-8CBE58561846}" destId="{A88399BE-C348-4FC2-999E-E9FBE0DC8413}" srcOrd="1" destOrd="0" parTransId="{63E983C1-47BE-49A5-89DF-541B375C7469}" sibTransId="{1041BB6D-A695-4DB3-BEF1-59A23F3BC0A2}"/>
    <dgm:cxn modelId="{D650B660-CD48-4014-BB4A-B51EDF8FA3EF}" type="presOf" srcId="{CF72B5C6-45F4-4A40-9CA4-2A5A74FD3A92}" destId="{C44F729B-27BF-4798-B518-F5EFA6657AEF}" srcOrd="0" destOrd="0" presId="urn:microsoft.com/office/officeart/2005/8/layout/vList2"/>
    <dgm:cxn modelId="{4E0DB263-10B3-4FD2-BE16-A23F94627C59}" srcId="{853BE463-EFBA-4908-B0C2-8CBE58561846}" destId="{28DE004E-DC19-4127-8193-525424130917}" srcOrd="4" destOrd="0" parTransId="{CE72EEDC-026C-4525-A6BC-E005A9938E8C}" sibTransId="{A11E2325-6042-419C-92A4-0A20A3D5C41B}"/>
    <dgm:cxn modelId="{FD522848-ABCA-4CB3-8E84-C3395A3C3FBD}" srcId="{A88399BE-C348-4FC2-999E-E9FBE0DC8413}" destId="{1E43AC24-35F4-4496-B62B-28F3FE2368DF}" srcOrd="0" destOrd="0" parTransId="{EE107D71-A72E-4CDC-BAB8-39C21B73062D}" sibTransId="{08B0B724-E090-44CF-BBDD-7945B8AACB87}"/>
    <dgm:cxn modelId="{CD23924C-E3F3-456D-ABBE-FE254F628DD1}" srcId="{853BE463-EFBA-4908-B0C2-8CBE58561846}" destId="{3A13C5F8-3735-48BF-933B-7116AEB6D7AF}" srcOrd="2" destOrd="0" parTransId="{A81BBE9D-9C22-4114-BCB8-C8AFB2B08170}" sibTransId="{01E343BD-25A1-4C93-8169-A8AEDEB217C4}"/>
    <dgm:cxn modelId="{125D5D9D-2A78-4EE1-B93D-9F8570904296}" srcId="{853BE463-EFBA-4908-B0C2-8CBE58561846}" destId="{CF72B5C6-45F4-4A40-9CA4-2A5A74FD3A92}" srcOrd="0" destOrd="0" parTransId="{FBFAD29D-3757-4CD7-8560-2E879683462A}" sibTransId="{8630A286-F086-427C-9864-75AAD55085B0}"/>
    <dgm:cxn modelId="{DB55D7AF-8CCD-46F7-B015-590073F1EB9D}" type="presOf" srcId="{1E43AC24-35F4-4496-B62B-28F3FE2368DF}" destId="{CA408B47-F9F4-4E37-8553-DE1530BD35CF}" srcOrd="0" destOrd="0" presId="urn:microsoft.com/office/officeart/2005/8/layout/vList2"/>
    <dgm:cxn modelId="{8735D0B5-B3A0-43CE-B3FE-B5F77C065CA7}" type="presOf" srcId="{3A13C5F8-3735-48BF-933B-7116AEB6D7AF}" destId="{5DD25AD7-1A0A-4A6C-8F9B-E69252F3B3D6}" srcOrd="0" destOrd="0" presId="urn:microsoft.com/office/officeart/2005/8/layout/vList2"/>
    <dgm:cxn modelId="{269C00BA-E64A-4174-9488-4EEA74892600}" type="presOf" srcId="{6F629CF2-F0B7-4E0C-A2A7-D0EDAAB28277}" destId="{3CE67350-D3A9-4714-B84C-9863BC60AC51}" srcOrd="0" destOrd="0" presId="urn:microsoft.com/office/officeart/2005/8/layout/vList2"/>
    <dgm:cxn modelId="{C07895BA-6725-4990-AC00-DBF30371A4E1}" type="presOf" srcId="{36BC3D99-322A-4E24-B3C7-61327F40D9C9}" destId="{D6D1CD05-9078-43B8-9E8D-B7AD406895C6}" srcOrd="0" destOrd="0" presId="urn:microsoft.com/office/officeart/2005/8/layout/vList2"/>
    <dgm:cxn modelId="{216CE8D5-54EF-4F99-A64B-EE96BB42AA3F}" type="presOf" srcId="{28DE004E-DC19-4127-8193-525424130917}" destId="{82A36A5C-96EE-4163-8B65-D238572A3047}" srcOrd="0" destOrd="0" presId="urn:microsoft.com/office/officeart/2005/8/layout/vList2"/>
    <dgm:cxn modelId="{30AD51E1-098B-484A-B875-F420E59516DB}" type="presOf" srcId="{853BE463-EFBA-4908-B0C2-8CBE58561846}" destId="{F0F5D1B3-36CE-4A73-8C35-3936DA6A8169}" srcOrd="0" destOrd="0" presId="urn:microsoft.com/office/officeart/2005/8/layout/vList2"/>
    <dgm:cxn modelId="{202813F4-DACE-4F23-BA93-FB15242AF0C9}" srcId="{3A13C5F8-3735-48BF-933B-7116AEB6D7AF}" destId="{E4AABD05-2760-46C6-946B-03ABBD9CD6BD}" srcOrd="0" destOrd="0" parTransId="{279CE15D-B824-4D0B-A522-999F34B076E8}" sibTransId="{A6B9AB7F-0323-4C45-9B42-F9D375B1682F}"/>
    <dgm:cxn modelId="{0793DCF8-586F-4B8C-BE54-202E0EE9FC50}" srcId="{D6A520E3-9B70-49BC-BAAF-D2DFE651EDB0}" destId="{79717C90-F374-4872-ABAF-B1762B77F199}" srcOrd="0" destOrd="0" parTransId="{34F075EF-079B-4CFC-A260-1C7A7147F3B4}" sibTransId="{8449E78A-0F90-4ADA-86D2-FB364244E04E}"/>
    <dgm:cxn modelId="{2CD282F9-8B57-4A48-88F3-5AEA07C1E5C4}" type="presParOf" srcId="{F0F5D1B3-36CE-4A73-8C35-3936DA6A8169}" destId="{C44F729B-27BF-4798-B518-F5EFA6657AEF}" srcOrd="0" destOrd="0" presId="urn:microsoft.com/office/officeart/2005/8/layout/vList2"/>
    <dgm:cxn modelId="{09B03481-3C67-426D-9647-EFD30115FEAC}" type="presParOf" srcId="{F0F5D1B3-36CE-4A73-8C35-3936DA6A8169}" destId="{3CE67350-D3A9-4714-B84C-9863BC60AC51}" srcOrd="1" destOrd="0" presId="urn:microsoft.com/office/officeart/2005/8/layout/vList2"/>
    <dgm:cxn modelId="{A0411048-6CC0-4355-AEE9-DBE25D973C37}" type="presParOf" srcId="{F0F5D1B3-36CE-4A73-8C35-3936DA6A8169}" destId="{66127937-EFF3-47EF-A968-7C6DA09C8F02}" srcOrd="2" destOrd="0" presId="urn:microsoft.com/office/officeart/2005/8/layout/vList2"/>
    <dgm:cxn modelId="{63C55AAE-9FEB-4008-8D1A-2A00DB92F6F8}" type="presParOf" srcId="{F0F5D1B3-36CE-4A73-8C35-3936DA6A8169}" destId="{CA408B47-F9F4-4E37-8553-DE1530BD35CF}" srcOrd="3" destOrd="0" presId="urn:microsoft.com/office/officeart/2005/8/layout/vList2"/>
    <dgm:cxn modelId="{03B8CB67-2A59-4DEA-A991-D025CCB7FD90}" type="presParOf" srcId="{F0F5D1B3-36CE-4A73-8C35-3936DA6A8169}" destId="{5DD25AD7-1A0A-4A6C-8F9B-E69252F3B3D6}" srcOrd="4" destOrd="0" presId="urn:microsoft.com/office/officeart/2005/8/layout/vList2"/>
    <dgm:cxn modelId="{1832F0BF-C611-4107-BC73-A45D5D70E035}" type="presParOf" srcId="{F0F5D1B3-36CE-4A73-8C35-3936DA6A8169}" destId="{2ABF6674-09DF-452A-B2B0-57FDD2148735}" srcOrd="5" destOrd="0" presId="urn:microsoft.com/office/officeart/2005/8/layout/vList2"/>
    <dgm:cxn modelId="{B24DAC07-A191-4CDD-971C-E3F1642BB13F}" type="presParOf" srcId="{F0F5D1B3-36CE-4A73-8C35-3936DA6A8169}" destId="{70BD489F-CF23-443D-824B-513F6041135D}" srcOrd="6" destOrd="0" presId="urn:microsoft.com/office/officeart/2005/8/layout/vList2"/>
    <dgm:cxn modelId="{1A3ACDE4-AB65-4BA5-8070-4DC1648B9E49}" type="presParOf" srcId="{F0F5D1B3-36CE-4A73-8C35-3936DA6A8169}" destId="{A7C23C89-37A2-45B1-9DDD-0CBB3CAF708D}" srcOrd="7" destOrd="0" presId="urn:microsoft.com/office/officeart/2005/8/layout/vList2"/>
    <dgm:cxn modelId="{A1896D4B-788F-4108-B796-2BFD6D04131A}" type="presParOf" srcId="{F0F5D1B3-36CE-4A73-8C35-3936DA6A8169}" destId="{82A36A5C-96EE-4163-8B65-D238572A3047}" srcOrd="8" destOrd="0" presId="urn:microsoft.com/office/officeart/2005/8/layout/vList2"/>
    <dgm:cxn modelId="{F0440C8C-29FB-4A71-9134-5C30726D7F7E}" type="presParOf" srcId="{F0F5D1B3-36CE-4A73-8C35-3936DA6A8169}" destId="{D6D1CD05-9078-43B8-9E8D-B7AD406895C6}"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366B6F-4C5D-4AD1-A088-ACF2A1EF4481}" type="doc">
      <dgm:prSet loTypeId="urn:microsoft.com/office/officeart/2005/8/layout/matrix2" loCatId="matrix" qsTypeId="urn:microsoft.com/office/officeart/2005/8/quickstyle/simple1" qsCatId="simple" csTypeId="urn:microsoft.com/office/officeart/2005/8/colors/accent1_4" csCatId="accent1" phldr="1"/>
      <dgm:spPr/>
      <dgm:t>
        <a:bodyPr/>
        <a:lstStyle/>
        <a:p>
          <a:endParaRPr lang="en-US"/>
        </a:p>
      </dgm:t>
    </dgm:pt>
    <dgm:pt modelId="{397DD716-3E40-4C92-8FB4-9DC911AA8780}">
      <dgm:prSet phldrT="[Text]"/>
      <dgm:spPr/>
      <dgm:t>
        <a:bodyPr/>
        <a:lstStyle/>
        <a:p>
          <a:r>
            <a:rPr lang="en-IN" dirty="0"/>
            <a:t>Known Knowns</a:t>
          </a:r>
          <a:endParaRPr lang="en-US" dirty="0"/>
        </a:p>
      </dgm:t>
    </dgm:pt>
    <dgm:pt modelId="{8EB6337E-7720-4864-846A-8DBC4B6A0147}" type="parTrans" cxnId="{FED280A5-83F3-4C56-B752-7CBB5CD1F121}">
      <dgm:prSet/>
      <dgm:spPr/>
      <dgm:t>
        <a:bodyPr/>
        <a:lstStyle/>
        <a:p>
          <a:endParaRPr lang="en-US"/>
        </a:p>
      </dgm:t>
    </dgm:pt>
    <dgm:pt modelId="{3F2D4866-DEA1-4231-B7E2-0C95622D4978}" type="sibTrans" cxnId="{FED280A5-83F3-4C56-B752-7CBB5CD1F121}">
      <dgm:prSet/>
      <dgm:spPr/>
      <dgm:t>
        <a:bodyPr/>
        <a:lstStyle/>
        <a:p>
          <a:endParaRPr lang="en-US"/>
        </a:p>
      </dgm:t>
    </dgm:pt>
    <dgm:pt modelId="{6D183BB1-6465-45F9-B2B0-59485682E788}">
      <dgm:prSet phldrT="[Text]"/>
      <dgm:spPr/>
      <dgm:t>
        <a:bodyPr/>
        <a:lstStyle/>
        <a:p>
          <a:r>
            <a:rPr lang="en-IN" dirty="0"/>
            <a:t>Known Unknowns</a:t>
          </a:r>
          <a:endParaRPr lang="en-US" dirty="0"/>
        </a:p>
      </dgm:t>
    </dgm:pt>
    <dgm:pt modelId="{775E2701-690C-4F87-BE82-2A46841DCED7}" type="parTrans" cxnId="{D08B3D75-8531-4BF0-825E-A7CD26D1A280}">
      <dgm:prSet/>
      <dgm:spPr/>
      <dgm:t>
        <a:bodyPr/>
        <a:lstStyle/>
        <a:p>
          <a:endParaRPr lang="en-US"/>
        </a:p>
      </dgm:t>
    </dgm:pt>
    <dgm:pt modelId="{ADEB86DA-3B64-45AF-A2FA-809F15A0229D}" type="sibTrans" cxnId="{D08B3D75-8531-4BF0-825E-A7CD26D1A280}">
      <dgm:prSet/>
      <dgm:spPr/>
      <dgm:t>
        <a:bodyPr/>
        <a:lstStyle/>
        <a:p>
          <a:endParaRPr lang="en-US"/>
        </a:p>
      </dgm:t>
    </dgm:pt>
    <dgm:pt modelId="{C9261CA6-253E-4CC8-9B2B-5C2509B081AA}">
      <dgm:prSet phldrT="[Text]"/>
      <dgm:spPr/>
      <dgm:t>
        <a:bodyPr/>
        <a:lstStyle/>
        <a:p>
          <a:r>
            <a:rPr lang="en-IN" dirty="0"/>
            <a:t>Unknown knowns</a:t>
          </a:r>
          <a:endParaRPr lang="en-US" dirty="0"/>
        </a:p>
      </dgm:t>
    </dgm:pt>
    <dgm:pt modelId="{7FA39ECA-8988-4B7E-947A-E733C7322F45}" type="parTrans" cxnId="{0946FC6B-AE5A-4560-97E7-213343493BEB}">
      <dgm:prSet/>
      <dgm:spPr/>
      <dgm:t>
        <a:bodyPr/>
        <a:lstStyle/>
        <a:p>
          <a:endParaRPr lang="en-US"/>
        </a:p>
      </dgm:t>
    </dgm:pt>
    <dgm:pt modelId="{1E71A5DA-DE69-46B7-A361-7C5B54FAFA03}" type="sibTrans" cxnId="{0946FC6B-AE5A-4560-97E7-213343493BEB}">
      <dgm:prSet/>
      <dgm:spPr/>
      <dgm:t>
        <a:bodyPr/>
        <a:lstStyle/>
        <a:p>
          <a:endParaRPr lang="en-US"/>
        </a:p>
      </dgm:t>
    </dgm:pt>
    <dgm:pt modelId="{648B59C9-8005-4F8F-8D4E-57483477BC1E}">
      <dgm:prSet phldrT="[Text]"/>
      <dgm:spPr/>
      <dgm:t>
        <a:bodyPr/>
        <a:lstStyle/>
        <a:p>
          <a:r>
            <a:rPr lang="en-IN" dirty="0"/>
            <a:t>Unknown unknowns</a:t>
          </a:r>
          <a:endParaRPr lang="en-US" dirty="0"/>
        </a:p>
      </dgm:t>
    </dgm:pt>
    <dgm:pt modelId="{6B2C50F0-1481-4CE0-BB47-426C4F8CF758}" type="parTrans" cxnId="{B284AE31-9DCB-4263-A160-2647BF300BE7}">
      <dgm:prSet/>
      <dgm:spPr/>
      <dgm:t>
        <a:bodyPr/>
        <a:lstStyle/>
        <a:p>
          <a:endParaRPr lang="en-US"/>
        </a:p>
      </dgm:t>
    </dgm:pt>
    <dgm:pt modelId="{1A488FE8-167F-428E-8A25-47D9B6DF6AC2}" type="sibTrans" cxnId="{B284AE31-9DCB-4263-A160-2647BF300BE7}">
      <dgm:prSet/>
      <dgm:spPr/>
      <dgm:t>
        <a:bodyPr/>
        <a:lstStyle/>
        <a:p>
          <a:endParaRPr lang="en-US"/>
        </a:p>
      </dgm:t>
    </dgm:pt>
    <dgm:pt modelId="{DA285620-3DD4-4DD4-A837-9BBA11507107}" type="pres">
      <dgm:prSet presAssocID="{EC366B6F-4C5D-4AD1-A088-ACF2A1EF4481}" presName="matrix" presStyleCnt="0">
        <dgm:presLayoutVars>
          <dgm:chMax val="1"/>
          <dgm:dir/>
          <dgm:resizeHandles val="exact"/>
        </dgm:presLayoutVars>
      </dgm:prSet>
      <dgm:spPr/>
    </dgm:pt>
    <dgm:pt modelId="{7FA12DD2-40EF-4E2A-9AC1-F5B36CF77A21}" type="pres">
      <dgm:prSet presAssocID="{EC366B6F-4C5D-4AD1-A088-ACF2A1EF4481}" presName="axisShape" presStyleLbl="bgShp" presStyleIdx="0" presStyleCnt="1" custScaleX="65260" custScaleY="43316" custLinFactNeighborX="-175" custLinFactNeighborY="-2082"/>
      <dgm:spPr/>
    </dgm:pt>
    <dgm:pt modelId="{9722D070-D34F-4016-B713-1A24791992B2}" type="pres">
      <dgm:prSet presAssocID="{EC366B6F-4C5D-4AD1-A088-ACF2A1EF4481}" presName="rect1" presStyleLbl="node1" presStyleIdx="0" presStyleCnt="4" custScaleX="64007" custScaleY="55518" custLinFactNeighborX="15781" custLinFactNeighborY="16219">
        <dgm:presLayoutVars>
          <dgm:chMax val="0"/>
          <dgm:chPref val="0"/>
          <dgm:bulletEnabled val="1"/>
        </dgm:presLayoutVars>
      </dgm:prSet>
      <dgm:spPr/>
    </dgm:pt>
    <dgm:pt modelId="{496B21CC-F7B0-422B-B2F7-D258220607A9}" type="pres">
      <dgm:prSet presAssocID="{EC366B6F-4C5D-4AD1-A088-ACF2A1EF4481}" presName="rect2" presStyleLbl="node1" presStyleIdx="1" presStyleCnt="4" custScaleX="59487" custScaleY="53767" custLinFactNeighborX="-15561" custLinFactNeighborY="13370">
        <dgm:presLayoutVars>
          <dgm:chMax val="0"/>
          <dgm:chPref val="0"/>
          <dgm:bulletEnabled val="1"/>
        </dgm:presLayoutVars>
      </dgm:prSet>
      <dgm:spPr/>
    </dgm:pt>
    <dgm:pt modelId="{EA9DC922-C694-4B3A-BE45-44BA8430C662}" type="pres">
      <dgm:prSet presAssocID="{EC366B6F-4C5D-4AD1-A088-ACF2A1EF4481}" presName="rect3" presStyleLbl="node1" presStyleIdx="2" presStyleCnt="4" custScaleX="61233" custScaleY="52056" custLinFactNeighborX="12054" custLinFactNeighborY="-27475">
        <dgm:presLayoutVars>
          <dgm:chMax val="0"/>
          <dgm:chPref val="0"/>
          <dgm:bulletEnabled val="1"/>
        </dgm:presLayoutVars>
      </dgm:prSet>
      <dgm:spPr/>
    </dgm:pt>
    <dgm:pt modelId="{095441C0-6630-4384-A186-CDE477D88CC0}" type="pres">
      <dgm:prSet presAssocID="{EC366B6F-4C5D-4AD1-A088-ACF2A1EF4481}" presName="rect4" presStyleLbl="node1" presStyleIdx="3" presStyleCnt="4" custScaleX="179619" custScaleY="112492" custLinFactNeighborX="36898" custLinFactNeighborY="-468">
        <dgm:presLayoutVars>
          <dgm:chMax val="0"/>
          <dgm:chPref val="0"/>
          <dgm:bulletEnabled val="1"/>
        </dgm:presLayoutVars>
      </dgm:prSet>
      <dgm:spPr/>
    </dgm:pt>
  </dgm:ptLst>
  <dgm:cxnLst>
    <dgm:cxn modelId="{B284AE31-9DCB-4263-A160-2647BF300BE7}" srcId="{EC366B6F-4C5D-4AD1-A088-ACF2A1EF4481}" destId="{648B59C9-8005-4F8F-8D4E-57483477BC1E}" srcOrd="3" destOrd="0" parTransId="{6B2C50F0-1481-4CE0-BB47-426C4F8CF758}" sibTransId="{1A488FE8-167F-428E-8A25-47D9B6DF6AC2}"/>
    <dgm:cxn modelId="{822DE86A-BB78-4159-84DD-254373169D64}" type="presOf" srcId="{C9261CA6-253E-4CC8-9B2B-5C2509B081AA}" destId="{EA9DC922-C694-4B3A-BE45-44BA8430C662}" srcOrd="0" destOrd="0" presId="urn:microsoft.com/office/officeart/2005/8/layout/matrix2"/>
    <dgm:cxn modelId="{0946FC6B-AE5A-4560-97E7-213343493BEB}" srcId="{EC366B6F-4C5D-4AD1-A088-ACF2A1EF4481}" destId="{C9261CA6-253E-4CC8-9B2B-5C2509B081AA}" srcOrd="2" destOrd="0" parTransId="{7FA39ECA-8988-4B7E-947A-E733C7322F45}" sibTransId="{1E71A5DA-DE69-46B7-A361-7C5B54FAFA03}"/>
    <dgm:cxn modelId="{DCCA7C4D-516F-41A8-9EC7-C571940B0739}" type="presOf" srcId="{6D183BB1-6465-45F9-B2B0-59485682E788}" destId="{496B21CC-F7B0-422B-B2F7-D258220607A9}" srcOrd="0" destOrd="0" presId="urn:microsoft.com/office/officeart/2005/8/layout/matrix2"/>
    <dgm:cxn modelId="{CA890074-57B0-4C55-B331-40F95F460C0A}" type="presOf" srcId="{648B59C9-8005-4F8F-8D4E-57483477BC1E}" destId="{095441C0-6630-4384-A186-CDE477D88CC0}" srcOrd="0" destOrd="0" presId="urn:microsoft.com/office/officeart/2005/8/layout/matrix2"/>
    <dgm:cxn modelId="{D08B3D75-8531-4BF0-825E-A7CD26D1A280}" srcId="{EC366B6F-4C5D-4AD1-A088-ACF2A1EF4481}" destId="{6D183BB1-6465-45F9-B2B0-59485682E788}" srcOrd="1" destOrd="0" parTransId="{775E2701-690C-4F87-BE82-2A46841DCED7}" sibTransId="{ADEB86DA-3B64-45AF-A2FA-809F15A0229D}"/>
    <dgm:cxn modelId="{005A7156-C15D-4703-AAAD-A19F2C5A4DDF}" type="presOf" srcId="{EC366B6F-4C5D-4AD1-A088-ACF2A1EF4481}" destId="{DA285620-3DD4-4DD4-A837-9BBA11507107}" srcOrd="0" destOrd="0" presId="urn:microsoft.com/office/officeart/2005/8/layout/matrix2"/>
    <dgm:cxn modelId="{FED280A5-83F3-4C56-B752-7CBB5CD1F121}" srcId="{EC366B6F-4C5D-4AD1-A088-ACF2A1EF4481}" destId="{397DD716-3E40-4C92-8FB4-9DC911AA8780}" srcOrd="0" destOrd="0" parTransId="{8EB6337E-7720-4864-846A-8DBC4B6A0147}" sibTransId="{3F2D4866-DEA1-4231-B7E2-0C95622D4978}"/>
    <dgm:cxn modelId="{5180C5DF-CA4B-4C8E-BC8C-BA65CC336527}" type="presOf" srcId="{397DD716-3E40-4C92-8FB4-9DC911AA8780}" destId="{9722D070-D34F-4016-B713-1A24791992B2}" srcOrd="0" destOrd="0" presId="urn:microsoft.com/office/officeart/2005/8/layout/matrix2"/>
    <dgm:cxn modelId="{12CFA5C0-49D3-42FA-B888-26394F4501E0}" type="presParOf" srcId="{DA285620-3DD4-4DD4-A837-9BBA11507107}" destId="{7FA12DD2-40EF-4E2A-9AC1-F5B36CF77A21}" srcOrd="0" destOrd="0" presId="urn:microsoft.com/office/officeart/2005/8/layout/matrix2"/>
    <dgm:cxn modelId="{B78A52AC-5B59-4834-A034-DB1BC682AD4F}" type="presParOf" srcId="{DA285620-3DD4-4DD4-A837-9BBA11507107}" destId="{9722D070-D34F-4016-B713-1A24791992B2}" srcOrd="1" destOrd="0" presId="urn:microsoft.com/office/officeart/2005/8/layout/matrix2"/>
    <dgm:cxn modelId="{C4348253-9FD6-4C51-B91A-F0201DB8F8C2}" type="presParOf" srcId="{DA285620-3DD4-4DD4-A837-9BBA11507107}" destId="{496B21CC-F7B0-422B-B2F7-D258220607A9}" srcOrd="2" destOrd="0" presId="urn:microsoft.com/office/officeart/2005/8/layout/matrix2"/>
    <dgm:cxn modelId="{8013EFCE-F75C-4350-B55D-E897C950EE01}" type="presParOf" srcId="{DA285620-3DD4-4DD4-A837-9BBA11507107}" destId="{EA9DC922-C694-4B3A-BE45-44BA8430C662}" srcOrd="3" destOrd="0" presId="urn:microsoft.com/office/officeart/2005/8/layout/matrix2"/>
    <dgm:cxn modelId="{700BEF34-3048-49A7-983B-F9734FAD0B54}" type="presParOf" srcId="{DA285620-3DD4-4DD4-A837-9BBA11507107}" destId="{095441C0-6630-4384-A186-CDE477D88CC0}"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1B7224-B852-4E81-ADD8-5715539F7EBA}" type="doc">
      <dgm:prSet loTypeId="urn:microsoft.com/office/officeart/2008/layout/AlternatingPictureBlocks" loCatId="list" qsTypeId="urn:microsoft.com/office/officeart/2005/8/quickstyle/simple3" qsCatId="simple" csTypeId="urn:microsoft.com/office/officeart/2005/8/colors/colorful1" csCatId="colorful" phldr="1"/>
      <dgm:spPr/>
      <dgm:t>
        <a:bodyPr/>
        <a:lstStyle/>
        <a:p>
          <a:endParaRPr lang="en-US"/>
        </a:p>
      </dgm:t>
    </dgm:pt>
    <dgm:pt modelId="{D1A99D4A-9E7E-49C0-B05F-0F50DE3845BD}">
      <dgm:prSet phldrT="[Text]"/>
      <dgm:spPr/>
      <dgm:t>
        <a:bodyPr/>
        <a:lstStyle/>
        <a:p>
          <a:r>
            <a:rPr lang="en-IN" dirty="0"/>
            <a:t>Searching</a:t>
          </a:r>
          <a:endParaRPr lang="en-US" dirty="0"/>
        </a:p>
      </dgm:t>
    </dgm:pt>
    <dgm:pt modelId="{8A281A7D-A692-4D8C-9293-C5F87B7FDF64}" type="parTrans" cxnId="{A8CCD44A-F2DB-4B11-B1E2-C5FC40A1F30B}">
      <dgm:prSet/>
      <dgm:spPr/>
      <dgm:t>
        <a:bodyPr/>
        <a:lstStyle/>
        <a:p>
          <a:endParaRPr lang="en-US"/>
        </a:p>
      </dgm:t>
    </dgm:pt>
    <dgm:pt modelId="{A58C70D5-0387-4B1E-A68D-00174A87307B}" type="sibTrans" cxnId="{A8CCD44A-F2DB-4B11-B1E2-C5FC40A1F30B}">
      <dgm:prSet/>
      <dgm:spPr/>
      <dgm:t>
        <a:bodyPr/>
        <a:lstStyle/>
        <a:p>
          <a:endParaRPr lang="en-US"/>
        </a:p>
      </dgm:t>
    </dgm:pt>
    <dgm:pt modelId="{E2248D4E-C2EA-4D89-9AA6-4ED572721E01}">
      <dgm:prSet phldrT="[Text]"/>
      <dgm:spPr/>
      <dgm:t>
        <a:bodyPr/>
        <a:lstStyle/>
        <a:p>
          <a:r>
            <a:rPr lang="en-IN" dirty="0"/>
            <a:t>Filtering </a:t>
          </a:r>
          <a:endParaRPr lang="en-US" dirty="0"/>
        </a:p>
      </dgm:t>
    </dgm:pt>
    <dgm:pt modelId="{5ECCC467-3A66-4BC8-B04B-B773E526D5C2}" type="parTrans" cxnId="{7A558083-7D7C-4FD2-9BA2-D4C2D857644F}">
      <dgm:prSet/>
      <dgm:spPr/>
      <dgm:t>
        <a:bodyPr/>
        <a:lstStyle/>
        <a:p>
          <a:endParaRPr lang="en-US"/>
        </a:p>
      </dgm:t>
    </dgm:pt>
    <dgm:pt modelId="{05E320F5-434F-42AD-B0FA-3B55CB59E0F9}" type="sibTrans" cxnId="{7A558083-7D7C-4FD2-9BA2-D4C2D857644F}">
      <dgm:prSet/>
      <dgm:spPr/>
      <dgm:t>
        <a:bodyPr/>
        <a:lstStyle/>
        <a:p>
          <a:endParaRPr lang="en-US"/>
        </a:p>
      </dgm:t>
    </dgm:pt>
    <dgm:pt modelId="{9D835367-9BA1-42AC-82DC-8F4B6A986062}">
      <dgm:prSet phldrT="[Text]"/>
      <dgm:spPr/>
      <dgm:t>
        <a:bodyPr/>
        <a:lstStyle/>
        <a:p>
          <a:r>
            <a:rPr lang="en-IN" dirty="0"/>
            <a:t>String matching</a:t>
          </a:r>
          <a:endParaRPr lang="en-US" dirty="0"/>
        </a:p>
      </dgm:t>
    </dgm:pt>
    <dgm:pt modelId="{B0805137-679F-437A-B161-5F1CD94EE883}" type="parTrans" cxnId="{D6EC292F-A276-472E-B46E-1B1A1EA400C2}">
      <dgm:prSet/>
      <dgm:spPr/>
      <dgm:t>
        <a:bodyPr/>
        <a:lstStyle/>
        <a:p>
          <a:endParaRPr lang="en-US"/>
        </a:p>
      </dgm:t>
    </dgm:pt>
    <dgm:pt modelId="{C82F6024-7699-4F30-90B6-5A1F110942CA}" type="sibTrans" cxnId="{D6EC292F-A276-472E-B46E-1B1A1EA400C2}">
      <dgm:prSet/>
      <dgm:spPr/>
      <dgm:t>
        <a:bodyPr/>
        <a:lstStyle/>
        <a:p>
          <a:endParaRPr lang="en-US"/>
        </a:p>
      </dgm:t>
    </dgm:pt>
    <dgm:pt modelId="{87E0AA42-B5D0-4901-9571-7BF35A2AE7A8}" type="pres">
      <dgm:prSet presAssocID="{551B7224-B852-4E81-ADD8-5715539F7EBA}" presName="linearFlow" presStyleCnt="0">
        <dgm:presLayoutVars>
          <dgm:dir/>
          <dgm:resizeHandles val="exact"/>
        </dgm:presLayoutVars>
      </dgm:prSet>
      <dgm:spPr/>
    </dgm:pt>
    <dgm:pt modelId="{43627E3A-32B8-44CB-AFFC-A2D36A37EB7B}" type="pres">
      <dgm:prSet presAssocID="{D1A99D4A-9E7E-49C0-B05F-0F50DE3845BD}" presName="comp" presStyleCnt="0"/>
      <dgm:spPr/>
    </dgm:pt>
    <dgm:pt modelId="{D51CC2C2-6D24-4568-9FF4-4E7D33173FB7}" type="pres">
      <dgm:prSet presAssocID="{D1A99D4A-9E7E-49C0-B05F-0F50DE3845BD}" presName="rect2" presStyleLbl="node1" presStyleIdx="0" presStyleCnt="3">
        <dgm:presLayoutVars>
          <dgm:bulletEnabled val="1"/>
        </dgm:presLayoutVars>
      </dgm:prSet>
      <dgm:spPr/>
    </dgm:pt>
    <dgm:pt modelId="{A4FB6023-8C8A-4813-86F2-BCE5024403C9}" type="pres">
      <dgm:prSet presAssocID="{D1A99D4A-9E7E-49C0-B05F-0F50DE3845BD}" presName="rect1" presStyleLbl="ln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Research outline"/>
        </a:ext>
      </dgm:extLst>
    </dgm:pt>
    <dgm:pt modelId="{32280E14-E771-4858-92AC-00480BE7FF21}" type="pres">
      <dgm:prSet presAssocID="{A58C70D5-0387-4B1E-A68D-00174A87307B}" presName="sibTrans" presStyleCnt="0"/>
      <dgm:spPr/>
    </dgm:pt>
    <dgm:pt modelId="{4D56184A-8B3C-4E25-9952-93F18A760FB0}" type="pres">
      <dgm:prSet presAssocID="{E2248D4E-C2EA-4D89-9AA6-4ED572721E01}" presName="comp" presStyleCnt="0"/>
      <dgm:spPr/>
    </dgm:pt>
    <dgm:pt modelId="{C854951A-AA31-42A8-87F0-96F2DAF67752}" type="pres">
      <dgm:prSet presAssocID="{E2248D4E-C2EA-4D89-9AA6-4ED572721E01}" presName="rect2" presStyleLbl="node1" presStyleIdx="1" presStyleCnt="3">
        <dgm:presLayoutVars>
          <dgm:bulletEnabled val="1"/>
        </dgm:presLayoutVars>
      </dgm:prSet>
      <dgm:spPr/>
    </dgm:pt>
    <dgm:pt modelId="{A1E82D16-8BD1-442A-92DF-A3514F04933A}" type="pres">
      <dgm:prSet presAssocID="{E2248D4E-C2EA-4D89-9AA6-4ED572721E01}" presName="rect1" presStyleLbl="ln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Filter outline"/>
        </a:ext>
      </dgm:extLst>
    </dgm:pt>
    <dgm:pt modelId="{5AA3EC2D-4B13-4EC7-8A71-C567059C2FE8}" type="pres">
      <dgm:prSet presAssocID="{05E320F5-434F-42AD-B0FA-3B55CB59E0F9}" presName="sibTrans" presStyleCnt="0"/>
      <dgm:spPr/>
    </dgm:pt>
    <dgm:pt modelId="{BD52C0CD-48A3-4A31-82AE-1ACCF734D71E}" type="pres">
      <dgm:prSet presAssocID="{9D835367-9BA1-42AC-82DC-8F4B6A986062}" presName="comp" presStyleCnt="0"/>
      <dgm:spPr/>
    </dgm:pt>
    <dgm:pt modelId="{823A9CD1-8EA2-4DC4-B7F5-F9D9C6D5336E}" type="pres">
      <dgm:prSet presAssocID="{9D835367-9BA1-42AC-82DC-8F4B6A986062}" presName="rect2" presStyleLbl="node1" presStyleIdx="2" presStyleCnt="3">
        <dgm:presLayoutVars>
          <dgm:bulletEnabled val="1"/>
        </dgm:presLayoutVars>
      </dgm:prSet>
      <dgm:spPr/>
    </dgm:pt>
    <dgm:pt modelId="{AD22C22E-0B07-49CB-BBF2-27DE324E0642}" type="pres">
      <dgm:prSet presAssocID="{9D835367-9BA1-42AC-82DC-8F4B6A986062}" presName="rect1" presStyleLbl="ln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dgm:spPr>
      <dgm:extLst>
        <a:ext uri="{E40237B7-FDA0-4F09-8148-C483321AD2D9}">
          <dgm14:cNvPr xmlns:dgm14="http://schemas.microsoft.com/office/drawing/2010/diagram" id="0" name="" descr="Harvey Balls 100% outline"/>
        </a:ext>
      </dgm:extLst>
    </dgm:pt>
  </dgm:ptLst>
  <dgm:cxnLst>
    <dgm:cxn modelId="{D6EC292F-A276-472E-B46E-1B1A1EA400C2}" srcId="{551B7224-B852-4E81-ADD8-5715539F7EBA}" destId="{9D835367-9BA1-42AC-82DC-8F4B6A986062}" srcOrd="2" destOrd="0" parTransId="{B0805137-679F-437A-B161-5F1CD94EE883}" sibTransId="{C82F6024-7699-4F30-90B6-5A1F110942CA}"/>
    <dgm:cxn modelId="{875D203D-CF2F-447D-B508-E2734ACDA697}" type="presOf" srcId="{E2248D4E-C2EA-4D89-9AA6-4ED572721E01}" destId="{C854951A-AA31-42A8-87F0-96F2DAF67752}" srcOrd="0" destOrd="0" presId="urn:microsoft.com/office/officeart/2008/layout/AlternatingPictureBlocks"/>
    <dgm:cxn modelId="{05582B43-488D-448C-B630-7FAB4C614233}" type="presOf" srcId="{551B7224-B852-4E81-ADD8-5715539F7EBA}" destId="{87E0AA42-B5D0-4901-9571-7BF35A2AE7A8}" srcOrd="0" destOrd="0" presId="urn:microsoft.com/office/officeart/2008/layout/AlternatingPictureBlocks"/>
    <dgm:cxn modelId="{A8CCD44A-F2DB-4B11-B1E2-C5FC40A1F30B}" srcId="{551B7224-B852-4E81-ADD8-5715539F7EBA}" destId="{D1A99D4A-9E7E-49C0-B05F-0F50DE3845BD}" srcOrd="0" destOrd="0" parTransId="{8A281A7D-A692-4D8C-9293-C5F87B7FDF64}" sibTransId="{A58C70D5-0387-4B1E-A68D-00174A87307B}"/>
    <dgm:cxn modelId="{F43A4C7C-4CD4-4757-9FEB-A32A8BDD4EDA}" type="presOf" srcId="{9D835367-9BA1-42AC-82DC-8F4B6A986062}" destId="{823A9CD1-8EA2-4DC4-B7F5-F9D9C6D5336E}" srcOrd="0" destOrd="0" presId="urn:microsoft.com/office/officeart/2008/layout/AlternatingPictureBlocks"/>
    <dgm:cxn modelId="{7A558083-7D7C-4FD2-9BA2-D4C2D857644F}" srcId="{551B7224-B852-4E81-ADD8-5715539F7EBA}" destId="{E2248D4E-C2EA-4D89-9AA6-4ED572721E01}" srcOrd="1" destOrd="0" parTransId="{5ECCC467-3A66-4BC8-B04B-B773E526D5C2}" sibTransId="{05E320F5-434F-42AD-B0FA-3B55CB59E0F9}"/>
    <dgm:cxn modelId="{64BFE3D5-93BB-45D5-9151-2767AB5EFDC3}" type="presOf" srcId="{D1A99D4A-9E7E-49C0-B05F-0F50DE3845BD}" destId="{D51CC2C2-6D24-4568-9FF4-4E7D33173FB7}" srcOrd="0" destOrd="0" presId="urn:microsoft.com/office/officeart/2008/layout/AlternatingPictureBlocks"/>
    <dgm:cxn modelId="{9F68AF0E-62DA-4323-8401-E8C339ABF9CB}" type="presParOf" srcId="{87E0AA42-B5D0-4901-9571-7BF35A2AE7A8}" destId="{43627E3A-32B8-44CB-AFFC-A2D36A37EB7B}" srcOrd="0" destOrd="0" presId="urn:microsoft.com/office/officeart/2008/layout/AlternatingPictureBlocks"/>
    <dgm:cxn modelId="{CE70077F-2C89-4F34-B31E-D69370933C7E}" type="presParOf" srcId="{43627E3A-32B8-44CB-AFFC-A2D36A37EB7B}" destId="{D51CC2C2-6D24-4568-9FF4-4E7D33173FB7}" srcOrd="0" destOrd="0" presId="urn:microsoft.com/office/officeart/2008/layout/AlternatingPictureBlocks"/>
    <dgm:cxn modelId="{41BEE333-4235-4FFE-AC29-FF3FFBF33740}" type="presParOf" srcId="{43627E3A-32B8-44CB-AFFC-A2D36A37EB7B}" destId="{A4FB6023-8C8A-4813-86F2-BCE5024403C9}" srcOrd="1" destOrd="0" presId="urn:microsoft.com/office/officeart/2008/layout/AlternatingPictureBlocks"/>
    <dgm:cxn modelId="{220C8692-6E79-4143-8478-ECCDE657C7CC}" type="presParOf" srcId="{87E0AA42-B5D0-4901-9571-7BF35A2AE7A8}" destId="{32280E14-E771-4858-92AC-00480BE7FF21}" srcOrd="1" destOrd="0" presId="urn:microsoft.com/office/officeart/2008/layout/AlternatingPictureBlocks"/>
    <dgm:cxn modelId="{3EE4BA4D-F1E1-44F2-9381-2F674BCB6A57}" type="presParOf" srcId="{87E0AA42-B5D0-4901-9571-7BF35A2AE7A8}" destId="{4D56184A-8B3C-4E25-9952-93F18A760FB0}" srcOrd="2" destOrd="0" presId="urn:microsoft.com/office/officeart/2008/layout/AlternatingPictureBlocks"/>
    <dgm:cxn modelId="{725AF62A-F8BB-4E92-8924-239E8B83AD59}" type="presParOf" srcId="{4D56184A-8B3C-4E25-9952-93F18A760FB0}" destId="{C854951A-AA31-42A8-87F0-96F2DAF67752}" srcOrd="0" destOrd="0" presId="urn:microsoft.com/office/officeart/2008/layout/AlternatingPictureBlocks"/>
    <dgm:cxn modelId="{56F6E734-D905-464E-A040-10D05CA0D653}" type="presParOf" srcId="{4D56184A-8B3C-4E25-9952-93F18A760FB0}" destId="{A1E82D16-8BD1-442A-92DF-A3514F04933A}" srcOrd="1" destOrd="0" presId="urn:microsoft.com/office/officeart/2008/layout/AlternatingPictureBlocks"/>
    <dgm:cxn modelId="{A58AB829-2A1F-4ADD-B0DE-9EA419545241}" type="presParOf" srcId="{87E0AA42-B5D0-4901-9571-7BF35A2AE7A8}" destId="{5AA3EC2D-4B13-4EC7-8A71-C567059C2FE8}" srcOrd="3" destOrd="0" presId="urn:microsoft.com/office/officeart/2008/layout/AlternatingPictureBlocks"/>
    <dgm:cxn modelId="{B8C6F7D8-5FF4-4954-B138-FA5ED42EC274}" type="presParOf" srcId="{87E0AA42-B5D0-4901-9571-7BF35A2AE7A8}" destId="{BD52C0CD-48A3-4A31-82AE-1ACCF734D71E}" srcOrd="4" destOrd="0" presId="urn:microsoft.com/office/officeart/2008/layout/AlternatingPictureBlocks"/>
    <dgm:cxn modelId="{83D7354B-A98D-434A-8919-C3D1DD4679F9}" type="presParOf" srcId="{BD52C0CD-48A3-4A31-82AE-1ACCF734D71E}" destId="{823A9CD1-8EA2-4DC4-B7F5-F9D9C6D5336E}" srcOrd="0" destOrd="0" presId="urn:microsoft.com/office/officeart/2008/layout/AlternatingPictureBlocks"/>
    <dgm:cxn modelId="{81D2CD18-6E14-48CA-86EF-DA3A70664E90}" type="presParOf" srcId="{BD52C0CD-48A3-4A31-82AE-1ACCF734D71E}" destId="{AD22C22E-0B07-49CB-BBF2-27DE324E0642}"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BBA5AC-DBDF-43E4-B500-1EB9D43B2B57}" type="doc">
      <dgm:prSet loTypeId="urn:microsoft.com/office/officeart/2008/layout/AlternatingPictureBlocks" loCatId="picture" qsTypeId="urn:microsoft.com/office/officeart/2005/8/quickstyle/simple3" qsCatId="simple" csTypeId="urn:microsoft.com/office/officeart/2005/8/colors/colorful5" csCatId="colorful" phldr="1"/>
      <dgm:spPr/>
    </dgm:pt>
    <dgm:pt modelId="{4DD22057-2082-4FCD-8C70-6B6ABA836F28}">
      <dgm:prSet phldrT="[Text]"/>
      <dgm:spPr/>
      <dgm:t>
        <a:bodyPr/>
        <a:lstStyle/>
        <a:p>
          <a:r>
            <a:rPr lang="en-IN" dirty="0"/>
            <a:t>Visualization </a:t>
          </a:r>
          <a:endParaRPr lang="en-US" dirty="0"/>
        </a:p>
      </dgm:t>
    </dgm:pt>
    <dgm:pt modelId="{D6B60851-3CAA-48E2-B247-454D82A8344C}" type="parTrans" cxnId="{A504C03C-5CC6-41FC-8741-91D33D5BC460}">
      <dgm:prSet/>
      <dgm:spPr/>
      <dgm:t>
        <a:bodyPr/>
        <a:lstStyle/>
        <a:p>
          <a:endParaRPr lang="en-US"/>
        </a:p>
      </dgm:t>
    </dgm:pt>
    <dgm:pt modelId="{D155E8F9-C443-4B7F-A398-B0784F6DB1FF}" type="sibTrans" cxnId="{A504C03C-5CC6-41FC-8741-91D33D5BC460}">
      <dgm:prSet/>
      <dgm:spPr/>
      <dgm:t>
        <a:bodyPr/>
        <a:lstStyle/>
        <a:p>
          <a:endParaRPr lang="en-US"/>
        </a:p>
      </dgm:t>
    </dgm:pt>
    <dgm:pt modelId="{987BD159-7B7E-48EE-ABF4-0D07DF99B401}">
      <dgm:prSet phldrT="[Text]"/>
      <dgm:spPr/>
      <dgm:t>
        <a:bodyPr/>
        <a:lstStyle/>
        <a:p>
          <a:r>
            <a:rPr lang="en-IN" dirty="0"/>
            <a:t>Timeline plotting</a:t>
          </a:r>
          <a:endParaRPr lang="en-US" dirty="0"/>
        </a:p>
      </dgm:t>
    </dgm:pt>
    <dgm:pt modelId="{3F3647A6-A7E6-4D9A-BD8A-89F19C167341}" type="parTrans" cxnId="{24BC0FAC-CBDA-43F9-A16F-E314641FE281}">
      <dgm:prSet/>
      <dgm:spPr/>
      <dgm:t>
        <a:bodyPr/>
        <a:lstStyle/>
        <a:p>
          <a:endParaRPr lang="en-US"/>
        </a:p>
      </dgm:t>
    </dgm:pt>
    <dgm:pt modelId="{B3CE43F7-E1FD-44EB-843C-26DE0BFA27CB}" type="sibTrans" cxnId="{24BC0FAC-CBDA-43F9-A16F-E314641FE281}">
      <dgm:prSet/>
      <dgm:spPr/>
      <dgm:t>
        <a:bodyPr/>
        <a:lstStyle/>
        <a:p>
          <a:endParaRPr lang="en-US"/>
        </a:p>
      </dgm:t>
    </dgm:pt>
    <dgm:pt modelId="{9B326645-DC9A-42B6-A0D1-FAD5F670DAD0}">
      <dgm:prSet phldrT="[Text]"/>
      <dgm:spPr/>
      <dgm:t>
        <a:bodyPr/>
        <a:lstStyle/>
        <a:p>
          <a:r>
            <a:rPr lang="en-IN" dirty="0"/>
            <a:t>Outlier/baselining</a:t>
          </a:r>
          <a:endParaRPr lang="en-US" dirty="0"/>
        </a:p>
      </dgm:t>
    </dgm:pt>
    <dgm:pt modelId="{C7AF7BE4-E1F6-4225-BACF-938CF4295970}" type="parTrans" cxnId="{1EFC913A-C4F6-4527-8EB2-8643669D9470}">
      <dgm:prSet/>
      <dgm:spPr/>
      <dgm:t>
        <a:bodyPr/>
        <a:lstStyle/>
        <a:p>
          <a:endParaRPr lang="en-US"/>
        </a:p>
      </dgm:t>
    </dgm:pt>
    <dgm:pt modelId="{7E7798AD-EBB5-4A79-BC22-B0754E37B6D4}" type="sibTrans" cxnId="{1EFC913A-C4F6-4527-8EB2-8643669D9470}">
      <dgm:prSet/>
      <dgm:spPr/>
      <dgm:t>
        <a:bodyPr/>
        <a:lstStyle/>
        <a:p>
          <a:endParaRPr lang="en-US"/>
        </a:p>
      </dgm:t>
    </dgm:pt>
    <dgm:pt modelId="{214CE03A-2FB4-4811-9F6E-107D5DCCC064}" type="pres">
      <dgm:prSet presAssocID="{D0BBA5AC-DBDF-43E4-B500-1EB9D43B2B57}" presName="linearFlow" presStyleCnt="0">
        <dgm:presLayoutVars>
          <dgm:dir/>
          <dgm:resizeHandles val="exact"/>
        </dgm:presLayoutVars>
      </dgm:prSet>
      <dgm:spPr/>
    </dgm:pt>
    <dgm:pt modelId="{2F607D07-E86B-479A-A0A6-8111F5BCCE74}" type="pres">
      <dgm:prSet presAssocID="{4DD22057-2082-4FCD-8C70-6B6ABA836F28}" presName="comp" presStyleCnt="0"/>
      <dgm:spPr/>
    </dgm:pt>
    <dgm:pt modelId="{C3316839-3407-4070-BAD5-93549C439428}" type="pres">
      <dgm:prSet presAssocID="{4DD22057-2082-4FCD-8C70-6B6ABA836F28}" presName="rect2" presStyleLbl="node1" presStyleIdx="0" presStyleCnt="3">
        <dgm:presLayoutVars>
          <dgm:bulletEnabled val="1"/>
        </dgm:presLayoutVars>
      </dgm:prSet>
      <dgm:spPr/>
    </dgm:pt>
    <dgm:pt modelId="{A509921F-D615-43E0-99A3-4C571F2FD8B5}" type="pres">
      <dgm:prSet presAssocID="{4DD22057-2082-4FCD-8C70-6B6ABA836F28}" presName="rect1" presStyleLbl="ln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Illustrator outline"/>
        </a:ext>
      </dgm:extLst>
    </dgm:pt>
    <dgm:pt modelId="{6BB68478-1DEA-4E93-BB38-B8DA63EAE294}" type="pres">
      <dgm:prSet presAssocID="{D155E8F9-C443-4B7F-A398-B0784F6DB1FF}" presName="sibTrans" presStyleCnt="0"/>
      <dgm:spPr/>
    </dgm:pt>
    <dgm:pt modelId="{C4011705-4FB9-4823-A8D2-F580AD4C9864}" type="pres">
      <dgm:prSet presAssocID="{987BD159-7B7E-48EE-ABF4-0D07DF99B401}" presName="comp" presStyleCnt="0"/>
      <dgm:spPr/>
    </dgm:pt>
    <dgm:pt modelId="{85CDFB05-1EB2-4F92-B53E-836561BA66DB}" type="pres">
      <dgm:prSet presAssocID="{987BD159-7B7E-48EE-ABF4-0D07DF99B401}" presName="rect2" presStyleLbl="node1" presStyleIdx="1" presStyleCnt="3">
        <dgm:presLayoutVars>
          <dgm:bulletEnabled val="1"/>
        </dgm:presLayoutVars>
      </dgm:prSet>
      <dgm:spPr/>
    </dgm:pt>
    <dgm:pt modelId="{0C05EC67-35AB-4FD0-B87E-BA60458DF6A2}" type="pres">
      <dgm:prSet presAssocID="{987BD159-7B7E-48EE-ABF4-0D07DF99B401}" presName="rect1" presStyleLbl="ln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Statistics outline"/>
        </a:ext>
      </dgm:extLst>
    </dgm:pt>
    <dgm:pt modelId="{0A674D92-94FE-4505-9A47-6AD7BB12FE5C}" type="pres">
      <dgm:prSet presAssocID="{B3CE43F7-E1FD-44EB-843C-26DE0BFA27CB}" presName="sibTrans" presStyleCnt="0"/>
      <dgm:spPr/>
    </dgm:pt>
    <dgm:pt modelId="{3BC31A62-9F59-4498-AE53-737F6BFCF9C7}" type="pres">
      <dgm:prSet presAssocID="{9B326645-DC9A-42B6-A0D1-FAD5F670DAD0}" presName="comp" presStyleCnt="0"/>
      <dgm:spPr/>
    </dgm:pt>
    <dgm:pt modelId="{B5572567-64FB-4ADF-8A56-A962BDF494B1}" type="pres">
      <dgm:prSet presAssocID="{9B326645-DC9A-42B6-A0D1-FAD5F670DAD0}" presName="rect2" presStyleLbl="node1" presStyleIdx="2" presStyleCnt="3">
        <dgm:presLayoutVars>
          <dgm:bulletEnabled val="1"/>
        </dgm:presLayoutVars>
      </dgm:prSet>
      <dgm:spPr/>
    </dgm:pt>
    <dgm:pt modelId="{6E717E73-B61E-4CD8-A98D-D12660D17044}" type="pres">
      <dgm:prSet presAssocID="{9B326645-DC9A-42B6-A0D1-FAD5F670DAD0}" presName="rect1" presStyleLbl="lnNode1" presStyleIdx="2" presStyleCnt="3"/>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Lst>
  <dgm:cxnLst>
    <dgm:cxn modelId="{08E4E12B-5639-4736-94D6-4CCBD13B15A0}" type="presOf" srcId="{987BD159-7B7E-48EE-ABF4-0D07DF99B401}" destId="{85CDFB05-1EB2-4F92-B53E-836561BA66DB}" srcOrd="0" destOrd="0" presId="urn:microsoft.com/office/officeart/2008/layout/AlternatingPictureBlocks"/>
    <dgm:cxn modelId="{0FCBBC2D-8DF1-419F-82AA-2CCFC4A580AA}" type="presOf" srcId="{9B326645-DC9A-42B6-A0D1-FAD5F670DAD0}" destId="{B5572567-64FB-4ADF-8A56-A962BDF494B1}" srcOrd="0" destOrd="0" presId="urn:microsoft.com/office/officeart/2008/layout/AlternatingPictureBlocks"/>
    <dgm:cxn modelId="{1EFC913A-C4F6-4527-8EB2-8643669D9470}" srcId="{D0BBA5AC-DBDF-43E4-B500-1EB9D43B2B57}" destId="{9B326645-DC9A-42B6-A0D1-FAD5F670DAD0}" srcOrd="2" destOrd="0" parTransId="{C7AF7BE4-E1F6-4225-BACF-938CF4295970}" sibTransId="{7E7798AD-EBB5-4A79-BC22-B0754E37B6D4}"/>
    <dgm:cxn modelId="{DB8C923A-D6D6-4CD6-96FD-2140BAFF51BA}" type="presOf" srcId="{D0BBA5AC-DBDF-43E4-B500-1EB9D43B2B57}" destId="{214CE03A-2FB4-4811-9F6E-107D5DCCC064}" srcOrd="0" destOrd="0" presId="urn:microsoft.com/office/officeart/2008/layout/AlternatingPictureBlocks"/>
    <dgm:cxn modelId="{A504C03C-5CC6-41FC-8741-91D33D5BC460}" srcId="{D0BBA5AC-DBDF-43E4-B500-1EB9D43B2B57}" destId="{4DD22057-2082-4FCD-8C70-6B6ABA836F28}" srcOrd="0" destOrd="0" parTransId="{D6B60851-3CAA-48E2-B247-454D82A8344C}" sibTransId="{D155E8F9-C443-4B7F-A398-B0784F6DB1FF}"/>
    <dgm:cxn modelId="{82A0AEA7-236C-453E-B007-1D82E241EE29}" type="presOf" srcId="{4DD22057-2082-4FCD-8C70-6B6ABA836F28}" destId="{C3316839-3407-4070-BAD5-93549C439428}" srcOrd="0" destOrd="0" presId="urn:microsoft.com/office/officeart/2008/layout/AlternatingPictureBlocks"/>
    <dgm:cxn modelId="{24BC0FAC-CBDA-43F9-A16F-E314641FE281}" srcId="{D0BBA5AC-DBDF-43E4-B500-1EB9D43B2B57}" destId="{987BD159-7B7E-48EE-ABF4-0D07DF99B401}" srcOrd="1" destOrd="0" parTransId="{3F3647A6-A7E6-4D9A-BD8A-89F19C167341}" sibTransId="{B3CE43F7-E1FD-44EB-843C-26DE0BFA27CB}"/>
    <dgm:cxn modelId="{3D14FB0E-AE5B-464D-8F70-338D48B58045}" type="presParOf" srcId="{214CE03A-2FB4-4811-9F6E-107D5DCCC064}" destId="{2F607D07-E86B-479A-A0A6-8111F5BCCE74}" srcOrd="0" destOrd="0" presId="urn:microsoft.com/office/officeart/2008/layout/AlternatingPictureBlocks"/>
    <dgm:cxn modelId="{5C74204A-A87B-4CDB-9A93-28F347A8530C}" type="presParOf" srcId="{2F607D07-E86B-479A-A0A6-8111F5BCCE74}" destId="{C3316839-3407-4070-BAD5-93549C439428}" srcOrd="0" destOrd="0" presId="urn:microsoft.com/office/officeart/2008/layout/AlternatingPictureBlocks"/>
    <dgm:cxn modelId="{FC291C9B-D4BF-4524-AC85-53FAFBFB919D}" type="presParOf" srcId="{2F607D07-E86B-479A-A0A6-8111F5BCCE74}" destId="{A509921F-D615-43E0-99A3-4C571F2FD8B5}" srcOrd="1" destOrd="0" presId="urn:microsoft.com/office/officeart/2008/layout/AlternatingPictureBlocks"/>
    <dgm:cxn modelId="{ADD01859-CBE9-4BBB-8BE4-2952B3A8638B}" type="presParOf" srcId="{214CE03A-2FB4-4811-9F6E-107D5DCCC064}" destId="{6BB68478-1DEA-4E93-BB38-B8DA63EAE294}" srcOrd="1" destOrd="0" presId="urn:microsoft.com/office/officeart/2008/layout/AlternatingPictureBlocks"/>
    <dgm:cxn modelId="{58CBD87E-77B0-42E6-90E0-D630407932B5}" type="presParOf" srcId="{214CE03A-2FB4-4811-9F6E-107D5DCCC064}" destId="{C4011705-4FB9-4823-A8D2-F580AD4C9864}" srcOrd="2" destOrd="0" presId="urn:microsoft.com/office/officeart/2008/layout/AlternatingPictureBlocks"/>
    <dgm:cxn modelId="{734A7EEC-2AC3-4EDF-92DB-C6F81B7527D5}" type="presParOf" srcId="{C4011705-4FB9-4823-A8D2-F580AD4C9864}" destId="{85CDFB05-1EB2-4F92-B53E-836561BA66DB}" srcOrd="0" destOrd="0" presId="urn:microsoft.com/office/officeart/2008/layout/AlternatingPictureBlocks"/>
    <dgm:cxn modelId="{E010A184-36DC-4B62-ADFD-890F88342EE1}" type="presParOf" srcId="{C4011705-4FB9-4823-A8D2-F580AD4C9864}" destId="{0C05EC67-35AB-4FD0-B87E-BA60458DF6A2}" srcOrd="1" destOrd="0" presId="urn:microsoft.com/office/officeart/2008/layout/AlternatingPictureBlocks"/>
    <dgm:cxn modelId="{D3A177C5-BA64-49D9-8118-B3101A8E459D}" type="presParOf" srcId="{214CE03A-2FB4-4811-9F6E-107D5DCCC064}" destId="{0A674D92-94FE-4505-9A47-6AD7BB12FE5C}" srcOrd="3" destOrd="0" presId="urn:microsoft.com/office/officeart/2008/layout/AlternatingPictureBlocks"/>
    <dgm:cxn modelId="{32BBBAC6-715E-4E51-ACE9-E46C9ACD8CBE}" type="presParOf" srcId="{214CE03A-2FB4-4811-9F6E-107D5DCCC064}" destId="{3BC31A62-9F59-4498-AE53-737F6BFCF9C7}" srcOrd="4" destOrd="0" presId="urn:microsoft.com/office/officeart/2008/layout/AlternatingPictureBlocks"/>
    <dgm:cxn modelId="{03237943-A0B9-41B1-B411-2ED2DA1EE4A8}" type="presParOf" srcId="{3BC31A62-9F59-4498-AE53-737F6BFCF9C7}" destId="{B5572567-64FB-4ADF-8A56-A962BDF494B1}" srcOrd="0" destOrd="0" presId="urn:microsoft.com/office/officeart/2008/layout/AlternatingPictureBlocks"/>
    <dgm:cxn modelId="{EF4FAE51-3979-4925-A7B1-B2373A66FCAA}" type="presParOf" srcId="{3BC31A62-9F59-4498-AE53-737F6BFCF9C7}" destId="{6E717E73-B61E-4CD8-A98D-D12660D17044}" srcOrd="1" destOrd="0" presId="urn:microsoft.com/office/officeart/2008/layout/Alternating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0BBA5AC-DBDF-43E4-B500-1EB9D43B2B57}" type="doc">
      <dgm:prSet loTypeId="urn:microsoft.com/office/officeart/2008/layout/AlternatingPictureBlocks" loCatId="picture" qsTypeId="urn:microsoft.com/office/officeart/2005/8/quickstyle/simple3" qsCatId="simple" csTypeId="urn:microsoft.com/office/officeart/2005/8/colors/colorful4" csCatId="colorful" phldr="1"/>
      <dgm:spPr/>
    </dgm:pt>
    <dgm:pt modelId="{4DD22057-2082-4FCD-8C70-6B6ABA836F28}">
      <dgm:prSet phldrT="[Text]" custT="1"/>
      <dgm:spPr/>
      <dgm:t>
        <a:bodyPr/>
        <a:lstStyle/>
        <a:p>
          <a:r>
            <a:rPr lang="en-IN" sz="2400" dirty="0"/>
            <a:t>Grouping </a:t>
          </a:r>
          <a:endParaRPr lang="en-US" sz="2400" dirty="0"/>
        </a:p>
      </dgm:t>
    </dgm:pt>
    <dgm:pt modelId="{D6B60851-3CAA-48E2-B247-454D82A8344C}" type="parTrans" cxnId="{A504C03C-5CC6-41FC-8741-91D33D5BC460}">
      <dgm:prSet/>
      <dgm:spPr/>
      <dgm:t>
        <a:bodyPr/>
        <a:lstStyle/>
        <a:p>
          <a:endParaRPr lang="en-US"/>
        </a:p>
      </dgm:t>
    </dgm:pt>
    <dgm:pt modelId="{D155E8F9-C443-4B7F-A398-B0784F6DB1FF}" type="sibTrans" cxnId="{A504C03C-5CC6-41FC-8741-91D33D5BC460}">
      <dgm:prSet/>
      <dgm:spPr/>
      <dgm:t>
        <a:bodyPr/>
        <a:lstStyle/>
        <a:p>
          <a:endParaRPr lang="en-US"/>
        </a:p>
      </dgm:t>
    </dgm:pt>
    <dgm:pt modelId="{987BD159-7B7E-48EE-ABF4-0D07DF99B401}">
      <dgm:prSet phldrT="[Text]" custT="1"/>
      <dgm:spPr/>
      <dgm:t>
        <a:bodyPr/>
        <a:lstStyle/>
        <a:p>
          <a:r>
            <a:rPr lang="en-IN" sz="2400" dirty="0"/>
            <a:t>Clustering</a:t>
          </a:r>
          <a:endParaRPr lang="en-US" sz="2400" dirty="0"/>
        </a:p>
      </dgm:t>
    </dgm:pt>
    <dgm:pt modelId="{3F3647A6-A7E6-4D9A-BD8A-89F19C167341}" type="parTrans" cxnId="{24BC0FAC-CBDA-43F9-A16F-E314641FE281}">
      <dgm:prSet/>
      <dgm:spPr/>
      <dgm:t>
        <a:bodyPr/>
        <a:lstStyle/>
        <a:p>
          <a:endParaRPr lang="en-US"/>
        </a:p>
      </dgm:t>
    </dgm:pt>
    <dgm:pt modelId="{B3CE43F7-E1FD-44EB-843C-26DE0BFA27CB}" type="sibTrans" cxnId="{24BC0FAC-CBDA-43F9-A16F-E314641FE281}">
      <dgm:prSet/>
      <dgm:spPr/>
      <dgm:t>
        <a:bodyPr/>
        <a:lstStyle/>
        <a:p>
          <a:endParaRPr lang="en-US"/>
        </a:p>
      </dgm:t>
    </dgm:pt>
    <dgm:pt modelId="{9B326645-DC9A-42B6-A0D1-FAD5F670DAD0}">
      <dgm:prSet phldrT="[Text]" custT="1"/>
      <dgm:spPr/>
      <dgm:t>
        <a:bodyPr/>
        <a:lstStyle/>
        <a:p>
          <a:r>
            <a:rPr lang="en-IN" sz="2400" dirty="0"/>
            <a:t>Stacking               </a:t>
          </a:r>
          <a:endParaRPr lang="en-US" sz="2400" dirty="0"/>
        </a:p>
      </dgm:t>
    </dgm:pt>
    <dgm:pt modelId="{C7AF7BE4-E1F6-4225-BACF-938CF4295970}" type="parTrans" cxnId="{1EFC913A-C4F6-4527-8EB2-8643669D9470}">
      <dgm:prSet/>
      <dgm:spPr/>
      <dgm:t>
        <a:bodyPr/>
        <a:lstStyle/>
        <a:p>
          <a:endParaRPr lang="en-US"/>
        </a:p>
      </dgm:t>
    </dgm:pt>
    <dgm:pt modelId="{7E7798AD-EBB5-4A79-BC22-B0754E37B6D4}" type="sibTrans" cxnId="{1EFC913A-C4F6-4527-8EB2-8643669D9470}">
      <dgm:prSet/>
      <dgm:spPr/>
      <dgm:t>
        <a:bodyPr/>
        <a:lstStyle/>
        <a:p>
          <a:endParaRPr lang="en-US"/>
        </a:p>
      </dgm:t>
    </dgm:pt>
    <dgm:pt modelId="{214CE03A-2FB4-4811-9F6E-107D5DCCC064}" type="pres">
      <dgm:prSet presAssocID="{D0BBA5AC-DBDF-43E4-B500-1EB9D43B2B57}" presName="linearFlow" presStyleCnt="0">
        <dgm:presLayoutVars>
          <dgm:dir/>
          <dgm:resizeHandles val="exact"/>
        </dgm:presLayoutVars>
      </dgm:prSet>
      <dgm:spPr/>
    </dgm:pt>
    <dgm:pt modelId="{2F607D07-E86B-479A-A0A6-8111F5BCCE74}" type="pres">
      <dgm:prSet presAssocID="{4DD22057-2082-4FCD-8C70-6B6ABA836F28}" presName="comp" presStyleCnt="0"/>
      <dgm:spPr/>
    </dgm:pt>
    <dgm:pt modelId="{C3316839-3407-4070-BAD5-93549C439428}" type="pres">
      <dgm:prSet presAssocID="{4DD22057-2082-4FCD-8C70-6B6ABA836F28}" presName="rect2" presStyleLbl="node1" presStyleIdx="0" presStyleCnt="3">
        <dgm:presLayoutVars>
          <dgm:bulletEnabled val="1"/>
        </dgm:presLayoutVars>
      </dgm:prSet>
      <dgm:spPr/>
    </dgm:pt>
    <dgm:pt modelId="{A509921F-D615-43E0-99A3-4C571F2FD8B5}" type="pres">
      <dgm:prSet presAssocID="{4DD22057-2082-4FCD-8C70-6B6ABA836F28}" presName="rect1" presStyleLbl="ln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Network outline"/>
        </a:ext>
      </dgm:extLst>
    </dgm:pt>
    <dgm:pt modelId="{6BB68478-1DEA-4E93-BB38-B8DA63EAE294}" type="pres">
      <dgm:prSet presAssocID="{D155E8F9-C443-4B7F-A398-B0784F6DB1FF}" presName="sibTrans" presStyleCnt="0"/>
      <dgm:spPr/>
    </dgm:pt>
    <dgm:pt modelId="{C4011705-4FB9-4823-A8D2-F580AD4C9864}" type="pres">
      <dgm:prSet presAssocID="{987BD159-7B7E-48EE-ABF4-0D07DF99B401}" presName="comp" presStyleCnt="0"/>
      <dgm:spPr/>
    </dgm:pt>
    <dgm:pt modelId="{85CDFB05-1EB2-4F92-B53E-836561BA66DB}" type="pres">
      <dgm:prSet presAssocID="{987BD159-7B7E-48EE-ABF4-0D07DF99B401}" presName="rect2" presStyleLbl="node1" presStyleIdx="1" presStyleCnt="3">
        <dgm:presLayoutVars>
          <dgm:bulletEnabled val="1"/>
        </dgm:presLayoutVars>
      </dgm:prSet>
      <dgm:spPr/>
    </dgm:pt>
    <dgm:pt modelId="{0C05EC67-35AB-4FD0-B87E-BA60458DF6A2}" type="pres">
      <dgm:prSet presAssocID="{987BD159-7B7E-48EE-ABF4-0D07DF99B401}" presName="rect1" presStyleLbl="ln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Abacus outline"/>
        </a:ext>
      </dgm:extLst>
    </dgm:pt>
    <dgm:pt modelId="{0A674D92-94FE-4505-9A47-6AD7BB12FE5C}" type="pres">
      <dgm:prSet presAssocID="{B3CE43F7-E1FD-44EB-843C-26DE0BFA27CB}" presName="sibTrans" presStyleCnt="0"/>
      <dgm:spPr/>
    </dgm:pt>
    <dgm:pt modelId="{3BC31A62-9F59-4498-AE53-737F6BFCF9C7}" type="pres">
      <dgm:prSet presAssocID="{9B326645-DC9A-42B6-A0D1-FAD5F670DAD0}" presName="comp" presStyleCnt="0"/>
      <dgm:spPr/>
    </dgm:pt>
    <dgm:pt modelId="{B5572567-64FB-4ADF-8A56-A962BDF494B1}" type="pres">
      <dgm:prSet presAssocID="{9B326645-DC9A-42B6-A0D1-FAD5F670DAD0}" presName="rect2" presStyleLbl="node1" presStyleIdx="2" presStyleCnt="3">
        <dgm:presLayoutVars>
          <dgm:bulletEnabled val="1"/>
        </dgm:presLayoutVars>
      </dgm:prSet>
      <dgm:spPr/>
    </dgm:pt>
    <dgm:pt modelId="{6E717E73-B61E-4CD8-A98D-D12660D17044}" type="pres">
      <dgm:prSet presAssocID="{9B326645-DC9A-42B6-A0D1-FAD5F670DAD0}" presName="rect1" presStyleLbl="lnNode1" presStyleIdx="2" presStyleCnt="3"/>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Lst>
  <dgm:cxnLst>
    <dgm:cxn modelId="{08E4E12B-5639-4736-94D6-4CCBD13B15A0}" type="presOf" srcId="{987BD159-7B7E-48EE-ABF4-0D07DF99B401}" destId="{85CDFB05-1EB2-4F92-B53E-836561BA66DB}" srcOrd="0" destOrd="0" presId="urn:microsoft.com/office/officeart/2008/layout/AlternatingPictureBlocks"/>
    <dgm:cxn modelId="{0FCBBC2D-8DF1-419F-82AA-2CCFC4A580AA}" type="presOf" srcId="{9B326645-DC9A-42B6-A0D1-FAD5F670DAD0}" destId="{B5572567-64FB-4ADF-8A56-A962BDF494B1}" srcOrd="0" destOrd="0" presId="urn:microsoft.com/office/officeart/2008/layout/AlternatingPictureBlocks"/>
    <dgm:cxn modelId="{1EFC913A-C4F6-4527-8EB2-8643669D9470}" srcId="{D0BBA5AC-DBDF-43E4-B500-1EB9D43B2B57}" destId="{9B326645-DC9A-42B6-A0D1-FAD5F670DAD0}" srcOrd="2" destOrd="0" parTransId="{C7AF7BE4-E1F6-4225-BACF-938CF4295970}" sibTransId="{7E7798AD-EBB5-4A79-BC22-B0754E37B6D4}"/>
    <dgm:cxn modelId="{DB8C923A-D6D6-4CD6-96FD-2140BAFF51BA}" type="presOf" srcId="{D0BBA5AC-DBDF-43E4-B500-1EB9D43B2B57}" destId="{214CE03A-2FB4-4811-9F6E-107D5DCCC064}" srcOrd="0" destOrd="0" presId="urn:microsoft.com/office/officeart/2008/layout/AlternatingPictureBlocks"/>
    <dgm:cxn modelId="{A504C03C-5CC6-41FC-8741-91D33D5BC460}" srcId="{D0BBA5AC-DBDF-43E4-B500-1EB9D43B2B57}" destId="{4DD22057-2082-4FCD-8C70-6B6ABA836F28}" srcOrd="0" destOrd="0" parTransId="{D6B60851-3CAA-48E2-B247-454D82A8344C}" sibTransId="{D155E8F9-C443-4B7F-A398-B0784F6DB1FF}"/>
    <dgm:cxn modelId="{82A0AEA7-236C-453E-B007-1D82E241EE29}" type="presOf" srcId="{4DD22057-2082-4FCD-8C70-6B6ABA836F28}" destId="{C3316839-3407-4070-BAD5-93549C439428}" srcOrd="0" destOrd="0" presId="urn:microsoft.com/office/officeart/2008/layout/AlternatingPictureBlocks"/>
    <dgm:cxn modelId="{24BC0FAC-CBDA-43F9-A16F-E314641FE281}" srcId="{D0BBA5AC-DBDF-43E4-B500-1EB9D43B2B57}" destId="{987BD159-7B7E-48EE-ABF4-0D07DF99B401}" srcOrd="1" destOrd="0" parTransId="{3F3647A6-A7E6-4D9A-BD8A-89F19C167341}" sibTransId="{B3CE43F7-E1FD-44EB-843C-26DE0BFA27CB}"/>
    <dgm:cxn modelId="{3D14FB0E-AE5B-464D-8F70-338D48B58045}" type="presParOf" srcId="{214CE03A-2FB4-4811-9F6E-107D5DCCC064}" destId="{2F607D07-E86B-479A-A0A6-8111F5BCCE74}" srcOrd="0" destOrd="0" presId="urn:microsoft.com/office/officeart/2008/layout/AlternatingPictureBlocks"/>
    <dgm:cxn modelId="{5C74204A-A87B-4CDB-9A93-28F347A8530C}" type="presParOf" srcId="{2F607D07-E86B-479A-A0A6-8111F5BCCE74}" destId="{C3316839-3407-4070-BAD5-93549C439428}" srcOrd="0" destOrd="0" presId="urn:microsoft.com/office/officeart/2008/layout/AlternatingPictureBlocks"/>
    <dgm:cxn modelId="{FC291C9B-D4BF-4524-AC85-53FAFBFB919D}" type="presParOf" srcId="{2F607D07-E86B-479A-A0A6-8111F5BCCE74}" destId="{A509921F-D615-43E0-99A3-4C571F2FD8B5}" srcOrd="1" destOrd="0" presId="urn:microsoft.com/office/officeart/2008/layout/AlternatingPictureBlocks"/>
    <dgm:cxn modelId="{ADD01859-CBE9-4BBB-8BE4-2952B3A8638B}" type="presParOf" srcId="{214CE03A-2FB4-4811-9F6E-107D5DCCC064}" destId="{6BB68478-1DEA-4E93-BB38-B8DA63EAE294}" srcOrd="1" destOrd="0" presId="urn:microsoft.com/office/officeart/2008/layout/AlternatingPictureBlocks"/>
    <dgm:cxn modelId="{58CBD87E-77B0-42E6-90E0-D630407932B5}" type="presParOf" srcId="{214CE03A-2FB4-4811-9F6E-107D5DCCC064}" destId="{C4011705-4FB9-4823-A8D2-F580AD4C9864}" srcOrd="2" destOrd="0" presId="urn:microsoft.com/office/officeart/2008/layout/AlternatingPictureBlocks"/>
    <dgm:cxn modelId="{734A7EEC-2AC3-4EDF-92DB-C6F81B7527D5}" type="presParOf" srcId="{C4011705-4FB9-4823-A8D2-F580AD4C9864}" destId="{85CDFB05-1EB2-4F92-B53E-836561BA66DB}" srcOrd="0" destOrd="0" presId="urn:microsoft.com/office/officeart/2008/layout/AlternatingPictureBlocks"/>
    <dgm:cxn modelId="{E010A184-36DC-4B62-ADFD-890F88342EE1}" type="presParOf" srcId="{C4011705-4FB9-4823-A8D2-F580AD4C9864}" destId="{0C05EC67-35AB-4FD0-B87E-BA60458DF6A2}" srcOrd="1" destOrd="0" presId="urn:microsoft.com/office/officeart/2008/layout/AlternatingPictureBlocks"/>
    <dgm:cxn modelId="{D3A177C5-BA64-49D9-8118-B3101A8E459D}" type="presParOf" srcId="{214CE03A-2FB4-4811-9F6E-107D5DCCC064}" destId="{0A674D92-94FE-4505-9A47-6AD7BB12FE5C}" srcOrd="3" destOrd="0" presId="urn:microsoft.com/office/officeart/2008/layout/AlternatingPictureBlocks"/>
    <dgm:cxn modelId="{32BBBAC6-715E-4E51-ACE9-E46C9ACD8CBE}" type="presParOf" srcId="{214CE03A-2FB4-4811-9F6E-107D5DCCC064}" destId="{3BC31A62-9F59-4498-AE53-737F6BFCF9C7}" srcOrd="4" destOrd="0" presId="urn:microsoft.com/office/officeart/2008/layout/AlternatingPictureBlocks"/>
    <dgm:cxn modelId="{03237943-A0B9-41B1-B411-2ED2DA1EE4A8}" type="presParOf" srcId="{3BC31A62-9F59-4498-AE53-737F6BFCF9C7}" destId="{B5572567-64FB-4ADF-8A56-A962BDF494B1}" srcOrd="0" destOrd="0" presId="urn:microsoft.com/office/officeart/2008/layout/AlternatingPictureBlocks"/>
    <dgm:cxn modelId="{EF4FAE51-3979-4925-A7B1-B2373A66FCAA}" type="presParOf" srcId="{3BC31A62-9F59-4498-AE53-737F6BFCF9C7}" destId="{6E717E73-B61E-4CD8-A98D-D12660D17044}" srcOrd="1" destOrd="0" presId="urn:microsoft.com/office/officeart/2008/layout/AlternatingPictureBlock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528B9-115E-45D0-BB81-B8CD06CEAF49}">
      <dsp:nvSpPr>
        <dsp:cNvPr id="0" name=""/>
        <dsp:cNvSpPr/>
      </dsp:nvSpPr>
      <dsp:spPr>
        <a:xfrm>
          <a:off x="163188" y="1177"/>
          <a:ext cx="569953" cy="5699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1016C5-ACD5-4AF7-9686-B443A1AB6D11}">
      <dsp:nvSpPr>
        <dsp:cNvPr id="0" name=""/>
        <dsp:cNvSpPr/>
      </dsp:nvSpPr>
      <dsp:spPr>
        <a:xfrm>
          <a:off x="282878" y="120867"/>
          <a:ext cx="330572" cy="3305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B9A021-5404-4892-A5BE-9A03A975AC08}">
      <dsp:nvSpPr>
        <dsp:cNvPr id="0" name=""/>
        <dsp:cNvSpPr/>
      </dsp:nvSpPr>
      <dsp:spPr>
        <a:xfrm>
          <a:off x="855274" y="1177"/>
          <a:ext cx="1343460" cy="569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What is hunting?</a:t>
          </a:r>
        </a:p>
      </dsp:txBody>
      <dsp:txXfrm>
        <a:off x="855274" y="1177"/>
        <a:ext cx="1343460" cy="569953"/>
      </dsp:txXfrm>
    </dsp:sp>
    <dsp:sp modelId="{FBBD48BF-EB19-42FF-88CD-CF29919A6F6F}">
      <dsp:nvSpPr>
        <dsp:cNvPr id="0" name=""/>
        <dsp:cNvSpPr/>
      </dsp:nvSpPr>
      <dsp:spPr>
        <a:xfrm>
          <a:off x="2432823" y="1177"/>
          <a:ext cx="569953" cy="5699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7005E-D1E0-43FE-A496-508326EDBE2C}">
      <dsp:nvSpPr>
        <dsp:cNvPr id="0" name=""/>
        <dsp:cNvSpPr/>
      </dsp:nvSpPr>
      <dsp:spPr>
        <a:xfrm>
          <a:off x="2552513" y="120867"/>
          <a:ext cx="330572" cy="3305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65F411-C670-4150-8A2A-A2C5E77B5C88}">
      <dsp:nvSpPr>
        <dsp:cNvPr id="0" name=""/>
        <dsp:cNvSpPr/>
      </dsp:nvSpPr>
      <dsp:spPr>
        <a:xfrm>
          <a:off x="3124909" y="1177"/>
          <a:ext cx="1343460" cy="569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Drivers of  Hunting</a:t>
          </a:r>
        </a:p>
      </dsp:txBody>
      <dsp:txXfrm>
        <a:off x="3124909" y="1177"/>
        <a:ext cx="1343460" cy="569953"/>
      </dsp:txXfrm>
    </dsp:sp>
    <dsp:sp modelId="{FFB82EE1-CBFE-4397-BD2B-F16B020998C6}">
      <dsp:nvSpPr>
        <dsp:cNvPr id="0" name=""/>
        <dsp:cNvSpPr/>
      </dsp:nvSpPr>
      <dsp:spPr>
        <a:xfrm>
          <a:off x="4702457" y="1177"/>
          <a:ext cx="569953" cy="5699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370B6-22B9-429C-B6C5-B3D90D9EAE57}">
      <dsp:nvSpPr>
        <dsp:cNvPr id="0" name=""/>
        <dsp:cNvSpPr/>
      </dsp:nvSpPr>
      <dsp:spPr>
        <a:xfrm>
          <a:off x="4822147" y="120867"/>
          <a:ext cx="330572" cy="3305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C3CF7F-229D-420A-A01B-A9C889FDF01C}">
      <dsp:nvSpPr>
        <dsp:cNvPr id="0" name=""/>
        <dsp:cNvSpPr/>
      </dsp:nvSpPr>
      <dsp:spPr>
        <a:xfrm>
          <a:off x="5394543" y="1177"/>
          <a:ext cx="1343460" cy="569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Toolset and Data sources</a:t>
          </a:r>
        </a:p>
      </dsp:txBody>
      <dsp:txXfrm>
        <a:off x="5394543" y="1177"/>
        <a:ext cx="1343460" cy="569953"/>
      </dsp:txXfrm>
    </dsp:sp>
    <dsp:sp modelId="{3AB44264-64ED-4625-8CF6-5F6644CDD0BD}">
      <dsp:nvSpPr>
        <dsp:cNvPr id="0" name=""/>
        <dsp:cNvSpPr/>
      </dsp:nvSpPr>
      <dsp:spPr>
        <a:xfrm>
          <a:off x="163188" y="1275068"/>
          <a:ext cx="569953" cy="5699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3CB5F-F0CC-4D4B-BD9F-FC6B73B9AB80}">
      <dsp:nvSpPr>
        <dsp:cNvPr id="0" name=""/>
        <dsp:cNvSpPr/>
      </dsp:nvSpPr>
      <dsp:spPr>
        <a:xfrm>
          <a:off x="282878" y="1394758"/>
          <a:ext cx="330572" cy="3305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C1D603-1757-443F-B79B-12D43436E145}">
      <dsp:nvSpPr>
        <dsp:cNvPr id="0" name=""/>
        <dsp:cNvSpPr/>
      </dsp:nvSpPr>
      <dsp:spPr>
        <a:xfrm>
          <a:off x="855274" y="1275068"/>
          <a:ext cx="1343460" cy="569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0" i="0" kern="1200" dirty="0"/>
            <a:t>Quadrants of Detections</a:t>
          </a:r>
          <a:endParaRPr lang="en-US" sz="1400" kern="1200" dirty="0"/>
        </a:p>
      </dsp:txBody>
      <dsp:txXfrm>
        <a:off x="855274" y="1275068"/>
        <a:ext cx="1343460" cy="569953"/>
      </dsp:txXfrm>
    </dsp:sp>
    <dsp:sp modelId="{B824BD77-5A84-417A-8F2D-CBA5CBD8F1CF}">
      <dsp:nvSpPr>
        <dsp:cNvPr id="0" name=""/>
        <dsp:cNvSpPr/>
      </dsp:nvSpPr>
      <dsp:spPr>
        <a:xfrm>
          <a:off x="2432823" y="1275068"/>
          <a:ext cx="569953" cy="5699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8594E-4B86-4879-90EC-485949B68011}">
      <dsp:nvSpPr>
        <dsp:cNvPr id="0" name=""/>
        <dsp:cNvSpPr/>
      </dsp:nvSpPr>
      <dsp:spPr>
        <a:xfrm>
          <a:off x="2552513" y="1394758"/>
          <a:ext cx="330572" cy="33057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373379-B4F7-4A0D-A1A2-96969AF6E76E}">
      <dsp:nvSpPr>
        <dsp:cNvPr id="0" name=""/>
        <dsp:cNvSpPr/>
      </dsp:nvSpPr>
      <dsp:spPr>
        <a:xfrm>
          <a:off x="3124908" y="1275068"/>
          <a:ext cx="1343460" cy="569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0" i="0" kern="1200" dirty="0"/>
            <a:t>Hunt Maturity Index</a:t>
          </a:r>
          <a:endParaRPr lang="en-US" sz="1400" kern="1200" dirty="0"/>
        </a:p>
      </dsp:txBody>
      <dsp:txXfrm>
        <a:off x="3124908" y="1275068"/>
        <a:ext cx="1343460" cy="569953"/>
      </dsp:txXfrm>
    </dsp:sp>
    <dsp:sp modelId="{78C0FAF0-B4F8-490C-A1E3-9A931ED8313B}">
      <dsp:nvSpPr>
        <dsp:cNvPr id="0" name=""/>
        <dsp:cNvSpPr/>
      </dsp:nvSpPr>
      <dsp:spPr>
        <a:xfrm>
          <a:off x="4702457" y="1275068"/>
          <a:ext cx="569953" cy="5699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45D73-E670-4620-9CEF-FF00CCBE56F7}">
      <dsp:nvSpPr>
        <dsp:cNvPr id="0" name=""/>
        <dsp:cNvSpPr/>
      </dsp:nvSpPr>
      <dsp:spPr>
        <a:xfrm>
          <a:off x="4822147" y="1394758"/>
          <a:ext cx="330572" cy="330572"/>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37680A-2E15-4041-AD43-3D1D7893B7CC}">
      <dsp:nvSpPr>
        <dsp:cNvPr id="0" name=""/>
        <dsp:cNvSpPr/>
      </dsp:nvSpPr>
      <dsp:spPr>
        <a:xfrm>
          <a:off x="5394543" y="1275068"/>
          <a:ext cx="1343460" cy="569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dirty="0"/>
            <a:t>Techniques of Hunting</a:t>
          </a:r>
          <a:r>
            <a:rPr lang="en-IN" sz="1400" b="0" i="0" kern="1200" dirty="0"/>
            <a:t>	</a:t>
          </a:r>
          <a:endParaRPr lang="en-US" sz="1400" kern="1200" dirty="0"/>
        </a:p>
      </dsp:txBody>
      <dsp:txXfrm>
        <a:off x="5394543" y="1275068"/>
        <a:ext cx="1343460" cy="569953"/>
      </dsp:txXfrm>
    </dsp:sp>
    <dsp:sp modelId="{255C702B-60FC-47F4-B761-23AB97BD3D72}">
      <dsp:nvSpPr>
        <dsp:cNvPr id="0" name=""/>
        <dsp:cNvSpPr/>
      </dsp:nvSpPr>
      <dsp:spPr>
        <a:xfrm>
          <a:off x="163188" y="2548960"/>
          <a:ext cx="569953" cy="5699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4E4AF9-EC9E-4146-854B-9A0B5B793984}">
      <dsp:nvSpPr>
        <dsp:cNvPr id="0" name=""/>
        <dsp:cNvSpPr/>
      </dsp:nvSpPr>
      <dsp:spPr>
        <a:xfrm>
          <a:off x="282878" y="2668650"/>
          <a:ext cx="330572" cy="330572"/>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FA3E98-B8FA-4385-A71C-31BB90ACA51C}">
      <dsp:nvSpPr>
        <dsp:cNvPr id="0" name=""/>
        <dsp:cNvSpPr/>
      </dsp:nvSpPr>
      <dsp:spPr>
        <a:xfrm>
          <a:off x="855274" y="2548960"/>
          <a:ext cx="1343460" cy="569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0" i="0" kern="1200" dirty="0"/>
            <a:t>Hunt at Scale – how to orchestrate!</a:t>
          </a:r>
          <a:endParaRPr lang="en-US" sz="1400" kern="1200" dirty="0"/>
        </a:p>
      </dsp:txBody>
      <dsp:txXfrm>
        <a:off x="855274" y="2548960"/>
        <a:ext cx="1343460" cy="569953"/>
      </dsp:txXfrm>
    </dsp:sp>
    <dsp:sp modelId="{CA8B21D4-8BAF-4992-998D-DBD9D50994C0}">
      <dsp:nvSpPr>
        <dsp:cNvPr id="0" name=""/>
        <dsp:cNvSpPr/>
      </dsp:nvSpPr>
      <dsp:spPr>
        <a:xfrm>
          <a:off x="2432823" y="2548960"/>
          <a:ext cx="569953" cy="5699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478A0-F13A-42DD-AFDE-4CA6AC1F3C63}">
      <dsp:nvSpPr>
        <dsp:cNvPr id="0" name=""/>
        <dsp:cNvSpPr/>
      </dsp:nvSpPr>
      <dsp:spPr>
        <a:xfrm>
          <a:off x="2552513" y="2668650"/>
          <a:ext cx="330572" cy="330572"/>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EEA23E-8E83-4F55-A4B8-FFE6A917E78A}">
      <dsp:nvSpPr>
        <dsp:cNvPr id="0" name=""/>
        <dsp:cNvSpPr/>
      </dsp:nvSpPr>
      <dsp:spPr>
        <a:xfrm>
          <a:off x="3124908" y="2548960"/>
          <a:ext cx="1343460" cy="569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0" i="0" kern="1200" dirty="0"/>
            <a:t>Closing the loop</a:t>
          </a:r>
          <a:endParaRPr lang="en-US" sz="1400" kern="1200" dirty="0"/>
        </a:p>
      </dsp:txBody>
      <dsp:txXfrm>
        <a:off x="3124908" y="2548960"/>
        <a:ext cx="1343460" cy="569953"/>
      </dsp:txXfrm>
    </dsp:sp>
    <dsp:sp modelId="{1E796D09-62D8-40E6-B191-0B905CEC30CF}">
      <dsp:nvSpPr>
        <dsp:cNvPr id="0" name=""/>
        <dsp:cNvSpPr/>
      </dsp:nvSpPr>
      <dsp:spPr>
        <a:xfrm>
          <a:off x="4702457" y="2548960"/>
          <a:ext cx="569953" cy="5699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08F9D-F2A4-4A1B-94A5-421600AB382B}">
      <dsp:nvSpPr>
        <dsp:cNvPr id="0" name=""/>
        <dsp:cNvSpPr/>
      </dsp:nvSpPr>
      <dsp:spPr>
        <a:xfrm>
          <a:off x="4822147" y="2668650"/>
          <a:ext cx="330572" cy="330572"/>
        </a:xfrm>
        <a:prstGeom prst="rect">
          <a:avLst/>
        </a:prstGeom>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37CB07-E11A-41CF-9F45-410A54D0B64A}">
      <dsp:nvSpPr>
        <dsp:cNvPr id="0" name=""/>
        <dsp:cNvSpPr/>
      </dsp:nvSpPr>
      <dsp:spPr>
        <a:xfrm>
          <a:off x="5394543" y="2548960"/>
          <a:ext cx="1343460" cy="569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0" i="0" kern="1200"/>
            <a:t>Myths of Hunting</a:t>
          </a:r>
          <a:endParaRPr lang="en-US" sz="1400" kern="1200"/>
        </a:p>
      </dsp:txBody>
      <dsp:txXfrm>
        <a:off x="5394543" y="2548960"/>
        <a:ext cx="1343460" cy="569953"/>
      </dsp:txXfrm>
    </dsp:sp>
    <dsp:sp modelId="{9857849C-B2B7-428D-94F1-8E1F688D0CDB}">
      <dsp:nvSpPr>
        <dsp:cNvPr id="0" name=""/>
        <dsp:cNvSpPr/>
      </dsp:nvSpPr>
      <dsp:spPr>
        <a:xfrm>
          <a:off x="163188" y="3822851"/>
          <a:ext cx="569953" cy="5699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6AE1E7-C606-459B-8237-B85F9FD308FB}">
      <dsp:nvSpPr>
        <dsp:cNvPr id="0" name=""/>
        <dsp:cNvSpPr/>
      </dsp:nvSpPr>
      <dsp:spPr>
        <a:xfrm>
          <a:off x="282878" y="3942541"/>
          <a:ext cx="330572" cy="330572"/>
        </a:xfrm>
        <a:prstGeom prst="rect">
          <a:avLst/>
        </a:prstGeom>
        <a:blipFill>
          <a:blip xmlns:r="http://schemas.openxmlformats.org/officeDocument/2006/relationships" r:embed="rId19">
            <a:extLst>
              <a:ext uri="{96DAC541-7B7A-43D3-8B79-37D633B846F1}">
                <asvg:svgBlip xmlns:asvg="http://schemas.microsoft.com/office/drawing/2016/SVG/main" r:embed="rId2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8713A8-693F-400E-916A-0264632C1B56}">
      <dsp:nvSpPr>
        <dsp:cNvPr id="0" name=""/>
        <dsp:cNvSpPr/>
      </dsp:nvSpPr>
      <dsp:spPr>
        <a:xfrm>
          <a:off x="855274" y="3822851"/>
          <a:ext cx="1343460" cy="569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0" i="0" kern="1200"/>
            <a:t>Challenges</a:t>
          </a:r>
          <a:endParaRPr lang="en-US" sz="1400" kern="1200"/>
        </a:p>
      </dsp:txBody>
      <dsp:txXfrm>
        <a:off x="855274" y="3822851"/>
        <a:ext cx="1343460" cy="569953"/>
      </dsp:txXfrm>
    </dsp:sp>
    <dsp:sp modelId="{50A9771C-9190-4486-97C3-F2C91D015CDA}">
      <dsp:nvSpPr>
        <dsp:cNvPr id="0" name=""/>
        <dsp:cNvSpPr/>
      </dsp:nvSpPr>
      <dsp:spPr>
        <a:xfrm>
          <a:off x="2432823" y="3822851"/>
          <a:ext cx="569953" cy="5699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DDE501-F537-4291-9BF1-01E387BF4494}">
      <dsp:nvSpPr>
        <dsp:cNvPr id="0" name=""/>
        <dsp:cNvSpPr/>
      </dsp:nvSpPr>
      <dsp:spPr>
        <a:xfrm>
          <a:off x="2552513" y="3942541"/>
          <a:ext cx="330572" cy="330572"/>
        </a:xfrm>
        <a:prstGeom prst="rect">
          <a:avLst/>
        </a:prstGeom>
        <a:blipFill>
          <a:blip xmlns:r="http://schemas.openxmlformats.org/officeDocument/2006/relationships" r:embed="rId21">
            <a:extLst>
              <a:ext uri="{96DAC541-7B7A-43D3-8B79-37D633B846F1}">
                <asvg:svgBlip xmlns:asvg="http://schemas.microsoft.com/office/drawing/2016/SVG/main" r:embed="rId2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642CDF-3678-462A-BB92-745D6CB4012F}">
      <dsp:nvSpPr>
        <dsp:cNvPr id="0" name=""/>
        <dsp:cNvSpPr/>
      </dsp:nvSpPr>
      <dsp:spPr>
        <a:xfrm>
          <a:off x="3124908" y="3822851"/>
          <a:ext cx="1343460" cy="569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a:t>Metrics to be considered</a:t>
          </a:r>
          <a:endParaRPr lang="en-US" sz="1400" kern="1200"/>
        </a:p>
      </dsp:txBody>
      <dsp:txXfrm>
        <a:off x="3124908" y="3822851"/>
        <a:ext cx="1343460" cy="56995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0614A-9C58-48EF-A36D-14175F1ADEF6}">
      <dsp:nvSpPr>
        <dsp:cNvPr id="0" name=""/>
        <dsp:cNvSpPr/>
      </dsp:nvSpPr>
      <dsp:spPr>
        <a:xfrm>
          <a:off x="1" y="635"/>
          <a:ext cx="11312152" cy="1007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effectLst/>
              <a:latin typeface="Calibri" panose="020F0502020204030204" pitchFamily="34" charset="0"/>
              <a:ea typeface="Calibri" panose="020F0502020204030204" pitchFamily="34" charset="0"/>
              <a:cs typeface="Latha" panose="020B0604020202020204" pitchFamily="34" charset="0"/>
            </a:rPr>
            <a:t>Planning is very important – </a:t>
          </a:r>
        </a:p>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Latha" panose="020B0604020202020204" pitchFamily="34" charset="0"/>
            </a:rPr>
            <a:t>                  Identify pre-hunting strategies (requires 50% of the efforts)</a:t>
          </a:r>
        </a:p>
        <a:p>
          <a:pPr marL="0" lvl="0" indent="0" algn="l" defTabSz="711200">
            <a:lnSpc>
              <a:spcPct val="90000"/>
            </a:lnSpc>
            <a:spcBef>
              <a:spcPct val="0"/>
            </a:spcBef>
            <a:spcAft>
              <a:spcPct val="35000"/>
            </a:spcAft>
            <a:buNone/>
          </a:pPr>
          <a:r>
            <a:rPr lang="en-US" sz="1600" kern="1200" dirty="0">
              <a:effectLst/>
              <a:latin typeface="Calibri" panose="020F0502020204030204" pitchFamily="34" charset="0"/>
              <a:ea typeface="Calibri" panose="020F0502020204030204" pitchFamily="34" charset="0"/>
              <a:cs typeface="Latha" panose="020B0604020202020204" pitchFamily="34" charset="0"/>
            </a:rPr>
            <a:t>                  Common Questions – where to start? What to hunt? </a:t>
          </a:r>
          <a:r>
            <a:rPr lang="en-US" sz="1600" kern="1200" dirty="0">
              <a:latin typeface="Calibri" panose="020F0502020204030204" pitchFamily="34" charset="0"/>
              <a:ea typeface="Calibri" panose="020F0502020204030204" pitchFamily="34" charset="0"/>
              <a:cs typeface="Latha" panose="020B0604020202020204" pitchFamily="34" charset="0"/>
            </a:rPr>
            <a:t>How to hunt</a:t>
          </a:r>
          <a:endParaRPr lang="en-US" sz="1600" kern="1200" dirty="0"/>
        </a:p>
      </dsp:txBody>
      <dsp:txXfrm>
        <a:off x="1" y="635"/>
        <a:ext cx="11312152" cy="10074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12411-67C3-4AC6-A713-F4CC519303B6}">
      <dsp:nvSpPr>
        <dsp:cNvPr id="0" name=""/>
        <dsp:cNvSpPr/>
      </dsp:nvSpPr>
      <dsp:spPr>
        <a:xfrm rot="5400000">
          <a:off x="1926990" y="4269"/>
          <a:ext cx="1791907" cy="1164740"/>
        </a:xfrm>
        <a:prstGeom prst="hexagon">
          <a:avLst/>
        </a:prstGeom>
        <a:solidFill>
          <a:schemeClr val="accent1">
            <a:shade val="5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Create Hypotheses</a:t>
          </a:r>
          <a:endParaRPr lang="en-US" sz="1200" kern="1200" dirty="0"/>
        </a:p>
      </dsp:txBody>
      <dsp:txXfrm>
        <a:off x="2173377" y="164421"/>
        <a:ext cx="1299133" cy="844436"/>
      </dsp:txXfrm>
    </dsp:sp>
    <dsp:sp modelId="{19E5ABCA-FCBE-4E6D-9B41-7CFDC13D2220}">
      <dsp:nvSpPr>
        <dsp:cNvPr id="0" name=""/>
        <dsp:cNvSpPr/>
      </dsp:nvSpPr>
      <dsp:spPr>
        <a:xfrm>
          <a:off x="896441" y="586639"/>
          <a:ext cx="3853004" cy="3853004"/>
        </a:xfrm>
        <a:custGeom>
          <a:avLst/>
          <a:gdLst/>
          <a:ahLst/>
          <a:cxnLst/>
          <a:rect l="0" t="0" r="0" b="0"/>
          <a:pathLst>
            <a:path>
              <a:moveTo>
                <a:pt x="3070475" y="376426"/>
              </a:moveTo>
              <a:arcTo wR="1926502" hR="1926502" stAng="18385664" swAng="1635821"/>
            </a:path>
          </a:pathLst>
        </a:custGeom>
        <a:noFill/>
        <a:ln w="6350" cap="flat" cmpd="sng" algn="ctr">
          <a:solidFill>
            <a:schemeClr val="accent1">
              <a:shade val="90000"/>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AB91ABD-7379-44FF-9CE5-1D6FAAB77649}">
      <dsp:nvSpPr>
        <dsp:cNvPr id="0" name=""/>
        <dsp:cNvSpPr/>
      </dsp:nvSpPr>
      <dsp:spPr>
        <a:xfrm rot="5400000">
          <a:off x="3853492" y="1930771"/>
          <a:ext cx="1791907" cy="1164740"/>
        </a:xfrm>
        <a:prstGeom prst="hexagon">
          <a:avLst/>
        </a:prstGeom>
        <a:solidFill>
          <a:schemeClr val="accent1">
            <a:shade val="50000"/>
            <a:hueOff val="201247"/>
            <a:satOff val="-4901"/>
            <a:lumOff val="2144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Investigate via tools &amp; Techniques</a:t>
          </a:r>
          <a:endParaRPr lang="en-US" sz="1200" kern="1200" dirty="0"/>
        </a:p>
      </dsp:txBody>
      <dsp:txXfrm>
        <a:off x="4099879" y="2090923"/>
        <a:ext cx="1299133" cy="844436"/>
      </dsp:txXfrm>
    </dsp:sp>
    <dsp:sp modelId="{ED74F6ED-16CC-4080-93BF-242752E4EFBE}">
      <dsp:nvSpPr>
        <dsp:cNvPr id="0" name=""/>
        <dsp:cNvSpPr/>
      </dsp:nvSpPr>
      <dsp:spPr>
        <a:xfrm>
          <a:off x="896441" y="586639"/>
          <a:ext cx="3853004" cy="3853004"/>
        </a:xfrm>
        <a:custGeom>
          <a:avLst/>
          <a:gdLst/>
          <a:ahLst/>
          <a:cxnLst/>
          <a:rect l="0" t="0" r="0" b="0"/>
          <a:pathLst>
            <a:path>
              <a:moveTo>
                <a:pt x="3653457" y="2780338"/>
              </a:moveTo>
              <a:arcTo wR="1926502" hR="1926502" stAng="1578515" swAng="1635821"/>
            </a:path>
          </a:pathLst>
        </a:custGeom>
        <a:noFill/>
        <a:ln w="6350" cap="flat" cmpd="sng" algn="ctr">
          <a:solidFill>
            <a:schemeClr val="accent1">
              <a:shade val="90000"/>
              <a:hueOff val="207713"/>
              <a:satOff val="-4436"/>
              <a:lumOff val="16555"/>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4ADBFBDC-6FE3-479C-B173-A0244C4A0DE0}">
      <dsp:nvSpPr>
        <dsp:cNvPr id="0" name=""/>
        <dsp:cNvSpPr/>
      </dsp:nvSpPr>
      <dsp:spPr>
        <a:xfrm rot="5400000">
          <a:off x="1926990" y="3857273"/>
          <a:ext cx="1791907" cy="1164740"/>
        </a:xfrm>
        <a:prstGeom prst="hexagon">
          <a:avLst/>
        </a:prstGeom>
        <a:solidFill>
          <a:schemeClr val="accent1">
            <a:shade val="50000"/>
            <a:hueOff val="402493"/>
            <a:satOff val="-9802"/>
            <a:lumOff val="4289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Uncover New Patterns </a:t>
          </a:r>
          <a:r>
            <a:rPr lang="en-IN" sz="1200" kern="1200"/>
            <a:t>&amp; TTPs</a:t>
          </a:r>
          <a:endParaRPr lang="en-US" sz="1200" kern="1200" dirty="0"/>
        </a:p>
      </dsp:txBody>
      <dsp:txXfrm>
        <a:off x="2173377" y="4017425"/>
        <a:ext cx="1299133" cy="844436"/>
      </dsp:txXfrm>
    </dsp:sp>
    <dsp:sp modelId="{22DE65C6-46B4-4A7D-B1E3-0E72D701BE29}">
      <dsp:nvSpPr>
        <dsp:cNvPr id="0" name=""/>
        <dsp:cNvSpPr/>
      </dsp:nvSpPr>
      <dsp:spPr>
        <a:xfrm>
          <a:off x="896441" y="586639"/>
          <a:ext cx="3853004" cy="3853004"/>
        </a:xfrm>
        <a:custGeom>
          <a:avLst/>
          <a:gdLst/>
          <a:ahLst/>
          <a:cxnLst/>
          <a:rect l="0" t="0" r="0" b="0"/>
          <a:pathLst>
            <a:path>
              <a:moveTo>
                <a:pt x="782528" y="3476578"/>
              </a:moveTo>
              <a:arcTo wR="1926502" hR="1926502" stAng="7585664" swAng="1635821"/>
            </a:path>
          </a:pathLst>
        </a:custGeom>
        <a:noFill/>
        <a:ln w="6350" cap="flat" cmpd="sng" algn="ctr">
          <a:solidFill>
            <a:schemeClr val="accent1">
              <a:shade val="90000"/>
              <a:hueOff val="415426"/>
              <a:satOff val="-8871"/>
              <a:lumOff val="33109"/>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158B4BE4-7146-48A6-98B6-85522A16BE9C}">
      <dsp:nvSpPr>
        <dsp:cNvPr id="0" name=""/>
        <dsp:cNvSpPr/>
      </dsp:nvSpPr>
      <dsp:spPr>
        <a:xfrm rot="5400000">
          <a:off x="487" y="1930771"/>
          <a:ext cx="1791907" cy="1164740"/>
        </a:xfrm>
        <a:prstGeom prst="hexagon">
          <a:avLst/>
        </a:prstGeom>
        <a:solidFill>
          <a:schemeClr val="accent1">
            <a:shade val="50000"/>
            <a:hueOff val="201247"/>
            <a:satOff val="-4901"/>
            <a:lumOff val="2144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Inform &amp; Enrich Analytics</a:t>
          </a:r>
          <a:endParaRPr lang="en-US" sz="1200" kern="1200" dirty="0"/>
        </a:p>
      </dsp:txBody>
      <dsp:txXfrm>
        <a:off x="246874" y="2090923"/>
        <a:ext cx="1299133" cy="844436"/>
      </dsp:txXfrm>
    </dsp:sp>
    <dsp:sp modelId="{C776B68E-D948-45DC-A796-250DABD83B44}">
      <dsp:nvSpPr>
        <dsp:cNvPr id="0" name=""/>
        <dsp:cNvSpPr/>
      </dsp:nvSpPr>
      <dsp:spPr>
        <a:xfrm>
          <a:off x="896441" y="586639"/>
          <a:ext cx="3853004" cy="3853004"/>
        </a:xfrm>
        <a:custGeom>
          <a:avLst/>
          <a:gdLst/>
          <a:ahLst/>
          <a:cxnLst/>
          <a:rect l="0" t="0" r="0" b="0"/>
          <a:pathLst>
            <a:path>
              <a:moveTo>
                <a:pt x="199546" y="1072666"/>
              </a:moveTo>
              <a:arcTo wR="1926502" hR="1926502" stAng="12378515" swAng="1635821"/>
            </a:path>
          </a:pathLst>
        </a:custGeom>
        <a:noFill/>
        <a:ln w="6350" cap="flat" cmpd="sng" algn="ctr">
          <a:solidFill>
            <a:schemeClr val="accent1">
              <a:shade val="90000"/>
              <a:hueOff val="207713"/>
              <a:satOff val="-4436"/>
              <a:lumOff val="16555"/>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12B3B-E672-4EBE-B284-DC1A960DF883}">
      <dsp:nvSpPr>
        <dsp:cNvPr id="0" name=""/>
        <dsp:cNvSpPr/>
      </dsp:nvSpPr>
      <dsp:spPr>
        <a:xfrm>
          <a:off x="110809" y="3300716"/>
          <a:ext cx="1611789" cy="531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Choose the ground</a:t>
          </a:r>
          <a:endParaRPr lang="en-US" sz="1600" kern="1200" dirty="0"/>
        </a:p>
      </dsp:txBody>
      <dsp:txXfrm>
        <a:off x="110809" y="3300716"/>
        <a:ext cx="1611789" cy="531158"/>
      </dsp:txXfrm>
    </dsp:sp>
    <dsp:sp modelId="{B76A3F5F-079B-4096-BA1C-99B003BA15AC}">
      <dsp:nvSpPr>
        <dsp:cNvPr id="0" name=""/>
        <dsp:cNvSpPr/>
      </dsp:nvSpPr>
      <dsp:spPr>
        <a:xfrm>
          <a:off x="108978" y="3139171"/>
          <a:ext cx="128210" cy="12821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AF88F47-4A33-43B4-A406-3014FF7FE6DF}">
      <dsp:nvSpPr>
        <dsp:cNvPr id="0" name=""/>
        <dsp:cNvSpPr/>
      </dsp:nvSpPr>
      <dsp:spPr>
        <a:xfrm>
          <a:off x="198725" y="2959676"/>
          <a:ext cx="128210" cy="12821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77DC85E-9D69-4DC1-89ED-06F3C070DA92}">
      <dsp:nvSpPr>
        <dsp:cNvPr id="0" name=""/>
        <dsp:cNvSpPr/>
      </dsp:nvSpPr>
      <dsp:spPr>
        <a:xfrm>
          <a:off x="414119" y="2995575"/>
          <a:ext cx="201473" cy="201473"/>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A7DCC8-6B3F-4F78-9C35-E973DEF941A7}">
      <dsp:nvSpPr>
        <dsp:cNvPr id="0" name=""/>
        <dsp:cNvSpPr/>
      </dsp:nvSpPr>
      <dsp:spPr>
        <a:xfrm>
          <a:off x="593613" y="2798131"/>
          <a:ext cx="128210" cy="12821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61A7D-227F-4D05-8D55-8EAD4F3344B4}">
      <dsp:nvSpPr>
        <dsp:cNvPr id="0" name=""/>
        <dsp:cNvSpPr/>
      </dsp:nvSpPr>
      <dsp:spPr>
        <a:xfrm>
          <a:off x="826957" y="2726333"/>
          <a:ext cx="128210" cy="128210"/>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F78BEE4-8CB2-4563-95DA-52A90D0F78D9}">
      <dsp:nvSpPr>
        <dsp:cNvPr id="0" name=""/>
        <dsp:cNvSpPr/>
      </dsp:nvSpPr>
      <dsp:spPr>
        <a:xfrm>
          <a:off x="1114148" y="2851979"/>
          <a:ext cx="128210" cy="12821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73676E-3F01-44CF-8441-9E03B41B2B74}">
      <dsp:nvSpPr>
        <dsp:cNvPr id="0" name=""/>
        <dsp:cNvSpPr/>
      </dsp:nvSpPr>
      <dsp:spPr>
        <a:xfrm>
          <a:off x="1293643" y="2941727"/>
          <a:ext cx="201473" cy="20147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CC14FB8-A025-4606-BF8B-47E178DA3FDB}">
      <dsp:nvSpPr>
        <dsp:cNvPr id="0" name=""/>
        <dsp:cNvSpPr/>
      </dsp:nvSpPr>
      <dsp:spPr>
        <a:xfrm>
          <a:off x="1544936" y="3139171"/>
          <a:ext cx="128210" cy="128210"/>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6C950D3-2094-46F1-96EE-3D17147A0E11}">
      <dsp:nvSpPr>
        <dsp:cNvPr id="0" name=""/>
        <dsp:cNvSpPr/>
      </dsp:nvSpPr>
      <dsp:spPr>
        <a:xfrm>
          <a:off x="1652633" y="3336615"/>
          <a:ext cx="128210" cy="12821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058B60-A73A-4601-8045-FFFF95AB8BEB}">
      <dsp:nvSpPr>
        <dsp:cNvPr id="0" name=""/>
        <dsp:cNvSpPr/>
      </dsp:nvSpPr>
      <dsp:spPr>
        <a:xfrm>
          <a:off x="719260" y="2959676"/>
          <a:ext cx="329684" cy="329684"/>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7E53053-815D-4AB9-8B72-61D0DD128647}">
      <dsp:nvSpPr>
        <dsp:cNvPr id="0" name=""/>
        <dsp:cNvSpPr/>
      </dsp:nvSpPr>
      <dsp:spPr>
        <a:xfrm>
          <a:off x="19230" y="3641757"/>
          <a:ext cx="128210" cy="12821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C1CB8B2-ABD2-4BB6-A245-B31CDF2D14D4}">
      <dsp:nvSpPr>
        <dsp:cNvPr id="0" name=""/>
        <dsp:cNvSpPr/>
      </dsp:nvSpPr>
      <dsp:spPr>
        <a:xfrm>
          <a:off x="126927" y="3803302"/>
          <a:ext cx="201473" cy="20147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B3AFA88-07AC-4B0B-8D2B-F53B3108BC8C}">
      <dsp:nvSpPr>
        <dsp:cNvPr id="0" name=""/>
        <dsp:cNvSpPr/>
      </dsp:nvSpPr>
      <dsp:spPr>
        <a:xfrm>
          <a:off x="396169" y="3946898"/>
          <a:ext cx="293052" cy="293052"/>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E05DA1-5E50-41FB-BCA3-BFD87C88A832}">
      <dsp:nvSpPr>
        <dsp:cNvPr id="0" name=""/>
        <dsp:cNvSpPr/>
      </dsp:nvSpPr>
      <dsp:spPr>
        <a:xfrm>
          <a:off x="773108" y="4180241"/>
          <a:ext cx="128210" cy="12821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4432F33-1001-4C97-823C-4B080B59C751}">
      <dsp:nvSpPr>
        <dsp:cNvPr id="0" name=""/>
        <dsp:cNvSpPr/>
      </dsp:nvSpPr>
      <dsp:spPr>
        <a:xfrm>
          <a:off x="844906" y="3946898"/>
          <a:ext cx="201473" cy="201473"/>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931542C-1453-4EDC-A037-503534B1FDB1}">
      <dsp:nvSpPr>
        <dsp:cNvPr id="0" name=""/>
        <dsp:cNvSpPr/>
      </dsp:nvSpPr>
      <dsp:spPr>
        <a:xfrm>
          <a:off x="1024401" y="4198190"/>
          <a:ext cx="128210" cy="12821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66FFA8-2E54-4476-A492-E7989429F8D9}">
      <dsp:nvSpPr>
        <dsp:cNvPr id="0" name=""/>
        <dsp:cNvSpPr/>
      </dsp:nvSpPr>
      <dsp:spPr>
        <a:xfrm>
          <a:off x="1185946" y="3910999"/>
          <a:ext cx="293052" cy="293052"/>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C2867B0-790D-4F2D-ABF2-4FAAEE00AC9F}">
      <dsp:nvSpPr>
        <dsp:cNvPr id="0" name=""/>
        <dsp:cNvSpPr/>
      </dsp:nvSpPr>
      <dsp:spPr>
        <a:xfrm>
          <a:off x="1580835" y="3839201"/>
          <a:ext cx="201473" cy="201473"/>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021DC08-4060-481D-BEA0-5E43BDC63E69}">
      <dsp:nvSpPr>
        <dsp:cNvPr id="0" name=""/>
        <dsp:cNvSpPr/>
      </dsp:nvSpPr>
      <dsp:spPr>
        <a:xfrm>
          <a:off x="1782309" y="2995277"/>
          <a:ext cx="591699" cy="1129619"/>
        </a:xfrm>
        <a:prstGeom prst="chevron">
          <a:avLst>
            <a:gd name="adj" fmla="val 623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D0717DC-0DE2-40A4-89CC-38678DBAD927}">
      <dsp:nvSpPr>
        <dsp:cNvPr id="0" name=""/>
        <dsp:cNvSpPr/>
      </dsp:nvSpPr>
      <dsp:spPr>
        <a:xfrm>
          <a:off x="2374008" y="2995825"/>
          <a:ext cx="1613726" cy="11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Determine the hypothesis</a:t>
          </a:r>
          <a:endParaRPr lang="en-US" sz="1600" kern="1200" dirty="0"/>
        </a:p>
      </dsp:txBody>
      <dsp:txXfrm>
        <a:off x="2374008" y="2995825"/>
        <a:ext cx="1613726" cy="1129608"/>
      </dsp:txXfrm>
    </dsp:sp>
    <dsp:sp modelId="{D6BFA0E4-7143-4D55-A254-C9C8800814F1}">
      <dsp:nvSpPr>
        <dsp:cNvPr id="0" name=""/>
        <dsp:cNvSpPr/>
      </dsp:nvSpPr>
      <dsp:spPr>
        <a:xfrm>
          <a:off x="3987735" y="2995277"/>
          <a:ext cx="591699" cy="1129619"/>
        </a:xfrm>
        <a:prstGeom prst="chevron">
          <a:avLst>
            <a:gd name="adj" fmla="val 6231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9DB54AD-5B56-42EF-ACEB-5B6C87623141}">
      <dsp:nvSpPr>
        <dsp:cNvPr id="0" name=""/>
        <dsp:cNvSpPr/>
      </dsp:nvSpPr>
      <dsp:spPr>
        <a:xfrm>
          <a:off x="4579434" y="2995825"/>
          <a:ext cx="1613726" cy="11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Gather the data to test the hypothesis </a:t>
          </a:r>
          <a:endParaRPr lang="en-US" sz="1600" kern="1200" dirty="0"/>
        </a:p>
      </dsp:txBody>
      <dsp:txXfrm>
        <a:off x="4579434" y="2995825"/>
        <a:ext cx="1613726" cy="1129608"/>
      </dsp:txXfrm>
    </dsp:sp>
    <dsp:sp modelId="{68C6EA66-BDAE-45D2-A89A-EA3919D6F4D7}">
      <dsp:nvSpPr>
        <dsp:cNvPr id="0" name=""/>
        <dsp:cNvSpPr/>
      </dsp:nvSpPr>
      <dsp:spPr>
        <a:xfrm>
          <a:off x="6193161" y="2995277"/>
          <a:ext cx="591699" cy="1129619"/>
        </a:xfrm>
        <a:prstGeom prst="chevron">
          <a:avLst>
            <a:gd name="adj" fmla="val 6231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A1456CF-1611-4964-9BFB-AA52965D1168}">
      <dsp:nvSpPr>
        <dsp:cNvPr id="0" name=""/>
        <dsp:cNvSpPr/>
      </dsp:nvSpPr>
      <dsp:spPr>
        <a:xfrm>
          <a:off x="6784860" y="2995825"/>
          <a:ext cx="1613726" cy="11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Use relevant technique to find unusual activity</a:t>
          </a:r>
          <a:endParaRPr lang="en-US" sz="1600" kern="1200" dirty="0"/>
        </a:p>
      </dsp:txBody>
      <dsp:txXfrm>
        <a:off x="6784860" y="2995825"/>
        <a:ext cx="1613726" cy="1129608"/>
      </dsp:txXfrm>
    </dsp:sp>
    <dsp:sp modelId="{0C4CC284-0BF8-4FF5-8131-4A6C06C6DA8B}">
      <dsp:nvSpPr>
        <dsp:cNvPr id="0" name=""/>
        <dsp:cNvSpPr/>
      </dsp:nvSpPr>
      <dsp:spPr>
        <a:xfrm>
          <a:off x="8398587" y="2995277"/>
          <a:ext cx="591699" cy="1129619"/>
        </a:xfrm>
        <a:prstGeom prst="chevron">
          <a:avLst>
            <a:gd name="adj" fmla="val 6231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92A31B2-687A-4F29-B7E5-17C5D0F1A62D}">
      <dsp:nvSpPr>
        <dsp:cNvPr id="0" name=""/>
        <dsp:cNvSpPr/>
      </dsp:nvSpPr>
      <dsp:spPr>
        <a:xfrm>
          <a:off x="9054835" y="2901923"/>
          <a:ext cx="1371667" cy="13716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IN" sz="1600" kern="1200"/>
            <a:t>Review, Refine &amp; Conclude your hypothesis</a:t>
          </a:r>
          <a:endParaRPr lang="en-US" sz="1600" kern="1200" dirty="0"/>
        </a:p>
      </dsp:txBody>
      <dsp:txXfrm>
        <a:off x="9255711" y="3102799"/>
        <a:ext cx="969915" cy="969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09164-B8BA-4AAD-86A4-E5901ACA2D87}">
      <dsp:nvSpPr>
        <dsp:cNvPr id="0" name=""/>
        <dsp:cNvSpPr/>
      </dsp:nvSpPr>
      <dsp:spPr>
        <a:xfrm>
          <a:off x="0" y="1523"/>
          <a:ext cx="113282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630E20-02CE-4921-8C5C-E8A8C30CFB19}">
      <dsp:nvSpPr>
        <dsp:cNvPr id="0" name=""/>
        <dsp:cNvSpPr/>
      </dsp:nvSpPr>
      <dsp:spPr>
        <a:xfrm>
          <a:off x="0" y="1523"/>
          <a:ext cx="11328205" cy="103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The process which incl. manual search of data/machine-enriched-data to detect security threats, which automated tools can’t or failed to detect</a:t>
          </a:r>
        </a:p>
      </dsp:txBody>
      <dsp:txXfrm>
        <a:off x="0" y="1523"/>
        <a:ext cx="11328205" cy="1039079"/>
      </dsp:txXfrm>
    </dsp:sp>
    <dsp:sp modelId="{36DA4127-63CD-4070-A519-48474771942A}">
      <dsp:nvSpPr>
        <dsp:cNvPr id="0" name=""/>
        <dsp:cNvSpPr/>
      </dsp:nvSpPr>
      <dsp:spPr>
        <a:xfrm>
          <a:off x="0" y="1040603"/>
          <a:ext cx="1132820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9CFF4-EAC1-45DF-AEB0-1C11297508E3}">
      <dsp:nvSpPr>
        <dsp:cNvPr id="0" name=""/>
        <dsp:cNvSpPr/>
      </dsp:nvSpPr>
      <dsp:spPr>
        <a:xfrm>
          <a:off x="0" y="1040603"/>
          <a:ext cx="11328205" cy="103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Threat hunting is a proactive approach to identifying unknown threats, while threat investigation is a reactive approach to validating and understanding a known threat</a:t>
          </a:r>
        </a:p>
      </dsp:txBody>
      <dsp:txXfrm>
        <a:off x="0" y="1040603"/>
        <a:ext cx="11328205" cy="1039079"/>
      </dsp:txXfrm>
    </dsp:sp>
    <dsp:sp modelId="{20EBFDB8-B3BC-4540-AD26-4AD7D51339F9}">
      <dsp:nvSpPr>
        <dsp:cNvPr id="0" name=""/>
        <dsp:cNvSpPr/>
      </dsp:nvSpPr>
      <dsp:spPr>
        <a:xfrm>
          <a:off x="0" y="2079682"/>
          <a:ext cx="1132820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07F5D-D887-4EF7-8EF7-FF9203CFD806}">
      <dsp:nvSpPr>
        <dsp:cNvPr id="0" name=""/>
        <dsp:cNvSpPr/>
      </dsp:nvSpPr>
      <dsp:spPr>
        <a:xfrm>
          <a:off x="0" y="2079682"/>
          <a:ext cx="11328205" cy="103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You assume that something has already happened (</a:t>
          </a:r>
          <a:r>
            <a:rPr lang="en-US" sz="2500" b="1" kern="1200" dirty="0"/>
            <a:t>Hypotheses</a:t>
          </a:r>
          <a:r>
            <a:rPr lang="en-US" sz="2500" kern="1200" dirty="0"/>
            <a:t>) and begin the hunt.</a:t>
          </a:r>
        </a:p>
      </dsp:txBody>
      <dsp:txXfrm>
        <a:off x="0" y="2079682"/>
        <a:ext cx="11328205" cy="10390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03615-FC1B-40C4-A23E-4EE2AED582BF}">
      <dsp:nvSpPr>
        <dsp:cNvPr id="0" name=""/>
        <dsp:cNvSpPr/>
      </dsp:nvSpPr>
      <dsp:spPr>
        <a:xfrm>
          <a:off x="0" y="4211"/>
          <a:ext cx="9080857" cy="897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F05FC-DC00-475C-9FB7-D8E7C7A15B3C}">
      <dsp:nvSpPr>
        <dsp:cNvPr id="0" name=""/>
        <dsp:cNvSpPr/>
      </dsp:nvSpPr>
      <dsp:spPr>
        <a:xfrm>
          <a:off x="133164" y="101419"/>
          <a:ext cx="769760" cy="7026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0D0647-8258-467C-B11D-4BA2533A5FC9}">
      <dsp:nvSpPr>
        <dsp:cNvPr id="0" name=""/>
        <dsp:cNvSpPr/>
      </dsp:nvSpPr>
      <dsp:spPr>
        <a:xfrm>
          <a:off x="1036089" y="4211"/>
          <a:ext cx="8044767" cy="89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8" tIns="94938" rIns="94938" bIns="94938" numCol="1" spcCol="1270" anchor="ctr" anchorCtr="0">
          <a:noAutofit/>
        </a:bodyPr>
        <a:lstStyle/>
        <a:p>
          <a:pPr marL="0" lvl="0" indent="0" algn="l" defTabSz="844550">
            <a:lnSpc>
              <a:spcPct val="100000"/>
            </a:lnSpc>
            <a:spcBef>
              <a:spcPct val="0"/>
            </a:spcBef>
            <a:spcAft>
              <a:spcPct val="35000"/>
            </a:spcAft>
            <a:buNone/>
          </a:pPr>
          <a:r>
            <a:rPr lang="en-IN" sz="1900" kern="1200" dirty="0"/>
            <a:t>Log Collection and management using Big data analytics platform</a:t>
          </a:r>
          <a:endParaRPr lang="en-US" sz="1900" kern="1200" dirty="0"/>
        </a:p>
      </dsp:txBody>
      <dsp:txXfrm>
        <a:off x="1036089" y="4211"/>
        <a:ext cx="8044767" cy="897047"/>
      </dsp:txXfrm>
    </dsp:sp>
    <dsp:sp modelId="{20AC4FA7-9871-4495-8397-803E9055D7CD}">
      <dsp:nvSpPr>
        <dsp:cNvPr id="0" name=""/>
        <dsp:cNvSpPr/>
      </dsp:nvSpPr>
      <dsp:spPr>
        <a:xfrm>
          <a:off x="0" y="1125520"/>
          <a:ext cx="9080857" cy="897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F62D61-BD9C-4606-B005-DB06140B2FB7}">
      <dsp:nvSpPr>
        <dsp:cNvPr id="0" name=""/>
        <dsp:cNvSpPr/>
      </dsp:nvSpPr>
      <dsp:spPr>
        <a:xfrm>
          <a:off x="133164" y="1222728"/>
          <a:ext cx="769760" cy="7026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66C4F9-0BA0-4EAB-8B98-63C332971E07}">
      <dsp:nvSpPr>
        <dsp:cNvPr id="0" name=""/>
        <dsp:cNvSpPr/>
      </dsp:nvSpPr>
      <dsp:spPr>
        <a:xfrm>
          <a:off x="1036089" y="1125520"/>
          <a:ext cx="8044767" cy="89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8" tIns="94938" rIns="94938" bIns="94938" numCol="1" spcCol="1270" anchor="ctr" anchorCtr="0">
          <a:noAutofit/>
        </a:bodyPr>
        <a:lstStyle/>
        <a:p>
          <a:pPr marL="0" lvl="0" indent="0" algn="l" defTabSz="844550">
            <a:lnSpc>
              <a:spcPct val="100000"/>
            </a:lnSpc>
            <a:spcBef>
              <a:spcPct val="0"/>
            </a:spcBef>
            <a:spcAft>
              <a:spcPct val="35000"/>
            </a:spcAft>
            <a:buNone/>
          </a:pPr>
          <a:r>
            <a:rPr lang="en-IN" sz="1900" kern="1200"/>
            <a:t>Threat intel enriched data to Detect complex and advanced attack types</a:t>
          </a:r>
          <a:endParaRPr lang="en-US" sz="1900" kern="1200" dirty="0"/>
        </a:p>
      </dsp:txBody>
      <dsp:txXfrm>
        <a:off x="1036089" y="1125520"/>
        <a:ext cx="8044767" cy="897047"/>
      </dsp:txXfrm>
    </dsp:sp>
    <dsp:sp modelId="{B4A90EC1-1BF9-43FD-AF34-C9DED5301DB7}">
      <dsp:nvSpPr>
        <dsp:cNvPr id="0" name=""/>
        <dsp:cNvSpPr/>
      </dsp:nvSpPr>
      <dsp:spPr>
        <a:xfrm>
          <a:off x="0" y="2246829"/>
          <a:ext cx="9080857" cy="897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FCF14-D2AD-40FA-B246-9E97EBF30046}">
      <dsp:nvSpPr>
        <dsp:cNvPr id="0" name=""/>
        <dsp:cNvSpPr/>
      </dsp:nvSpPr>
      <dsp:spPr>
        <a:xfrm>
          <a:off x="133164" y="2344037"/>
          <a:ext cx="769760" cy="7026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4C6CF8-D16B-4E40-A3A2-7DC9A375525F}">
      <dsp:nvSpPr>
        <dsp:cNvPr id="0" name=""/>
        <dsp:cNvSpPr/>
      </dsp:nvSpPr>
      <dsp:spPr>
        <a:xfrm>
          <a:off x="1036089" y="2246829"/>
          <a:ext cx="8044767" cy="89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8" tIns="94938" rIns="94938" bIns="94938" numCol="1" spcCol="1270" anchor="ctr" anchorCtr="0">
          <a:noAutofit/>
        </a:bodyPr>
        <a:lstStyle/>
        <a:p>
          <a:pPr marL="0" lvl="0" indent="0" algn="l" defTabSz="844550">
            <a:lnSpc>
              <a:spcPct val="100000"/>
            </a:lnSpc>
            <a:spcBef>
              <a:spcPct val="0"/>
            </a:spcBef>
            <a:spcAft>
              <a:spcPct val="35000"/>
            </a:spcAft>
            <a:buNone/>
          </a:pPr>
          <a:r>
            <a:rPr lang="en-IN" sz="1900" kern="1200"/>
            <a:t>Identify automation patterns</a:t>
          </a:r>
          <a:endParaRPr lang="en-US" sz="1900" kern="1200"/>
        </a:p>
      </dsp:txBody>
      <dsp:txXfrm>
        <a:off x="1036089" y="2246829"/>
        <a:ext cx="8044767" cy="897047"/>
      </dsp:txXfrm>
    </dsp:sp>
    <dsp:sp modelId="{FF280C40-5F31-4333-9CE2-8144B18149AA}">
      <dsp:nvSpPr>
        <dsp:cNvPr id="0" name=""/>
        <dsp:cNvSpPr/>
      </dsp:nvSpPr>
      <dsp:spPr>
        <a:xfrm>
          <a:off x="0" y="3368139"/>
          <a:ext cx="9080857" cy="897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CCF3D-C07C-429C-8ADF-0F2878779686}">
      <dsp:nvSpPr>
        <dsp:cNvPr id="0" name=""/>
        <dsp:cNvSpPr/>
      </dsp:nvSpPr>
      <dsp:spPr>
        <a:xfrm>
          <a:off x="133164" y="3465346"/>
          <a:ext cx="769760" cy="7026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10490D-4195-487A-8182-6A342722EC1D}">
      <dsp:nvSpPr>
        <dsp:cNvPr id="0" name=""/>
        <dsp:cNvSpPr/>
      </dsp:nvSpPr>
      <dsp:spPr>
        <a:xfrm>
          <a:off x="1036089" y="3368139"/>
          <a:ext cx="8044767" cy="89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8" tIns="94938" rIns="94938" bIns="94938" numCol="1" spcCol="1270" anchor="ctr" anchorCtr="0">
          <a:noAutofit/>
        </a:bodyPr>
        <a:lstStyle/>
        <a:p>
          <a:pPr marL="0" lvl="0" indent="0" algn="l" defTabSz="844550">
            <a:lnSpc>
              <a:spcPct val="100000"/>
            </a:lnSpc>
            <a:spcBef>
              <a:spcPct val="0"/>
            </a:spcBef>
            <a:spcAft>
              <a:spcPct val="35000"/>
            </a:spcAft>
            <a:buNone/>
          </a:pPr>
          <a:r>
            <a:rPr lang="en-IN" sz="1900" kern="1200"/>
            <a:t>Visual hunting through hunt dashboards</a:t>
          </a:r>
          <a:endParaRPr lang="en-US" sz="1900" kern="1200"/>
        </a:p>
      </dsp:txBody>
      <dsp:txXfrm>
        <a:off x="1036089" y="3368139"/>
        <a:ext cx="8044767" cy="897047"/>
      </dsp:txXfrm>
    </dsp:sp>
    <dsp:sp modelId="{6D55B43B-9DEB-4769-B304-741909C8C004}">
      <dsp:nvSpPr>
        <dsp:cNvPr id="0" name=""/>
        <dsp:cNvSpPr/>
      </dsp:nvSpPr>
      <dsp:spPr>
        <a:xfrm>
          <a:off x="0" y="4489448"/>
          <a:ext cx="9080857" cy="897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43F34-B663-43F0-B967-A005A6B4E99B}">
      <dsp:nvSpPr>
        <dsp:cNvPr id="0" name=""/>
        <dsp:cNvSpPr/>
      </dsp:nvSpPr>
      <dsp:spPr>
        <a:xfrm>
          <a:off x="133164" y="4586656"/>
          <a:ext cx="769760" cy="7026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EA8B8A-D4C9-410F-AB36-34A38A8543BE}">
      <dsp:nvSpPr>
        <dsp:cNvPr id="0" name=""/>
        <dsp:cNvSpPr/>
      </dsp:nvSpPr>
      <dsp:spPr>
        <a:xfrm>
          <a:off x="1036089" y="4489448"/>
          <a:ext cx="8044767" cy="89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8" tIns="94938" rIns="94938" bIns="94938" numCol="1" spcCol="1270" anchor="ctr" anchorCtr="0">
          <a:noAutofit/>
        </a:bodyPr>
        <a:lstStyle/>
        <a:p>
          <a:pPr marL="0" lvl="0" indent="0" algn="l" defTabSz="844550">
            <a:lnSpc>
              <a:spcPct val="100000"/>
            </a:lnSpc>
            <a:spcBef>
              <a:spcPct val="0"/>
            </a:spcBef>
            <a:spcAft>
              <a:spcPct val="35000"/>
            </a:spcAft>
            <a:buNone/>
          </a:pPr>
          <a:r>
            <a:rPr lang="en-IN" sz="1900" kern="1200"/>
            <a:t>Hunter with curiosity (</a:t>
          </a:r>
          <a:r>
            <a:rPr lang="en-US" sz="1900" kern="1200"/>
            <a:t>objectives - &gt; Hypotheses - &gt; Expertise</a:t>
          </a:r>
          <a:r>
            <a:rPr lang="en-IN" sz="1900" kern="1200"/>
            <a:t>)</a:t>
          </a:r>
          <a:endParaRPr lang="en-US" sz="1900" kern="1200"/>
        </a:p>
      </dsp:txBody>
      <dsp:txXfrm>
        <a:off x="1036089" y="4489448"/>
        <a:ext cx="8044767" cy="8970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F729B-27BF-4798-B518-F5EFA6657AEF}">
      <dsp:nvSpPr>
        <dsp:cNvPr id="0" name=""/>
        <dsp:cNvSpPr/>
      </dsp:nvSpPr>
      <dsp:spPr>
        <a:xfrm>
          <a:off x="0" y="73908"/>
          <a:ext cx="8128000" cy="6236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IP Address</a:t>
          </a:r>
          <a:endParaRPr lang="en-US" sz="2600" kern="1200" dirty="0"/>
        </a:p>
      </dsp:txBody>
      <dsp:txXfrm>
        <a:off x="30442" y="104350"/>
        <a:ext cx="8067116" cy="562726"/>
      </dsp:txXfrm>
    </dsp:sp>
    <dsp:sp modelId="{3CE67350-D3A9-4714-B84C-9863BC60AC51}">
      <dsp:nvSpPr>
        <dsp:cNvPr id="0" name=""/>
        <dsp:cNvSpPr/>
      </dsp:nvSpPr>
      <dsp:spPr>
        <a:xfrm>
          <a:off x="0" y="697518"/>
          <a:ext cx="81280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TI, Firewall, Proxies, IDS/IPS, SIEM</a:t>
          </a:r>
        </a:p>
      </dsp:txBody>
      <dsp:txXfrm>
        <a:off x="0" y="697518"/>
        <a:ext cx="8128000" cy="430560"/>
      </dsp:txXfrm>
    </dsp:sp>
    <dsp:sp modelId="{66127937-EFF3-47EF-A968-7C6DA09C8F02}">
      <dsp:nvSpPr>
        <dsp:cNvPr id="0" name=""/>
        <dsp:cNvSpPr/>
      </dsp:nvSpPr>
      <dsp:spPr>
        <a:xfrm>
          <a:off x="0" y="1128078"/>
          <a:ext cx="8128000" cy="62361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Network Artefacts</a:t>
          </a:r>
          <a:endParaRPr lang="en-US" sz="2600" kern="1200" dirty="0"/>
        </a:p>
      </dsp:txBody>
      <dsp:txXfrm>
        <a:off x="30442" y="1158520"/>
        <a:ext cx="8067116" cy="562726"/>
      </dsp:txXfrm>
    </dsp:sp>
    <dsp:sp modelId="{CA408B47-F9F4-4E37-8553-DE1530BD35CF}">
      <dsp:nvSpPr>
        <dsp:cNvPr id="0" name=""/>
        <dsp:cNvSpPr/>
      </dsp:nvSpPr>
      <dsp:spPr>
        <a:xfrm>
          <a:off x="0" y="1751688"/>
          <a:ext cx="81280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Proxies, packet capture, firewall, IDS/IPS</a:t>
          </a:r>
        </a:p>
      </dsp:txBody>
      <dsp:txXfrm>
        <a:off x="0" y="1751688"/>
        <a:ext cx="8128000" cy="430560"/>
      </dsp:txXfrm>
    </dsp:sp>
    <dsp:sp modelId="{5DD25AD7-1A0A-4A6C-8F9B-E69252F3B3D6}">
      <dsp:nvSpPr>
        <dsp:cNvPr id="0" name=""/>
        <dsp:cNvSpPr/>
      </dsp:nvSpPr>
      <dsp:spPr>
        <a:xfrm>
          <a:off x="0" y="2182248"/>
          <a:ext cx="8128000" cy="62361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Endpoint artefacts</a:t>
          </a:r>
          <a:endParaRPr lang="en-US" sz="2600" kern="1200" dirty="0"/>
        </a:p>
      </dsp:txBody>
      <dsp:txXfrm>
        <a:off x="30442" y="2212690"/>
        <a:ext cx="8067116" cy="562726"/>
      </dsp:txXfrm>
    </dsp:sp>
    <dsp:sp modelId="{2ABF6674-09DF-452A-B2B0-57FDD2148735}">
      <dsp:nvSpPr>
        <dsp:cNvPr id="0" name=""/>
        <dsp:cNvSpPr/>
      </dsp:nvSpPr>
      <dsp:spPr>
        <a:xfrm>
          <a:off x="0" y="2805858"/>
          <a:ext cx="81280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process, users, services, drivers, registry, files, memory</a:t>
          </a:r>
        </a:p>
      </dsp:txBody>
      <dsp:txXfrm>
        <a:off x="0" y="2805858"/>
        <a:ext cx="8128000" cy="430560"/>
      </dsp:txXfrm>
    </dsp:sp>
    <dsp:sp modelId="{70BD489F-CF23-443D-824B-513F6041135D}">
      <dsp:nvSpPr>
        <dsp:cNvPr id="0" name=""/>
        <dsp:cNvSpPr/>
      </dsp:nvSpPr>
      <dsp:spPr>
        <a:xfrm>
          <a:off x="0" y="3236418"/>
          <a:ext cx="8128000" cy="62361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Vulnerability Data</a:t>
          </a:r>
          <a:endParaRPr lang="en-US" sz="2600" kern="1200" dirty="0"/>
        </a:p>
      </dsp:txBody>
      <dsp:txXfrm>
        <a:off x="30442" y="3266860"/>
        <a:ext cx="8067116" cy="562726"/>
      </dsp:txXfrm>
    </dsp:sp>
    <dsp:sp modelId="{A7C23C89-37A2-45B1-9DDD-0CBB3CAF708D}">
      <dsp:nvSpPr>
        <dsp:cNvPr id="0" name=""/>
        <dsp:cNvSpPr/>
      </dsp:nvSpPr>
      <dsp:spPr>
        <a:xfrm>
          <a:off x="0" y="3860028"/>
          <a:ext cx="81280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Qualys, Nessus </a:t>
          </a:r>
        </a:p>
      </dsp:txBody>
      <dsp:txXfrm>
        <a:off x="0" y="3860028"/>
        <a:ext cx="8128000" cy="430560"/>
      </dsp:txXfrm>
    </dsp:sp>
    <dsp:sp modelId="{82A36A5C-96EE-4163-8B65-D238572A3047}">
      <dsp:nvSpPr>
        <dsp:cNvPr id="0" name=""/>
        <dsp:cNvSpPr/>
      </dsp:nvSpPr>
      <dsp:spPr>
        <a:xfrm>
          <a:off x="0" y="4290588"/>
          <a:ext cx="8128000" cy="62361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Behavioural Data</a:t>
          </a:r>
          <a:endParaRPr lang="en-US" sz="2600" kern="1200" dirty="0"/>
        </a:p>
      </dsp:txBody>
      <dsp:txXfrm>
        <a:off x="30442" y="4321030"/>
        <a:ext cx="8067116" cy="562726"/>
      </dsp:txXfrm>
    </dsp:sp>
    <dsp:sp modelId="{D6D1CD05-9078-43B8-9E8D-B7AD406895C6}">
      <dsp:nvSpPr>
        <dsp:cNvPr id="0" name=""/>
        <dsp:cNvSpPr/>
      </dsp:nvSpPr>
      <dsp:spPr>
        <a:xfrm>
          <a:off x="0" y="4914198"/>
          <a:ext cx="81280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TTP, baselining, outliers</a:t>
          </a:r>
          <a:endParaRPr lang="en-US" sz="2000" kern="1200" dirty="0"/>
        </a:p>
      </dsp:txBody>
      <dsp:txXfrm>
        <a:off x="0" y="4914198"/>
        <a:ext cx="8128000" cy="4305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12DD2-40EF-4E2A-9AC1-F5B36CF77A21}">
      <dsp:nvSpPr>
        <dsp:cNvPr id="0" name=""/>
        <dsp:cNvSpPr/>
      </dsp:nvSpPr>
      <dsp:spPr>
        <a:xfrm>
          <a:off x="1732157" y="1246929"/>
          <a:ext cx="3957409" cy="2626710"/>
        </a:xfrm>
        <a:prstGeom prst="quadArrow">
          <a:avLst>
            <a:gd name="adj1" fmla="val 2000"/>
            <a:gd name="adj2" fmla="val 4000"/>
            <a:gd name="adj3" fmla="val 5000"/>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2D070-D34F-4016-B713-1A24791992B2}">
      <dsp:nvSpPr>
        <dsp:cNvPr id="0" name=""/>
        <dsp:cNvSpPr/>
      </dsp:nvSpPr>
      <dsp:spPr>
        <a:xfrm>
          <a:off x="1902921" y="981566"/>
          <a:ext cx="1552570" cy="1346659"/>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Known Knowns</a:t>
          </a:r>
          <a:endParaRPr lang="en-US" sz="2100" kern="1200" dirty="0"/>
        </a:p>
      </dsp:txBody>
      <dsp:txXfrm>
        <a:off x="1968659" y="1047304"/>
        <a:ext cx="1421094" cy="1215183"/>
      </dsp:txXfrm>
    </dsp:sp>
    <dsp:sp modelId="{496B21CC-F7B0-422B-B2F7-D258220607A9}">
      <dsp:nvSpPr>
        <dsp:cNvPr id="0" name=""/>
        <dsp:cNvSpPr/>
      </dsp:nvSpPr>
      <dsp:spPr>
        <a:xfrm>
          <a:off x="4047612" y="933696"/>
          <a:ext cx="1442932" cy="1304186"/>
        </a:xfrm>
        <a:prstGeom prst="roundRect">
          <a:avLst/>
        </a:prstGeom>
        <a:solidFill>
          <a:schemeClr val="accent1">
            <a:shade val="50000"/>
            <a:hueOff val="201247"/>
            <a:satOff val="-4901"/>
            <a:lumOff val="214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Known Unknowns</a:t>
          </a:r>
          <a:endParaRPr lang="en-US" sz="2100" kern="1200" dirty="0"/>
        </a:p>
      </dsp:txBody>
      <dsp:txXfrm>
        <a:off x="4111277" y="997361"/>
        <a:ext cx="1315602" cy="1176856"/>
      </dsp:txXfrm>
    </dsp:sp>
    <dsp:sp modelId="{EA9DC922-C694-4B3A-BE45-44BA8430C662}">
      <dsp:nvSpPr>
        <dsp:cNvPr id="0" name=""/>
        <dsp:cNvSpPr/>
      </dsp:nvSpPr>
      <dsp:spPr>
        <a:xfrm>
          <a:off x="1846162" y="2813811"/>
          <a:ext cx="1485283" cy="1262684"/>
        </a:xfrm>
        <a:prstGeom prst="roundRect">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Unknown knowns</a:t>
          </a:r>
          <a:endParaRPr lang="en-US" sz="2100" kern="1200" dirty="0"/>
        </a:p>
      </dsp:txBody>
      <dsp:txXfrm>
        <a:off x="1907801" y="2875450"/>
        <a:ext cx="1362005" cy="1139406"/>
      </dsp:txXfrm>
    </dsp:sp>
    <dsp:sp modelId="{095441C0-6630-4384-A186-CDE477D88CC0}">
      <dsp:nvSpPr>
        <dsp:cNvPr id="0" name=""/>
        <dsp:cNvSpPr/>
      </dsp:nvSpPr>
      <dsp:spPr>
        <a:xfrm>
          <a:off x="3863094" y="2735924"/>
          <a:ext cx="4356885" cy="2728635"/>
        </a:xfrm>
        <a:prstGeom prst="roundRect">
          <a:avLst/>
        </a:prstGeom>
        <a:solidFill>
          <a:schemeClr val="accent1">
            <a:shade val="50000"/>
            <a:hueOff val="201247"/>
            <a:satOff val="-4901"/>
            <a:lumOff val="214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Unknown unknowns</a:t>
          </a:r>
          <a:endParaRPr lang="en-US" sz="2100" kern="1200" dirty="0"/>
        </a:p>
      </dsp:txBody>
      <dsp:txXfrm>
        <a:off x="3996295" y="2869125"/>
        <a:ext cx="4090483" cy="24622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CC2C2-6D24-4568-9FF4-4E7D33173FB7}">
      <dsp:nvSpPr>
        <dsp:cNvPr id="0" name=""/>
        <dsp:cNvSpPr/>
      </dsp:nvSpPr>
      <dsp:spPr>
        <a:xfrm>
          <a:off x="1201052" y="1182423"/>
          <a:ext cx="2438499" cy="1102894"/>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Searching</a:t>
          </a:r>
          <a:endParaRPr lang="en-US" sz="3100" kern="1200" dirty="0"/>
        </a:p>
      </dsp:txBody>
      <dsp:txXfrm>
        <a:off x="1201052" y="1182423"/>
        <a:ext cx="2438499" cy="1102894"/>
      </dsp:txXfrm>
    </dsp:sp>
    <dsp:sp modelId="{A4FB6023-8C8A-4813-86F2-BCE5024403C9}">
      <dsp:nvSpPr>
        <dsp:cNvPr id="0" name=""/>
        <dsp:cNvSpPr/>
      </dsp:nvSpPr>
      <dsp:spPr>
        <a:xfrm>
          <a:off x="0" y="1182423"/>
          <a:ext cx="1091865" cy="11028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C854951A-AA31-42A8-87F0-96F2DAF67752}">
      <dsp:nvSpPr>
        <dsp:cNvPr id="0" name=""/>
        <dsp:cNvSpPr/>
      </dsp:nvSpPr>
      <dsp:spPr>
        <a:xfrm>
          <a:off x="0" y="2467295"/>
          <a:ext cx="2438499" cy="1102894"/>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Filtering </a:t>
          </a:r>
          <a:endParaRPr lang="en-US" sz="3100" kern="1200" dirty="0"/>
        </a:p>
      </dsp:txBody>
      <dsp:txXfrm>
        <a:off x="0" y="2467295"/>
        <a:ext cx="2438499" cy="1102894"/>
      </dsp:txXfrm>
    </dsp:sp>
    <dsp:sp modelId="{A1E82D16-8BD1-442A-92DF-A3514F04933A}">
      <dsp:nvSpPr>
        <dsp:cNvPr id="0" name=""/>
        <dsp:cNvSpPr/>
      </dsp:nvSpPr>
      <dsp:spPr>
        <a:xfrm>
          <a:off x="2547686" y="2467295"/>
          <a:ext cx="1091865" cy="11028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23A9CD1-8EA2-4DC4-B7F5-F9D9C6D5336E}">
      <dsp:nvSpPr>
        <dsp:cNvPr id="0" name=""/>
        <dsp:cNvSpPr/>
      </dsp:nvSpPr>
      <dsp:spPr>
        <a:xfrm>
          <a:off x="1201052" y="3752167"/>
          <a:ext cx="2438499" cy="1102894"/>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String matching</a:t>
          </a:r>
          <a:endParaRPr lang="en-US" sz="3100" kern="1200" dirty="0"/>
        </a:p>
      </dsp:txBody>
      <dsp:txXfrm>
        <a:off x="1201052" y="3752167"/>
        <a:ext cx="2438499" cy="1102894"/>
      </dsp:txXfrm>
    </dsp:sp>
    <dsp:sp modelId="{AD22C22E-0B07-49CB-BBF2-27DE324E0642}">
      <dsp:nvSpPr>
        <dsp:cNvPr id="0" name=""/>
        <dsp:cNvSpPr/>
      </dsp:nvSpPr>
      <dsp:spPr>
        <a:xfrm>
          <a:off x="0" y="3752167"/>
          <a:ext cx="1091865" cy="11028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16839-3407-4070-BAD5-93549C439428}">
      <dsp:nvSpPr>
        <dsp:cNvPr id="0" name=""/>
        <dsp:cNvSpPr/>
      </dsp:nvSpPr>
      <dsp:spPr>
        <a:xfrm>
          <a:off x="1201052" y="1182423"/>
          <a:ext cx="2438499" cy="1102894"/>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Visualization </a:t>
          </a:r>
          <a:endParaRPr lang="en-US" sz="2400" kern="1200" dirty="0"/>
        </a:p>
      </dsp:txBody>
      <dsp:txXfrm>
        <a:off x="1201052" y="1182423"/>
        <a:ext cx="2438499" cy="1102894"/>
      </dsp:txXfrm>
    </dsp:sp>
    <dsp:sp modelId="{A509921F-D615-43E0-99A3-4C571F2FD8B5}">
      <dsp:nvSpPr>
        <dsp:cNvPr id="0" name=""/>
        <dsp:cNvSpPr/>
      </dsp:nvSpPr>
      <dsp:spPr>
        <a:xfrm>
          <a:off x="0" y="1182423"/>
          <a:ext cx="1091865" cy="11028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5CDFB05-1EB2-4F92-B53E-836561BA66DB}">
      <dsp:nvSpPr>
        <dsp:cNvPr id="0" name=""/>
        <dsp:cNvSpPr/>
      </dsp:nvSpPr>
      <dsp:spPr>
        <a:xfrm>
          <a:off x="0" y="2467295"/>
          <a:ext cx="2438499" cy="1102894"/>
        </a:xfrm>
        <a:prstGeom prst="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Timeline plotting</a:t>
          </a:r>
          <a:endParaRPr lang="en-US" sz="2400" kern="1200" dirty="0"/>
        </a:p>
      </dsp:txBody>
      <dsp:txXfrm>
        <a:off x="0" y="2467295"/>
        <a:ext cx="2438499" cy="1102894"/>
      </dsp:txXfrm>
    </dsp:sp>
    <dsp:sp modelId="{0C05EC67-35AB-4FD0-B87E-BA60458DF6A2}">
      <dsp:nvSpPr>
        <dsp:cNvPr id="0" name=""/>
        <dsp:cNvSpPr/>
      </dsp:nvSpPr>
      <dsp:spPr>
        <a:xfrm>
          <a:off x="2547686" y="2467295"/>
          <a:ext cx="1091865" cy="11028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B5572567-64FB-4ADF-8A56-A962BDF494B1}">
      <dsp:nvSpPr>
        <dsp:cNvPr id="0" name=""/>
        <dsp:cNvSpPr/>
      </dsp:nvSpPr>
      <dsp:spPr>
        <a:xfrm>
          <a:off x="1201052" y="3752167"/>
          <a:ext cx="2438499" cy="1102894"/>
        </a:xfrm>
        <a:prstGeom prst="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Outlier/baselining</a:t>
          </a:r>
          <a:endParaRPr lang="en-US" sz="2400" kern="1200" dirty="0"/>
        </a:p>
      </dsp:txBody>
      <dsp:txXfrm>
        <a:off x="1201052" y="3752167"/>
        <a:ext cx="2438499" cy="1102894"/>
      </dsp:txXfrm>
    </dsp:sp>
    <dsp:sp modelId="{6E717E73-B61E-4CD8-A98D-D12660D17044}">
      <dsp:nvSpPr>
        <dsp:cNvPr id="0" name=""/>
        <dsp:cNvSpPr/>
      </dsp:nvSpPr>
      <dsp:spPr>
        <a:xfrm>
          <a:off x="0" y="3752167"/>
          <a:ext cx="1091865" cy="1102894"/>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16839-3407-4070-BAD5-93549C439428}">
      <dsp:nvSpPr>
        <dsp:cNvPr id="0" name=""/>
        <dsp:cNvSpPr/>
      </dsp:nvSpPr>
      <dsp:spPr>
        <a:xfrm>
          <a:off x="1201052" y="1182422"/>
          <a:ext cx="2438499" cy="1102894"/>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Grouping </a:t>
          </a:r>
          <a:endParaRPr lang="en-US" sz="2400" kern="1200" dirty="0"/>
        </a:p>
      </dsp:txBody>
      <dsp:txXfrm>
        <a:off x="1201052" y="1182422"/>
        <a:ext cx="2438499" cy="1102894"/>
      </dsp:txXfrm>
    </dsp:sp>
    <dsp:sp modelId="{A509921F-D615-43E0-99A3-4C571F2FD8B5}">
      <dsp:nvSpPr>
        <dsp:cNvPr id="0" name=""/>
        <dsp:cNvSpPr/>
      </dsp:nvSpPr>
      <dsp:spPr>
        <a:xfrm>
          <a:off x="0" y="1182422"/>
          <a:ext cx="1091865" cy="11028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5CDFB05-1EB2-4F92-B53E-836561BA66DB}">
      <dsp:nvSpPr>
        <dsp:cNvPr id="0" name=""/>
        <dsp:cNvSpPr/>
      </dsp:nvSpPr>
      <dsp:spPr>
        <a:xfrm>
          <a:off x="0" y="2467294"/>
          <a:ext cx="2438499" cy="1102894"/>
        </a:xfrm>
        <a:prstGeom prst="rect">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Clustering</a:t>
          </a:r>
          <a:endParaRPr lang="en-US" sz="2400" kern="1200" dirty="0"/>
        </a:p>
      </dsp:txBody>
      <dsp:txXfrm>
        <a:off x="0" y="2467294"/>
        <a:ext cx="2438499" cy="1102894"/>
      </dsp:txXfrm>
    </dsp:sp>
    <dsp:sp modelId="{0C05EC67-35AB-4FD0-B87E-BA60458DF6A2}">
      <dsp:nvSpPr>
        <dsp:cNvPr id="0" name=""/>
        <dsp:cNvSpPr/>
      </dsp:nvSpPr>
      <dsp:spPr>
        <a:xfrm>
          <a:off x="2547686" y="2467294"/>
          <a:ext cx="1091865" cy="11028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B5572567-64FB-4ADF-8A56-A962BDF494B1}">
      <dsp:nvSpPr>
        <dsp:cNvPr id="0" name=""/>
        <dsp:cNvSpPr/>
      </dsp:nvSpPr>
      <dsp:spPr>
        <a:xfrm>
          <a:off x="1201052" y="3752166"/>
          <a:ext cx="2438499" cy="1102894"/>
        </a:xfrm>
        <a:prstGeom prst="rec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Stacking               </a:t>
          </a:r>
          <a:endParaRPr lang="en-US" sz="2400" kern="1200" dirty="0"/>
        </a:p>
      </dsp:txBody>
      <dsp:txXfrm>
        <a:off x="1201052" y="3752166"/>
        <a:ext cx="2438499" cy="1102894"/>
      </dsp:txXfrm>
    </dsp:sp>
    <dsp:sp modelId="{6E717E73-B61E-4CD8-A98D-D12660D17044}">
      <dsp:nvSpPr>
        <dsp:cNvPr id="0" name=""/>
        <dsp:cNvSpPr/>
      </dsp:nvSpPr>
      <dsp:spPr>
        <a:xfrm>
          <a:off x="0" y="3752166"/>
          <a:ext cx="1091865" cy="1102894"/>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929AE-835D-4DAA-BE47-1782841E951A}"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45099-4E6E-47A2-8B3E-88AF089CFD48}" type="slidenum">
              <a:rPr lang="en-US" smtClean="0"/>
              <a:t>‹#›</a:t>
            </a:fld>
            <a:endParaRPr lang="en-US"/>
          </a:p>
        </p:txBody>
      </p:sp>
    </p:spTree>
    <p:extLst>
      <p:ext uri="{BB962C8B-B14F-4D97-AF65-F5344CB8AC3E}">
        <p14:creationId xmlns:p14="http://schemas.microsoft.com/office/powerpoint/2010/main" val="111952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E45099-4E6E-47A2-8B3E-88AF089CFD48}" type="slidenum">
              <a:rPr lang="en-US" smtClean="0"/>
              <a:t>3</a:t>
            </a:fld>
            <a:endParaRPr lang="en-US"/>
          </a:p>
        </p:txBody>
      </p:sp>
    </p:spTree>
    <p:extLst>
      <p:ext uri="{BB962C8B-B14F-4D97-AF65-F5344CB8AC3E}">
        <p14:creationId xmlns:p14="http://schemas.microsoft.com/office/powerpoint/2010/main" val="404312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E45099-4E6E-47A2-8B3E-88AF089CFD48}" type="slidenum">
              <a:rPr lang="en-US" smtClean="0"/>
              <a:t>5</a:t>
            </a:fld>
            <a:endParaRPr lang="en-US"/>
          </a:p>
        </p:txBody>
      </p:sp>
    </p:spTree>
    <p:extLst>
      <p:ext uri="{BB962C8B-B14F-4D97-AF65-F5344CB8AC3E}">
        <p14:creationId xmlns:p14="http://schemas.microsoft.com/office/powerpoint/2010/main" val="2485300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E45099-4E6E-47A2-8B3E-88AF089CFD48}" type="slidenum">
              <a:rPr lang="en-US" smtClean="0"/>
              <a:t>7</a:t>
            </a:fld>
            <a:endParaRPr lang="en-US"/>
          </a:p>
        </p:txBody>
      </p:sp>
    </p:spTree>
    <p:extLst>
      <p:ext uri="{BB962C8B-B14F-4D97-AF65-F5344CB8AC3E}">
        <p14:creationId xmlns:p14="http://schemas.microsoft.com/office/powerpoint/2010/main" val="156538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354E-109E-4C98-A5EE-FB2518DEF7C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DD4AE8-6DE9-43CD-A433-118A08445EE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037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ED96E8-D89E-4376-9851-AF150589D10E}"/>
              </a:ext>
            </a:extLst>
          </p:cNvPr>
          <p:cNvSpPr txBox="1">
            <a:spLocks/>
          </p:cNvSpPr>
          <p:nvPr userDrawn="1"/>
        </p:nvSpPr>
        <p:spPr>
          <a:xfrm>
            <a:off x="6372344" y="-105090"/>
            <a:ext cx="3513777"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baseline="0">
                <a:solidFill>
                  <a:srgbClr val="0070C0"/>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0070C0"/>
                </a:solidFill>
                <a:effectLst/>
                <a:uLnTx/>
                <a:uFillTx/>
                <a:latin typeface="Segoe UI" panose="020B0502040204020203" pitchFamily="34" charset="0"/>
                <a:ea typeface="+mj-ea"/>
                <a:cs typeface="Segoe UI" panose="020B0502040204020203" pitchFamily="34" charset="0"/>
              </a:rPr>
              <a:t>Agenda</a:t>
            </a:r>
          </a:p>
        </p:txBody>
      </p:sp>
      <p:pic>
        <p:nvPicPr>
          <p:cNvPr id="7" name="Google Shape;2185;p69">
            <a:extLst>
              <a:ext uri="{FF2B5EF4-FFF2-40B4-BE49-F238E27FC236}">
                <a16:creationId xmlns:a16="http://schemas.microsoft.com/office/drawing/2014/main" id="{6DE1A84B-AE4B-4E0B-B12B-4DF61EBF0201}"/>
              </a:ext>
            </a:extLst>
          </p:cNvPr>
          <p:cNvPicPr preferRelativeResize="0"/>
          <p:nvPr userDrawn="1"/>
        </p:nvPicPr>
        <p:blipFill rotWithShape="1">
          <a:blip r:embed="rId2">
            <a:alphaModFix/>
            <a:duotone>
              <a:prstClr val="black"/>
              <a:srgbClr val="00B0F0">
                <a:tint val="45000"/>
                <a:satMod val="400000"/>
              </a:srgbClr>
            </a:duotone>
            <a:extLst>
              <a:ext uri="{BEBA8EAE-BF5A-486C-A8C5-ECC9F3942E4B}">
                <a14:imgProps xmlns:a14="http://schemas.microsoft.com/office/drawing/2010/main">
                  <a14:imgLayer r:embed="rId3">
                    <a14:imgEffect>
                      <a14:colorTemperature colorTemp="5300"/>
                    </a14:imgEffect>
                    <a14:imgEffect>
                      <a14:saturation sat="200000"/>
                    </a14:imgEffect>
                  </a14:imgLayer>
                </a14:imgProps>
              </a:ext>
            </a:extLst>
          </a:blip>
          <a:srcRect/>
          <a:stretch/>
        </p:blipFill>
        <p:spPr>
          <a:xfrm rot="14691053">
            <a:off x="-1515126" y="824176"/>
            <a:ext cx="7562885" cy="4545890"/>
          </a:xfrm>
          <a:prstGeom prst="rect">
            <a:avLst/>
          </a:prstGeom>
          <a:noFill/>
          <a:ln>
            <a:noFill/>
          </a:ln>
        </p:spPr>
      </p:pic>
      <p:pic>
        <p:nvPicPr>
          <p:cNvPr id="8" name="Google Shape;2183;p69">
            <a:extLst>
              <a:ext uri="{FF2B5EF4-FFF2-40B4-BE49-F238E27FC236}">
                <a16:creationId xmlns:a16="http://schemas.microsoft.com/office/drawing/2014/main" id="{F12EAC5A-5567-4562-ABED-E11775B0480F}"/>
              </a:ext>
            </a:extLst>
          </p:cNvPr>
          <p:cNvPicPr preferRelativeResize="0"/>
          <p:nvPr userDrawn="1"/>
        </p:nvPicPr>
        <p:blipFill>
          <a:blip r:embed="rId4">
            <a:alphaModFix/>
          </a:blip>
          <a:stretch>
            <a:fillRect/>
          </a:stretch>
        </p:blipFill>
        <p:spPr>
          <a:xfrm rot="1712417">
            <a:off x="3337724" y="6311875"/>
            <a:ext cx="1976586" cy="747400"/>
          </a:xfrm>
          <a:prstGeom prst="rect">
            <a:avLst/>
          </a:prstGeom>
          <a:noFill/>
          <a:ln>
            <a:noFill/>
          </a:ln>
        </p:spPr>
      </p:pic>
      <p:cxnSp>
        <p:nvCxnSpPr>
          <p:cNvPr id="9" name="Google Shape;9353;p75">
            <a:extLst>
              <a:ext uri="{FF2B5EF4-FFF2-40B4-BE49-F238E27FC236}">
                <a16:creationId xmlns:a16="http://schemas.microsoft.com/office/drawing/2014/main" id="{50244BF7-A76E-4DB5-A06C-4632859F91E4}"/>
              </a:ext>
            </a:extLst>
          </p:cNvPr>
          <p:cNvCxnSpPr>
            <a:cxnSpLocks/>
          </p:cNvCxnSpPr>
          <p:nvPr userDrawn="1"/>
        </p:nvCxnSpPr>
        <p:spPr>
          <a:xfrm>
            <a:off x="6481389" y="665466"/>
            <a:ext cx="4320000" cy="0"/>
          </a:xfrm>
          <a:prstGeom prst="straightConnector1">
            <a:avLst/>
          </a:prstGeom>
          <a:ln>
            <a:headEnd type="oval" w="med" len="med"/>
            <a:tailEnd type="oval" w="med" len="med"/>
          </a:ln>
        </p:spPr>
        <p:style>
          <a:lnRef idx="3">
            <a:schemeClr val="accent3"/>
          </a:lnRef>
          <a:fillRef idx="0">
            <a:schemeClr val="accent3"/>
          </a:fillRef>
          <a:effectRef idx="2">
            <a:schemeClr val="accent3"/>
          </a:effectRef>
          <a:fontRef idx="minor">
            <a:schemeClr val="tx1"/>
          </a:fontRef>
        </p:style>
      </p:cxnSp>
      <p:sp>
        <p:nvSpPr>
          <p:cNvPr id="74" name="Slide Number Placeholder 12">
            <a:extLst>
              <a:ext uri="{FF2B5EF4-FFF2-40B4-BE49-F238E27FC236}">
                <a16:creationId xmlns:a16="http://schemas.microsoft.com/office/drawing/2014/main" id="{1E91238A-5B4A-45B5-BE7C-5351ED182B84}"/>
              </a:ext>
            </a:extLst>
          </p:cNvPr>
          <p:cNvSpPr>
            <a:spLocks noGrp="1"/>
          </p:cNvSpPr>
          <p:nvPr>
            <p:ph type="sldNum" sz="quarter" idx="4"/>
          </p:nvPr>
        </p:nvSpPr>
        <p:spPr>
          <a:xfrm>
            <a:off x="4478" y="6501841"/>
            <a:ext cx="452717"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25DF4D4A-B9C6-45AC-A1AA-7B5B7EBB43B2}" type="slidenum">
              <a:rPr lang="en-IN" smtClean="0"/>
              <a:pPr/>
              <a:t>‹#›</a:t>
            </a:fld>
            <a:endParaRPr lang="en-IN"/>
          </a:p>
        </p:txBody>
      </p:sp>
      <p:sp>
        <p:nvSpPr>
          <p:cNvPr id="24" name="Text Placeholder 23">
            <a:extLst>
              <a:ext uri="{FF2B5EF4-FFF2-40B4-BE49-F238E27FC236}">
                <a16:creationId xmlns:a16="http://schemas.microsoft.com/office/drawing/2014/main" id="{E70CD0F2-BAEA-43ED-96F8-B47D465B0F99}"/>
              </a:ext>
            </a:extLst>
          </p:cNvPr>
          <p:cNvSpPr>
            <a:spLocks noGrp="1"/>
          </p:cNvSpPr>
          <p:nvPr>
            <p:ph type="body" sz="quarter" idx="10"/>
          </p:nvPr>
        </p:nvSpPr>
        <p:spPr>
          <a:xfrm>
            <a:off x="6326244" y="951323"/>
            <a:ext cx="5191125" cy="4805362"/>
          </a:xfrm>
        </p:spPr>
        <p:txBody>
          <a:bodyPr>
            <a:normAutofit/>
          </a:bodyPr>
          <a:lstStyle>
            <a:lvl1pPr marL="358775" indent="-358775">
              <a:buFont typeface="+mj-lt"/>
              <a:buAutoNum type="arabicPeriod"/>
              <a:defRPr sz="1800"/>
            </a:lvl1pPr>
          </a:lstStyle>
          <a:p>
            <a:pPr lvl="0"/>
            <a:r>
              <a:rPr lang="en-US" dirty="0"/>
              <a:t>Click to edit Master text styles</a:t>
            </a:r>
          </a:p>
        </p:txBody>
      </p:sp>
    </p:spTree>
    <p:extLst>
      <p:ext uri="{BB962C8B-B14F-4D97-AF65-F5344CB8AC3E}">
        <p14:creationId xmlns:p14="http://schemas.microsoft.com/office/powerpoint/2010/main" val="3460038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294" y="100849"/>
            <a:ext cx="10515600" cy="466001"/>
          </a:xfrm>
        </p:spPr>
        <p:txBody>
          <a:bodyPr>
            <a:noAutofit/>
          </a:bodyPr>
          <a:lstStyle>
            <a:lvl1pPr>
              <a:defRPr lang="en-US" sz="2800" kern="1200" baseline="0" dirty="0" smtClean="0">
                <a:solidFill>
                  <a:srgbClr val="0070C0"/>
                </a:solidFill>
                <a:latin typeface="Segoe UI" panose="020B0502040204020203" pitchFamily="34" charset="0"/>
                <a:ea typeface="+mj-ea"/>
                <a:cs typeface="Segoe UI" panose="020B0502040204020203" pitchFamily="34" charset="0"/>
              </a:defRPr>
            </a:lvl1pPr>
          </a:lstStyle>
          <a:p>
            <a:r>
              <a:rPr lang="en-US" dirty="0"/>
              <a:t>Slide title here</a:t>
            </a:r>
          </a:p>
        </p:txBody>
      </p:sp>
      <p:cxnSp>
        <p:nvCxnSpPr>
          <p:cNvPr id="7" name="Google Shape;9353;p75">
            <a:extLst>
              <a:ext uri="{FF2B5EF4-FFF2-40B4-BE49-F238E27FC236}">
                <a16:creationId xmlns:a16="http://schemas.microsoft.com/office/drawing/2014/main" id="{22AE2F59-E6EA-411B-AB99-9A16B4305BEB}"/>
              </a:ext>
            </a:extLst>
          </p:cNvPr>
          <p:cNvCxnSpPr/>
          <p:nvPr userDrawn="1"/>
        </p:nvCxnSpPr>
        <p:spPr>
          <a:xfrm>
            <a:off x="1021" y="629605"/>
            <a:ext cx="11700000" cy="0"/>
          </a:xfrm>
          <a:prstGeom prst="straightConnector1">
            <a:avLst/>
          </a:prstGeom>
          <a:ln w="9525">
            <a:headEnd type="oval" w="med" len="med"/>
            <a:tailEnd type="oval" w="med" len="med"/>
          </a:ln>
          <a:effectLst>
            <a:outerShdw blurRad="50800" dist="38100" dir="10800000" algn="r"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11" name="Slide Number Placeholder 12">
            <a:extLst>
              <a:ext uri="{FF2B5EF4-FFF2-40B4-BE49-F238E27FC236}">
                <a16:creationId xmlns:a16="http://schemas.microsoft.com/office/drawing/2014/main" id="{E80D2E63-73DA-4A6B-9C6B-41EF92B8607D}"/>
              </a:ext>
            </a:extLst>
          </p:cNvPr>
          <p:cNvSpPr>
            <a:spLocks noGrp="1"/>
          </p:cNvSpPr>
          <p:nvPr>
            <p:ph type="sldNum" sz="quarter" idx="4"/>
          </p:nvPr>
        </p:nvSpPr>
        <p:spPr>
          <a:xfrm>
            <a:off x="4478" y="6501841"/>
            <a:ext cx="452717"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25DF4D4A-B9C6-45AC-A1AA-7B5B7EBB43B2}" type="slidenum">
              <a:rPr lang="en-IN" smtClean="0"/>
              <a:pPr/>
              <a:t>‹#›</a:t>
            </a:fld>
            <a:endParaRPr lang="en-IN"/>
          </a:p>
        </p:txBody>
      </p:sp>
      <p:sp>
        <p:nvSpPr>
          <p:cNvPr id="13" name="Text Placeholder 12">
            <a:extLst>
              <a:ext uri="{FF2B5EF4-FFF2-40B4-BE49-F238E27FC236}">
                <a16:creationId xmlns:a16="http://schemas.microsoft.com/office/drawing/2014/main" id="{816BD9C5-1220-4CA7-9FB7-13724240B12C}"/>
              </a:ext>
            </a:extLst>
          </p:cNvPr>
          <p:cNvSpPr>
            <a:spLocks noGrp="1"/>
          </p:cNvSpPr>
          <p:nvPr>
            <p:ph type="body" sz="quarter" idx="10"/>
          </p:nvPr>
        </p:nvSpPr>
        <p:spPr>
          <a:xfrm>
            <a:off x="266700" y="812800"/>
            <a:ext cx="11699875" cy="5414963"/>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8151365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3659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diagramData" Target="../diagrams/data9.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17" Type="http://schemas.microsoft.com/office/2007/relationships/diagramDrawing" Target="../diagrams/drawing9.xml"/><Relationship Id="rId2" Type="http://schemas.openxmlformats.org/officeDocument/2006/relationships/notesSlide" Target="../notesSlides/notesSlide3.xml"/><Relationship Id="rId16" Type="http://schemas.openxmlformats.org/officeDocument/2006/relationships/diagramColors" Target="../diagrams/colors9.xml"/><Relationship Id="rId1" Type="http://schemas.openxmlformats.org/officeDocument/2006/relationships/slideLayout" Target="../slideLayouts/slideLayout3.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5" Type="http://schemas.openxmlformats.org/officeDocument/2006/relationships/diagramQuickStyle" Target="../diagrams/quickStyle9.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diagramLayout" Target="../diagrams/layout9.xml"/></Relationships>
</file>

<file path=ppt/slides/_rels/slide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diagramLayout" Target="../diagrams/layout10.xml"/><Relationship Id="rId7" Type="http://schemas.openxmlformats.org/officeDocument/2006/relationships/slide" Target="slide14.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25DF4D4A-B9C6-45AC-A1AA-7B5B7EBB43B2}" type="slidenum">
              <a:rPr lang="en-IN" smtClean="0"/>
              <a:pPr/>
              <a:t>1</a:t>
            </a:fld>
            <a:endParaRPr lang="en-IN"/>
          </a:p>
        </p:txBody>
      </p:sp>
      <p:graphicFrame>
        <p:nvGraphicFramePr>
          <p:cNvPr id="18" name="Text Placeholder 2">
            <a:extLst>
              <a:ext uri="{FF2B5EF4-FFF2-40B4-BE49-F238E27FC236}">
                <a16:creationId xmlns:a16="http://schemas.microsoft.com/office/drawing/2014/main" id="{5B9690E2-0DA3-49C4-A5D2-B4A77405FF0A}"/>
              </a:ext>
            </a:extLst>
          </p:cNvPr>
          <p:cNvGraphicFramePr/>
          <p:nvPr>
            <p:extLst>
              <p:ext uri="{D42A27DB-BD31-4B8C-83A1-F6EECF244321}">
                <p14:modId xmlns:p14="http://schemas.microsoft.com/office/powerpoint/2010/main" val="322093637"/>
              </p:ext>
            </p:extLst>
          </p:nvPr>
        </p:nvGraphicFramePr>
        <p:xfrm>
          <a:off x="5001926" y="1169731"/>
          <a:ext cx="6901193"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58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99BF-018A-4A80-AAA2-CA78E0A4F526}"/>
              </a:ext>
            </a:extLst>
          </p:cNvPr>
          <p:cNvSpPr>
            <a:spLocks noGrp="1"/>
          </p:cNvSpPr>
          <p:nvPr>
            <p:ph type="title"/>
          </p:nvPr>
        </p:nvSpPr>
        <p:spPr/>
        <p:txBody>
          <a:bodyPr/>
          <a:lstStyle/>
          <a:p>
            <a:r>
              <a:rPr lang="en-IN" dirty="0"/>
              <a:t>Closing the loop</a:t>
            </a:r>
            <a:endParaRPr lang="en-US" dirty="0"/>
          </a:p>
        </p:txBody>
      </p:sp>
      <p:sp>
        <p:nvSpPr>
          <p:cNvPr id="3" name="Text Placeholder 2">
            <a:extLst>
              <a:ext uri="{FF2B5EF4-FFF2-40B4-BE49-F238E27FC236}">
                <a16:creationId xmlns:a16="http://schemas.microsoft.com/office/drawing/2014/main" id="{56ACF712-EB01-4EB8-974C-24D733D7F676}"/>
              </a:ext>
            </a:extLst>
          </p:cNvPr>
          <p:cNvSpPr>
            <a:spLocks noGrp="1"/>
          </p:cNvSpPr>
          <p:nvPr>
            <p:ph type="body" sz="quarter" idx="10"/>
          </p:nvPr>
        </p:nvSpPr>
        <p:spPr>
          <a:xfrm>
            <a:off x="6932428" y="855330"/>
            <a:ext cx="4912242" cy="5805968"/>
          </a:xfrm>
        </p:spPr>
        <p:txBody>
          <a:bodyPr/>
          <a:lstStyle/>
          <a:p>
            <a:r>
              <a:rPr lang="en-IN" dirty="0"/>
              <a:t>Automate the uncovered or enriched patterns</a:t>
            </a:r>
          </a:p>
          <a:p>
            <a:r>
              <a:rPr lang="en-IN" dirty="0"/>
              <a:t>Capture the metrices</a:t>
            </a:r>
          </a:p>
          <a:p>
            <a:r>
              <a:rPr lang="en-IN" dirty="0"/>
              <a:t>Update the hunt-team/stakeholders of the risks identified </a:t>
            </a:r>
          </a:p>
          <a:p>
            <a:endParaRPr lang="en-US" dirty="0"/>
          </a:p>
          <a:p>
            <a:endParaRPr lang="en-US" dirty="0"/>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Latha" panose="020B0604020202020204" pitchFamily="34" charset="0"/>
              </a:rPr>
              <a:t>Important Question to be answered</a:t>
            </a:r>
          </a:p>
          <a:p>
            <a:pPr marL="571500" indent="-342900">
              <a:lnSpc>
                <a:spcPct val="107000"/>
              </a:lnSpc>
              <a:buFont typeface="+mj-lt"/>
              <a:buAutoNum type="arabicPeriod"/>
            </a:pPr>
            <a:r>
              <a:rPr lang="en-US" dirty="0">
                <a:latin typeface="Calibri" panose="020F0502020204030204" pitchFamily="34" charset="0"/>
                <a:ea typeface="Calibri" panose="020F0502020204030204" pitchFamily="34" charset="0"/>
                <a:cs typeface="Latha" panose="020B0604020202020204" pitchFamily="34" charset="0"/>
              </a:rPr>
              <a:t>I</a:t>
            </a:r>
            <a:r>
              <a:rPr lang="en-US" sz="1800" dirty="0">
                <a:effectLst/>
                <a:latin typeface="Calibri" panose="020F0502020204030204" pitchFamily="34" charset="0"/>
                <a:ea typeface="Calibri" panose="020F0502020204030204" pitchFamily="34" charset="0"/>
                <a:cs typeface="Latha" panose="020B0604020202020204" pitchFamily="34" charset="0"/>
              </a:rPr>
              <a:t>s there any exfiltration</a:t>
            </a:r>
          </a:p>
          <a:p>
            <a:pPr marL="57150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Latha" panose="020B0604020202020204" pitchFamily="34" charset="0"/>
              </a:rPr>
              <a:t>What data do I have and what to look</a:t>
            </a:r>
          </a:p>
          <a:p>
            <a:pPr marL="571500" indent="-342900">
              <a:lnSpc>
                <a:spcPct val="107000"/>
              </a:lnSpc>
              <a:buFont typeface="+mj-lt"/>
              <a:buAutoNum type="arabicPeriod"/>
            </a:pPr>
            <a:r>
              <a:rPr lang="en-US" dirty="0">
                <a:latin typeface="Calibri" panose="020F0502020204030204" pitchFamily="34" charset="0"/>
                <a:ea typeface="Calibri" panose="020F0502020204030204" pitchFamily="34" charset="0"/>
                <a:cs typeface="Latha" panose="020B0604020202020204" pitchFamily="34" charset="0"/>
              </a:rPr>
              <a:t>Are we targeted? Who is our adversary?</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57150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Latha" panose="020B0604020202020204" pitchFamily="34" charset="0"/>
              </a:rPr>
              <a:t>Are there any unauthorized connection in my infra</a:t>
            </a:r>
          </a:p>
          <a:p>
            <a:pPr marL="57150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Latha" panose="020B0604020202020204" pitchFamily="34" charset="0"/>
              </a:rPr>
              <a:t>Is there any lateral movement</a:t>
            </a:r>
          </a:p>
          <a:p>
            <a:endParaRPr lang="en-US" dirty="0"/>
          </a:p>
        </p:txBody>
      </p:sp>
      <p:grpSp>
        <p:nvGrpSpPr>
          <p:cNvPr id="9" name="Group 8">
            <a:extLst>
              <a:ext uri="{FF2B5EF4-FFF2-40B4-BE49-F238E27FC236}">
                <a16:creationId xmlns:a16="http://schemas.microsoft.com/office/drawing/2014/main" id="{F2173F16-5D10-4285-97CF-58F1DB774219}"/>
              </a:ext>
            </a:extLst>
          </p:cNvPr>
          <p:cNvGrpSpPr/>
          <p:nvPr/>
        </p:nvGrpSpPr>
        <p:grpSpPr>
          <a:xfrm>
            <a:off x="590108" y="1206795"/>
            <a:ext cx="5645888" cy="5026283"/>
            <a:chOff x="643270" y="1142999"/>
            <a:chExt cx="5087679" cy="5084763"/>
          </a:xfrm>
        </p:grpSpPr>
        <p:graphicFrame>
          <p:nvGraphicFramePr>
            <p:cNvPr id="6" name="Diagram 5">
              <a:extLst>
                <a:ext uri="{FF2B5EF4-FFF2-40B4-BE49-F238E27FC236}">
                  <a16:creationId xmlns:a16="http://schemas.microsoft.com/office/drawing/2014/main" id="{06CB6D5F-EFD6-4FDC-A8F4-94775DCB5828}"/>
                </a:ext>
              </a:extLst>
            </p:cNvPr>
            <p:cNvGraphicFramePr/>
            <p:nvPr>
              <p:extLst>
                <p:ext uri="{D42A27DB-BD31-4B8C-83A1-F6EECF244321}">
                  <p14:modId xmlns:p14="http://schemas.microsoft.com/office/powerpoint/2010/main" val="2394503102"/>
                </p:ext>
              </p:extLst>
            </p:nvPr>
          </p:nvGraphicFramePr>
          <p:xfrm>
            <a:off x="643270" y="1142999"/>
            <a:ext cx="5087679" cy="508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6276DD83-038D-4E37-9D0E-FD4F00C6C4C4}"/>
                </a:ext>
              </a:extLst>
            </p:cNvPr>
            <p:cNvSpPr txBox="1"/>
            <p:nvPr/>
          </p:nvSpPr>
          <p:spPr>
            <a:xfrm>
              <a:off x="2437514" y="3362214"/>
              <a:ext cx="1499190" cy="646331"/>
            </a:xfrm>
            <a:prstGeom prst="rect">
              <a:avLst/>
            </a:prstGeom>
            <a:noFill/>
          </p:spPr>
          <p:txBody>
            <a:bodyPr wrap="square" rtlCol="0">
              <a:spAutoFit/>
            </a:bodyPr>
            <a:lstStyle/>
            <a:p>
              <a:pPr algn="ctr"/>
              <a:r>
                <a:rPr lang="en-IN" dirty="0"/>
                <a:t>Threat Hunting Loop</a:t>
              </a:r>
              <a:endParaRPr lang="en-US" dirty="0"/>
            </a:p>
          </p:txBody>
        </p:sp>
      </p:grpSp>
    </p:spTree>
    <p:extLst>
      <p:ext uri="{BB962C8B-B14F-4D97-AF65-F5344CB8AC3E}">
        <p14:creationId xmlns:p14="http://schemas.microsoft.com/office/powerpoint/2010/main" val="188482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EA6F1-16C9-4B89-A7C5-3ED70FA4E536}"/>
              </a:ext>
            </a:extLst>
          </p:cNvPr>
          <p:cNvSpPr>
            <a:spLocks noGrp="1"/>
          </p:cNvSpPr>
          <p:nvPr>
            <p:ph type="title"/>
          </p:nvPr>
        </p:nvSpPr>
        <p:spPr/>
        <p:txBody>
          <a:bodyPr/>
          <a:lstStyle/>
          <a:p>
            <a:r>
              <a:rPr lang="en-IN" dirty="0"/>
              <a:t>Myths of Hunting</a:t>
            </a:r>
            <a:endParaRPr lang="en-US" dirty="0"/>
          </a:p>
        </p:txBody>
      </p:sp>
      <p:sp>
        <p:nvSpPr>
          <p:cNvPr id="3" name="Text Placeholder 2">
            <a:extLst>
              <a:ext uri="{FF2B5EF4-FFF2-40B4-BE49-F238E27FC236}">
                <a16:creationId xmlns:a16="http://schemas.microsoft.com/office/drawing/2014/main" id="{F8EE6C09-6038-45EE-826A-7ACBACFD9D39}"/>
              </a:ext>
            </a:extLst>
          </p:cNvPr>
          <p:cNvSpPr>
            <a:spLocks noGrp="1"/>
          </p:cNvSpPr>
          <p:nvPr>
            <p:ph type="body" sz="quarter" idx="10"/>
          </p:nvPr>
        </p:nvSpPr>
        <p:spPr>
          <a:xfrm>
            <a:off x="266700" y="812800"/>
            <a:ext cx="10764579" cy="5471042"/>
          </a:xfrm>
        </p:spPr>
        <p:txBody>
          <a:bodyPr>
            <a:normAutofit/>
          </a:bodyPr>
          <a:lstStyle/>
          <a:p>
            <a:pPr marL="342900" lvl="0" indent="-342900">
              <a:lnSpc>
                <a:spcPct val="107000"/>
              </a:lnSpc>
              <a:buFont typeface="+mj-lt"/>
              <a:buAutoNum type="arabicPeriod"/>
            </a:pPr>
            <a:r>
              <a:rPr lang="en-US" sz="2000" dirty="0">
                <a:effectLst/>
                <a:latin typeface="Calibri" panose="020F0502020204030204" pitchFamily="34" charset="0"/>
                <a:ea typeface="Calibri" panose="020F0502020204030204" pitchFamily="34" charset="0"/>
                <a:cs typeface="Latha" panose="020B0604020202020204" pitchFamily="34" charset="0"/>
              </a:rPr>
              <a:t>Objective is not to find new incidents</a:t>
            </a:r>
          </a:p>
          <a:p>
            <a:pPr marL="342900" lvl="0" indent="-342900">
              <a:lnSpc>
                <a:spcPct val="107000"/>
              </a:lnSpc>
              <a:buFont typeface="+mj-lt"/>
              <a:buAutoNum type="arabicPeriod"/>
            </a:pPr>
            <a:r>
              <a:rPr lang="en-US" sz="2000" dirty="0">
                <a:effectLst/>
                <a:latin typeface="Calibri" panose="020F0502020204030204" pitchFamily="34" charset="0"/>
                <a:ea typeface="Calibri" panose="020F0502020204030204" pitchFamily="34" charset="0"/>
                <a:cs typeface="Latha" panose="020B0604020202020204" pitchFamily="34" charset="0"/>
              </a:rPr>
              <a:t>It is no different from incident investigation – you need to answer the same question</a:t>
            </a:r>
          </a:p>
          <a:p>
            <a:pPr marL="742950" lvl="1" indent="-285750">
              <a:lnSpc>
                <a:spcPct val="107000"/>
              </a:lnSpc>
              <a:buFont typeface="+mj-lt"/>
              <a:buAutoNum type="alphaLcPeriod"/>
            </a:pPr>
            <a:r>
              <a:rPr lang="en-US" sz="2000" dirty="0">
                <a:effectLst/>
                <a:latin typeface="Calibri" panose="020F0502020204030204" pitchFamily="34" charset="0"/>
                <a:ea typeface="Calibri" panose="020F0502020204030204" pitchFamily="34" charset="0"/>
                <a:cs typeface="Latha" panose="020B0604020202020204" pitchFamily="34" charset="0"/>
              </a:rPr>
              <a:t>Was it actually an incident?</a:t>
            </a:r>
          </a:p>
          <a:p>
            <a:pPr marL="742950" lvl="1" indent="-285750">
              <a:lnSpc>
                <a:spcPct val="107000"/>
              </a:lnSpc>
              <a:buFont typeface="+mj-lt"/>
              <a:buAutoNum type="alphaLcPeriod"/>
            </a:pPr>
            <a:r>
              <a:rPr lang="en-US" sz="2000" dirty="0">
                <a:effectLst/>
                <a:latin typeface="Calibri" panose="020F0502020204030204" pitchFamily="34" charset="0"/>
                <a:ea typeface="Calibri" panose="020F0502020204030204" pitchFamily="34" charset="0"/>
                <a:cs typeface="Latha" panose="020B0604020202020204" pitchFamily="34" charset="0"/>
              </a:rPr>
              <a:t>Was the adversary successful?</a:t>
            </a:r>
          </a:p>
          <a:p>
            <a:pPr marL="742950" lvl="1" indent="-285750">
              <a:lnSpc>
                <a:spcPct val="107000"/>
              </a:lnSpc>
              <a:buFont typeface="+mj-lt"/>
              <a:buAutoNum type="alphaLcPeriod"/>
            </a:pPr>
            <a:r>
              <a:rPr lang="en-US" sz="2000" dirty="0">
                <a:effectLst/>
                <a:latin typeface="Calibri" panose="020F0502020204030204" pitchFamily="34" charset="0"/>
                <a:ea typeface="Calibri" panose="020F0502020204030204" pitchFamily="34" charset="0"/>
                <a:cs typeface="Latha" panose="020B0604020202020204" pitchFamily="34" charset="0"/>
              </a:rPr>
              <a:t>What other resources were involved?</a:t>
            </a:r>
          </a:p>
          <a:p>
            <a:pPr marL="742950" lvl="1" indent="-285750">
              <a:lnSpc>
                <a:spcPct val="107000"/>
              </a:lnSpc>
              <a:buFont typeface="+mj-lt"/>
              <a:buAutoNum type="alphaLcPeriod"/>
            </a:pPr>
            <a:r>
              <a:rPr lang="en-US" sz="2000" dirty="0">
                <a:effectLst/>
                <a:latin typeface="Calibri" panose="020F0502020204030204" pitchFamily="34" charset="0"/>
                <a:ea typeface="Calibri" panose="020F0502020204030204" pitchFamily="34" charset="0"/>
                <a:cs typeface="Latha" panose="020B0604020202020204" pitchFamily="34" charset="0"/>
              </a:rPr>
              <a:t>What were the activities from adversary?</a:t>
            </a:r>
          </a:p>
          <a:p>
            <a:pPr marL="742950" lvl="1" indent="-285750">
              <a:lnSpc>
                <a:spcPct val="107000"/>
              </a:lnSpc>
              <a:buFont typeface="+mj-lt"/>
              <a:buAutoNum type="alphaLcPeriod"/>
            </a:pPr>
            <a:r>
              <a:rPr lang="en-US" sz="2000" dirty="0">
                <a:effectLst/>
                <a:latin typeface="Calibri" panose="020F0502020204030204" pitchFamily="34" charset="0"/>
                <a:ea typeface="Calibri" panose="020F0502020204030204" pitchFamily="34" charset="0"/>
                <a:cs typeface="Latha" panose="020B0604020202020204" pitchFamily="34" charset="0"/>
              </a:rPr>
              <a:t>What resources were compromised (bypassed)?</a:t>
            </a:r>
          </a:p>
          <a:p>
            <a:pPr marL="342900" lvl="0" indent="-342900">
              <a:lnSpc>
                <a:spcPct val="107000"/>
              </a:lnSpc>
              <a:buFont typeface="+mj-lt"/>
              <a:buAutoNum type="arabicPeriod"/>
            </a:pPr>
            <a:r>
              <a:rPr lang="en-US" sz="2000" dirty="0">
                <a:effectLst/>
                <a:latin typeface="Calibri" panose="020F0502020204030204" pitchFamily="34" charset="0"/>
                <a:ea typeface="Calibri" panose="020F0502020204030204" pitchFamily="34" charset="0"/>
                <a:cs typeface="Latha" panose="020B0604020202020204" pitchFamily="34" charset="0"/>
              </a:rPr>
              <a:t>Lots of time is spent on planning (pre-hunting) – build a hunt calendar (if it doesn’t work, recraft it)</a:t>
            </a:r>
          </a:p>
          <a:p>
            <a:pPr marL="342900" lvl="0" indent="-342900">
              <a:lnSpc>
                <a:spcPct val="107000"/>
              </a:lnSpc>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Latha" panose="020B0604020202020204" pitchFamily="34" charset="0"/>
              </a:rPr>
              <a:t>Hunting is not new! We do it often. Hunting platform can expand your wings. A lot can be done with traditional SIEM &amp; EDR.</a:t>
            </a:r>
          </a:p>
          <a:p>
            <a:pPr marL="342900" lvl="0" indent="-342900">
              <a:lnSpc>
                <a:spcPct val="107000"/>
              </a:lnSpc>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Latha" panose="020B0604020202020204" pitchFamily="34" charset="0"/>
              </a:rPr>
              <a:t>Hunting can’t be automated – you only try </a:t>
            </a:r>
            <a:r>
              <a:rPr lang="en-US" sz="2000" dirty="0">
                <a:latin typeface="Calibri" panose="020F0502020204030204" pitchFamily="34" charset="0"/>
                <a:ea typeface="Calibri" panose="020F0502020204030204" pitchFamily="34" charset="0"/>
                <a:cs typeface="Latha" panose="020B0604020202020204" pitchFamily="34" charset="0"/>
              </a:rPr>
              <a:t>to automate uncovered patterns (Results)</a:t>
            </a:r>
            <a:endParaRPr lang="en-US" sz="3600" dirty="0"/>
          </a:p>
        </p:txBody>
      </p:sp>
    </p:spTree>
    <p:extLst>
      <p:ext uri="{BB962C8B-B14F-4D97-AF65-F5344CB8AC3E}">
        <p14:creationId xmlns:p14="http://schemas.microsoft.com/office/powerpoint/2010/main" val="143978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5EA1-6937-4C51-94C4-1CAF4F767288}"/>
              </a:ext>
            </a:extLst>
          </p:cNvPr>
          <p:cNvSpPr>
            <a:spLocks noGrp="1"/>
          </p:cNvSpPr>
          <p:nvPr>
            <p:ph type="title"/>
          </p:nvPr>
        </p:nvSpPr>
        <p:spPr/>
        <p:txBody>
          <a:bodyPr/>
          <a:lstStyle/>
          <a:p>
            <a:r>
              <a:rPr lang="en-IN" dirty="0"/>
              <a:t>Challenges on Hunting</a:t>
            </a:r>
            <a:endParaRPr lang="en-US" dirty="0"/>
          </a:p>
        </p:txBody>
      </p:sp>
      <p:sp>
        <p:nvSpPr>
          <p:cNvPr id="3" name="Text Placeholder 2">
            <a:extLst>
              <a:ext uri="{FF2B5EF4-FFF2-40B4-BE49-F238E27FC236}">
                <a16:creationId xmlns:a16="http://schemas.microsoft.com/office/drawing/2014/main" id="{298BA370-ACC1-4AFF-9F73-5C852DF057F7}"/>
              </a:ext>
            </a:extLst>
          </p:cNvPr>
          <p:cNvSpPr>
            <a:spLocks noGrp="1"/>
          </p:cNvSpPr>
          <p:nvPr>
            <p:ph type="body" sz="quarter" idx="10"/>
          </p:nvPr>
        </p:nvSpPr>
        <p:spPr>
          <a:xfrm>
            <a:off x="1372695" y="1435100"/>
            <a:ext cx="8478370" cy="3987799"/>
          </a:xfrm>
        </p:spPr>
        <p:txBody>
          <a:bodyPr>
            <a:normAutofit/>
          </a:bodyPr>
          <a:lstStyle/>
          <a:p>
            <a:pPr marL="342900" lvl="0"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Latha" panose="020B0604020202020204" pitchFamily="34" charset="0"/>
              </a:rPr>
              <a:t>Data growth – constant addition of apps and lack of visibility. </a:t>
            </a:r>
          </a:p>
          <a:p>
            <a:pPr marL="342900" lvl="0"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Latha" panose="020B0604020202020204" pitchFamily="34" charset="0"/>
              </a:rPr>
              <a:t>Cost</a:t>
            </a:r>
          </a:p>
          <a:p>
            <a:pPr marL="342900" lvl="0"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Latha" panose="020B0604020202020204" pitchFamily="34" charset="0"/>
              </a:rPr>
              <a:t>Slow Queries – curiosity is an important factor for any analyst</a:t>
            </a:r>
          </a:p>
          <a:p>
            <a:pPr marL="342900" lvl="0" indent="-342900">
              <a:lnSpc>
                <a:spcPct val="107000"/>
              </a:lnSpc>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Latha" panose="020B0604020202020204" pitchFamily="34" charset="0"/>
              </a:rPr>
              <a:t>Context building – because of the new additions</a:t>
            </a:r>
          </a:p>
          <a:p>
            <a:pPr marL="342900" lvl="0" indent="-342900">
              <a:lnSpc>
                <a:spcPct val="107000"/>
              </a:lnSpc>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Latha" panose="020B0604020202020204" pitchFamily="34" charset="0"/>
              </a:rPr>
              <a:t>Time consuming with no expected level of outcome</a:t>
            </a:r>
            <a:endParaRPr lang="en-US" sz="2400" dirty="0"/>
          </a:p>
        </p:txBody>
      </p:sp>
    </p:spTree>
    <p:extLst>
      <p:ext uri="{BB962C8B-B14F-4D97-AF65-F5344CB8AC3E}">
        <p14:creationId xmlns:p14="http://schemas.microsoft.com/office/powerpoint/2010/main" val="29866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4AF8F-4922-46FE-BEA0-8D2DC89F94DA}"/>
              </a:ext>
            </a:extLst>
          </p:cNvPr>
          <p:cNvSpPr>
            <a:spLocks noGrp="1"/>
          </p:cNvSpPr>
          <p:nvPr>
            <p:ph type="title"/>
          </p:nvPr>
        </p:nvSpPr>
        <p:spPr/>
        <p:txBody>
          <a:bodyPr/>
          <a:lstStyle/>
          <a:p>
            <a:r>
              <a:rPr lang="en-IN" dirty="0"/>
              <a:t>Key Metrics</a:t>
            </a:r>
            <a:endParaRPr lang="en-US" dirty="0"/>
          </a:p>
        </p:txBody>
      </p:sp>
      <p:graphicFrame>
        <p:nvGraphicFramePr>
          <p:cNvPr id="4" name="Table 3">
            <a:extLst>
              <a:ext uri="{FF2B5EF4-FFF2-40B4-BE49-F238E27FC236}">
                <a16:creationId xmlns:a16="http://schemas.microsoft.com/office/drawing/2014/main" id="{BF926CD3-1732-4EAA-A938-2F1A736A7EFA}"/>
              </a:ext>
            </a:extLst>
          </p:cNvPr>
          <p:cNvGraphicFramePr>
            <a:graphicFrameLocks noGrp="1"/>
          </p:cNvGraphicFramePr>
          <p:nvPr>
            <p:extLst>
              <p:ext uri="{D42A27DB-BD31-4B8C-83A1-F6EECF244321}">
                <p14:modId xmlns:p14="http://schemas.microsoft.com/office/powerpoint/2010/main" val="1448105785"/>
              </p:ext>
            </p:extLst>
          </p:nvPr>
        </p:nvGraphicFramePr>
        <p:xfrm>
          <a:off x="377456" y="826164"/>
          <a:ext cx="11153553" cy="5772007"/>
        </p:xfrm>
        <a:graphic>
          <a:graphicData uri="http://schemas.openxmlformats.org/drawingml/2006/table">
            <a:tbl>
              <a:tblPr firstRow="1" firstCol="1" bandRow="1">
                <a:tableStyleId>{5C22544A-7EE6-4342-B048-85BDC9FD1C3A}</a:tableStyleId>
              </a:tblPr>
              <a:tblGrid>
                <a:gridCol w="3536930">
                  <a:extLst>
                    <a:ext uri="{9D8B030D-6E8A-4147-A177-3AD203B41FA5}">
                      <a16:colId xmlns:a16="http://schemas.microsoft.com/office/drawing/2014/main" val="222738251"/>
                    </a:ext>
                  </a:extLst>
                </a:gridCol>
                <a:gridCol w="7616623">
                  <a:extLst>
                    <a:ext uri="{9D8B030D-6E8A-4147-A177-3AD203B41FA5}">
                      <a16:colId xmlns:a16="http://schemas.microsoft.com/office/drawing/2014/main" val="4029154304"/>
                    </a:ext>
                  </a:extLst>
                </a:gridCol>
              </a:tblGrid>
              <a:tr h="263115">
                <a:tc>
                  <a:txBody>
                    <a:bodyPr/>
                    <a:lstStyle/>
                    <a:p>
                      <a:pPr>
                        <a:lnSpc>
                          <a:spcPct val="107000"/>
                        </a:lnSpc>
                        <a:spcAft>
                          <a:spcPts val="800"/>
                        </a:spcAft>
                      </a:pPr>
                      <a:r>
                        <a:rPr lang="en-US" sz="1800" dirty="0">
                          <a:effectLst/>
                        </a:rPr>
                        <a:t>Key Metrics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tc>
                  <a:txBody>
                    <a:bodyPr/>
                    <a:lstStyle/>
                    <a:p>
                      <a:pPr>
                        <a:lnSpc>
                          <a:spcPct val="107000"/>
                        </a:lnSpc>
                        <a:spcAft>
                          <a:spcPts val="800"/>
                        </a:spcAft>
                      </a:pPr>
                      <a:r>
                        <a:rPr lang="en-US" sz="1800" dirty="0">
                          <a:effectLst/>
                        </a:rPr>
                        <a:t>Why It’s Important / What to Look For</a:t>
                      </a:r>
                      <a:endParaRPr lang="en-US" sz="18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extLst>
                  <a:ext uri="{0D108BD9-81ED-4DB2-BD59-A6C34878D82A}">
                    <a16:rowId xmlns:a16="http://schemas.microsoft.com/office/drawing/2014/main" val="3226719071"/>
                  </a:ext>
                </a:extLst>
              </a:tr>
              <a:tr h="507343">
                <a:tc>
                  <a:txBody>
                    <a:bodyPr/>
                    <a:lstStyle/>
                    <a:p>
                      <a:pPr>
                        <a:lnSpc>
                          <a:spcPct val="107000"/>
                        </a:lnSpc>
                        <a:spcAft>
                          <a:spcPts val="800"/>
                        </a:spcAft>
                      </a:pPr>
                      <a:r>
                        <a:rPr lang="en-US" sz="1600" dirty="0">
                          <a:effectLst/>
                        </a:rPr>
                        <a:t>1. Number of incidents uncovered by severity </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tc>
                  <a:txBody>
                    <a:bodyPr/>
                    <a:lstStyle/>
                    <a:p>
                      <a:pPr>
                        <a:lnSpc>
                          <a:spcPct val="107000"/>
                        </a:lnSpc>
                        <a:spcAft>
                          <a:spcPts val="800"/>
                        </a:spcAft>
                      </a:pPr>
                      <a:r>
                        <a:rPr lang="en-US" sz="1200">
                          <a:effectLst/>
                        </a:rPr>
                        <a:t>You will never be able to know for certain how many incidents are lurking in your network until you find them, but ultimately keeping track of the rate at which, you find incidents is a worthy metric to maintain context.</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extLst>
                  <a:ext uri="{0D108BD9-81ED-4DB2-BD59-A6C34878D82A}">
                    <a16:rowId xmlns:a16="http://schemas.microsoft.com/office/drawing/2014/main" val="3874748204"/>
                  </a:ext>
                </a:extLst>
              </a:tr>
              <a:tr h="542671">
                <a:tc>
                  <a:txBody>
                    <a:bodyPr/>
                    <a:lstStyle/>
                    <a:p>
                      <a:pPr>
                        <a:lnSpc>
                          <a:spcPct val="107000"/>
                        </a:lnSpc>
                        <a:spcAft>
                          <a:spcPts val="800"/>
                        </a:spcAft>
                      </a:pPr>
                      <a:r>
                        <a:rPr lang="en-US" sz="1600" dirty="0">
                          <a:effectLst/>
                        </a:rPr>
                        <a:t>2. Number of compromised hosts by severity </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tc>
                  <a:txBody>
                    <a:bodyPr/>
                    <a:lstStyle/>
                    <a:p>
                      <a:pPr>
                        <a:lnSpc>
                          <a:spcPct val="107000"/>
                        </a:lnSpc>
                        <a:spcAft>
                          <a:spcPts val="800"/>
                        </a:spcAft>
                      </a:pPr>
                      <a:r>
                        <a:rPr lang="en-US" sz="1200" dirty="0">
                          <a:effectLst/>
                        </a:rPr>
                        <a:t>Measuring the trend of how many hosts are discovered as compromised over time can help orient analysts to the state of endpoint security on their network. This can include hosts that have had misconfigured security settings on them.</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extLst>
                  <a:ext uri="{0D108BD9-81ED-4DB2-BD59-A6C34878D82A}">
                    <a16:rowId xmlns:a16="http://schemas.microsoft.com/office/drawing/2014/main" val="542876722"/>
                  </a:ext>
                </a:extLst>
              </a:tr>
              <a:tr h="763852">
                <a:tc>
                  <a:txBody>
                    <a:bodyPr/>
                    <a:lstStyle/>
                    <a:p>
                      <a:pPr>
                        <a:lnSpc>
                          <a:spcPct val="107000"/>
                        </a:lnSpc>
                        <a:spcAft>
                          <a:spcPts val="800"/>
                        </a:spcAft>
                      </a:pPr>
                      <a:r>
                        <a:rPr lang="en-US" sz="1600" dirty="0">
                          <a:effectLst/>
                        </a:rPr>
                        <a:t>3. Dwell time of any incidents discovered </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tc>
                  <a:txBody>
                    <a:bodyPr/>
                    <a:lstStyle/>
                    <a:p>
                      <a:pPr>
                        <a:lnSpc>
                          <a:spcPct val="107000"/>
                        </a:lnSpc>
                        <a:spcAft>
                          <a:spcPts val="800"/>
                        </a:spcAft>
                      </a:pPr>
                      <a:r>
                        <a:rPr lang="en-US" sz="1200">
                          <a:effectLst/>
                        </a:rPr>
                        <a:t>Whenever possible, try to determine how long discovered threats have been active on your network. This can help you determine if there are steps of the kill chain (or other attack model) you may be focusing on too much. Dwell time has 3 metrics: time from infection until detection, time from detection to investigation, and time from investigation to remediation.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extLst>
                  <a:ext uri="{0D108BD9-81ED-4DB2-BD59-A6C34878D82A}">
                    <a16:rowId xmlns:a16="http://schemas.microsoft.com/office/drawing/2014/main" val="2246327767"/>
                  </a:ext>
                </a:extLst>
              </a:tr>
              <a:tr h="379089">
                <a:tc>
                  <a:txBody>
                    <a:bodyPr/>
                    <a:lstStyle/>
                    <a:p>
                      <a:pPr>
                        <a:lnSpc>
                          <a:spcPct val="107000"/>
                        </a:lnSpc>
                        <a:spcAft>
                          <a:spcPts val="800"/>
                        </a:spcAft>
                      </a:pPr>
                      <a:r>
                        <a:rPr lang="en-US" sz="1600" dirty="0">
                          <a:effectLst/>
                        </a:rPr>
                        <a:t>4. Number of detection gaps filled</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tc>
                  <a:txBody>
                    <a:bodyPr/>
                    <a:lstStyle/>
                    <a:p>
                      <a:pPr>
                        <a:lnSpc>
                          <a:spcPct val="107000"/>
                        </a:lnSpc>
                        <a:spcAft>
                          <a:spcPts val="800"/>
                        </a:spcAft>
                      </a:pPr>
                      <a:r>
                        <a:rPr lang="en-US" sz="1200">
                          <a:effectLst/>
                        </a:rPr>
                        <a:t>One high-level goal of hunting is to create new automated detections -- identifying and filling detection gaps should be part of the team’s mission.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extLst>
                  <a:ext uri="{0D108BD9-81ED-4DB2-BD59-A6C34878D82A}">
                    <a16:rowId xmlns:a16="http://schemas.microsoft.com/office/drawing/2014/main" val="2416038610"/>
                  </a:ext>
                </a:extLst>
              </a:tr>
              <a:tr h="507343">
                <a:tc>
                  <a:txBody>
                    <a:bodyPr/>
                    <a:lstStyle/>
                    <a:p>
                      <a:pPr>
                        <a:lnSpc>
                          <a:spcPct val="107000"/>
                        </a:lnSpc>
                        <a:spcAft>
                          <a:spcPts val="800"/>
                        </a:spcAft>
                      </a:pPr>
                      <a:r>
                        <a:rPr lang="en-US" sz="1600" dirty="0">
                          <a:effectLst/>
                        </a:rPr>
                        <a:t>5. Logging gaps identified and corrected </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tc>
                  <a:txBody>
                    <a:bodyPr/>
                    <a:lstStyle/>
                    <a:p>
                      <a:pPr>
                        <a:lnSpc>
                          <a:spcPct val="107000"/>
                        </a:lnSpc>
                        <a:spcAft>
                          <a:spcPts val="800"/>
                        </a:spcAft>
                      </a:pPr>
                      <a:r>
                        <a:rPr lang="en-US" sz="1200">
                          <a:effectLst/>
                        </a:rPr>
                        <a:t>Gaps in logging or data collection can make it difficult for a SOC to maintain awareness and context, so trying to identify and improve any existing gaps should be an important actionable metric for a hunt team.</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extLst>
                  <a:ext uri="{0D108BD9-81ED-4DB2-BD59-A6C34878D82A}">
                    <a16:rowId xmlns:a16="http://schemas.microsoft.com/office/drawing/2014/main" val="724601521"/>
                  </a:ext>
                </a:extLst>
              </a:tr>
              <a:tr h="507343">
                <a:tc>
                  <a:txBody>
                    <a:bodyPr/>
                    <a:lstStyle/>
                    <a:p>
                      <a:pPr>
                        <a:lnSpc>
                          <a:spcPct val="107000"/>
                        </a:lnSpc>
                        <a:spcAft>
                          <a:spcPts val="800"/>
                        </a:spcAft>
                      </a:pPr>
                      <a:r>
                        <a:rPr lang="en-US" sz="1600" dirty="0">
                          <a:effectLst/>
                        </a:rPr>
                        <a:t>6. Vulnerabilities identified</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tc>
                  <a:txBody>
                    <a:bodyPr/>
                    <a:lstStyle/>
                    <a:p>
                      <a:pPr>
                        <a:lnSpc>
                          <a:spcPct val="107000"/>
                        </a:lnSpc>
                        <a:spcAft>
                          <a:spcPts val="800"/>
                        </a:spcAft>
                      </a:pPr>
                      <a:r>
                        <a:rPr lang="en-US" sz="1200" dirty="0">
                          <a:effectLst/>
                        </a:rPr>
                        <a:t>Vulnerabilities can lead to exploitation and exploitation can lead to compromise -- in other words, identifying vulnerabilities is important. It’s always useful to keep track of how many of these you are uncovering.</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extLst>
                  <a:ext uri="{0D108BD9-81ED-4DB2-BD59-A6C34878D82A}">
                    <a16:rowId xmlns:a16="http://schemas.microsoft.com/office/drawing/2014/main" val="4146743629"/>
                  </a:ext>
                </a:extLst>
              </a:tr>
              <a:tr h="478635">
                <a:tc>
                  <a:txBody>
                    <a:bodyPr/>
                    <a:lstStyle/>
                    <a:p>
                      <a:pPr>
                        <a:lnSpc>
                          <a:spcPct val="107000"/>
                        </a:lnSpc>
                        <a:spcAft>
                          <a:spcPts val="800"/>
                        </a:spcAft>
                      </a:pPr>
                      <a:r>
                        <a:rPr lang="en-US" sz="1600">
                          <a:effectLst/>
                        </a:rPr>
                        <a:t>7. Insecure practices identified and corrected</a:t>
                      </a:r>
                      <a:endParaRPr lang="en-US" sz="160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tc>
                  <a:txBody>
                    <a:bodyPr/>
                    <a:lstStyle/>
                    <a:p>
                      <a:pPr>
                        <a:lnSpc>
                          <a:spcPct val="107000"/>
                        </a:lnSpc>
                        <a:spcAft>
                          <a:spcPts val="800"/>
                        </a:spcAft>
                      </a:pPr>
                      <a:r>
                        <a:rPr lang="en-US" sz="1200" dirty="0">
                          <a:effectLst/>
                        </a:rPr>
                        <a:t>Insecure practices can lead to unauthorized access and unauthorized access can lead to incidents -- identifying insecure practices can prevent future incidents.</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extLst>
                  <a:ext uri="{0D108BD9-81ED-4DB2-BD59-A6C34878D82A}">
                    <a16:rowId xmlns:a16="http://schemas.microsoft.com/office/drawing/2014/main" val="4026863347"/>
                  </a:ext>
                </a:extLst>
              </a:tr>
              <a:tr h="635598">
                <a:tc>
                  <a:txBody>
                    <a:bodyPr/>
                    <a:lstStyle/>
                    <a:p>
                      <a:pPr>
                        <a:lnSpc>
                          <a:spcPct val="107000"/>
                        </a:lnSpc>
                        <a:spcAft>
                          <a:spcPts val="800"/>
                        </a:spcAft>
                      </a:pPr>
                      <a:r>
                        <a:rPr lang="en-US" sz="1600" dirty="0">
                          <a:effectLst/>
                        </a:rPr>
                        <a:t>8. Number of hunts transitioned to new analytics</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tc>
                  <a:txBody>
                    <a:bodyPr/>
                    <a:lstStyle/>
                    <a:p>
                      <a:pPr>
                        <a:lnSpc>
                          <a:spcPct val="107000"/>
                        </a:lnSpc>
                        <a:spcAft>
                          <a:spcPts val="800"/>
                        </a:spcAft>
                      </a:pPr>
                      <a:r>
                        <a:rPr lang="en-US" sz="1200">
                          <a:effectLst/>
                        </a:rPr>
                        <a:t>Since you want to create new automated detections, your team should try to transition each hunt into automated detection. Ideally you would want the ratio here to be 1:1. For every successful hunt you carry out you should be attempted to create a new analytic, update a rule, or at least log a new IOC.</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extLst>
                  <a:ext uri="{0D108BD9-81ED-4DB2-BD59-A6C34878D82A}">
                    <a16:rowId xmlns:a16="http://schemas.microsoft.com/office/drawing/2014/main" val="2714044305"/>
                  </a:ext>
                </a:extLst>
              </a:tr>
              <a:tr h="542671">
                <a:tc>
                  <a:txBody>
                    <a:bodyPr/>
                    <a:lstStyle/>
                    <a:p>
                      <a:pPr>
                        <a:lnSpc>
                          <a:spcPct val="107000"/>
                        </a:lnSpc>
                        <a:spcAft>
                          <a:spcPts val="800"/>
                        </a:spcAft>
                      </a:pPr>
                      <a:r>
                        <a:rPr lang="en-US" sz="1600" dirty="0">
                          <a:effectLst/>
                        </a:rPr>
                        <a:t>9. False positive rate of transitioned hunts</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tc>
                  <a:txBody>
                    <a:bodyPr/>
                    <a:lstStyle/>
                    <a:p>
                      <a:pPr>
                        <a:lnSpc>
                          <a:spcPct val="107000"/>
                        </a:lnSpc>
                        <a:spcAft>
                          <a:spcPts val="800"/>
                        </a:spcAft>
                      </a:pPr>
                      <a:r>
                        <a:rPr lang="en-US" sz="1200">
                          <a:effectLst/>
                        </a:rPr>
                        <a:t>Once you discover a successful way to find something and create a rule or analytic to automate that process, it is useful to keep track of how many false positives have been created by those automated analytics, to see if they require improvements.</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extLst>
                  <a:ext uri="{0D108BD9-81ED-4DB2-BD59-A6C34878D82A}">
                    <a16:rowId xmlns:a16="http://schemas.microsoft.com/office/drawing/2014/main" val="2475433680"/>
                  </a:ext>
                </a:extLst>
              </a:tr>
              <a:tr h="542671">
                <a:tc>
                  <a:txBody>
                    <a:bodyPr/>
                    <a:lstStyle/>
                    <a:p>
                      <a:pPr>
                        <a:lnSpc>
                          <a:spcPct val="107000"/>
                        </a:lnSpc>
                        <a:spcAft>
                          <a:spcPts val="800"/>
                        </a:spcAft>
                      </a:pPr>
                      <a:r>
                        <a:rPr lang="en-US" sz="1600" dirty="0">
                          <a:effectLst/>
                        </a:rPr>
                        <a:t>10. Any new visibility gained</a:t>
                      </a:r>
                      <a:endParaRPr lang="en-US" sz="16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tc>
                  <a:txBody>
                    <a:bodyPr/>
                    <a:lstStyle/>
                    <a:p>
                      <a:pPr>
                        <a:lnSpc>
                          <a:spcPct val="107000"/>
                        </a:lnSpc>
                        <a:spcAft>
                          <a:spcPts val="800"/>
                        </a:spcAft>
                      </a:pPr>
                      <a:r>
                        <a:rPr lang="en-US" sz="1200" dirty="0">
                          <a:effectLst/>
                        </a:rPr>
                        <a:t>In addition to discovering an incident and creating new threat intel, a hunt can inform analysts about their own networks, including misconfigurations, and identify friendly intelligence that can be highly useful in future investigations.</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40072" marR="40072" marT="0" marB="0"/>
                </a:tc>
                <a:extLst>
                  <a:ext uri="{0D108BD9-81ED-4DB2-BD59-A6C34878D82A}">
                    <a16:rowId xmlns:a16="http://schemas.microsoft.com/office/drawing/2014/main" val="546673190"/>
                  </a:ext>
                </a:extLst>
              </a:tr>
            </a:tbl>
          </a:graphicData>
        </a:graphic>
      </p:graphicFrame>
    </p:spTree>
    <p:extLst>
      <p:ext uri="{BB962C8B-B14F-4D97-AF65-F5344CB8AC3E}">
        <p14:creationId xmlns:p14="http://schemas.microsoft.com/office/powerpoint/2010/main" val="404883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8CE6-F429-431A-A67A-34D57975939B}"/>
              </a:ext>
            </a:extLst>
          </p:cNvPr>
          <p:cNvSpPr>
            <a:spLocks noGrp="1"/>
          </p:cNvSpPr>
          <p:nvPr>
            <p:ph type="title"/>
          </p:nvPr>
        </p:nvSpPr>
        <p:spPr/>
        <p:txBody>
          <a:bodyPr/>
          <a:lstStyle/>
          <a:p>
            <a:r>
              <a:rPr lang="en-IN" dirty="0"/>
              <a:t>Pyramid of Pain</a:t>
            </a:r>
            <a:endParaRPr lang="en-US" dirty="0"/>
          </a:p>
        </p:txBody>
      </p:sp>
      <p:pic>
        <p:nvPicPr>
          <p:cNvPr id="3076" name="Picture 4" descr="Threat Detection and the Pyramid of Pain - Critical Start">
            <a:extLst>
              <a:ext uri="{FF2B5EF4-FFF2-40B4-BE49-F238E27FC236}">
                <a16:creationId xmlns:a16="http://schemas.microsoft.com/office/drawing/2014/main" id="{2F792577-01F2-4941-9988-4E823D034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010" y="771895"/>
            <a:ext cx="6867980" cy="5871679"/>
          </a:xfrm>
          <a:prstGeom prst="rect">
            <a:avLst/>
          </a:prstGeom>
          <a:noFill/>
          <a:extLst>
            <a:ext uri="{909E8E84-426E-40DD-AFC4-6F175D3DCCD1}">
              <a14:hiddenFill xmlns:a14="http://schemas.microsoft.com/office/drawing/2010/main">
                <a:solidFill>
                  <a:srgbClr val="FFFFFF"/>
                </a:solidFill>
              </a14:hiddenFill>
            </a:ext>
          </a:extLst>
        </p:spPr>
      </p:pic>
      <p:sp>
        <p:nvSpPr>
          <p:cNvPr id="20" name="Action Button: Return 19">
            <a:hlinkClick r:id="rId3" action="ppaction://hlinksldjump" highlightClick="1"/>
            <a:extLst>
              <a:ext uri="{FF2B5EF4-FFF2-40B4-BE49-F238E27FC236}">
                <a16:creationId xmlns:a16="http://schemas.microsoft.com/office/drawing/2014/main" id="{5384C2F1-EFC1-4C36-A34D-BA73E472F597}"/>
              </a:ext>
            </a:extLst>
          </p:cNvPr>
          <p:cNvSpPr/>
          <p:nvPr/>
        </p:nvSpPr>
        <p:spPr>
          <a:xfrm>
            <a:off x="11334307" y="175437"/>
            <a:ext cx="489098" cy="318977"/>
          </a:xfrm>
          <a:prstGeom prst="actionButtonReturn">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969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514A-DDD0-4FF7-8C21-A9185E3EC7D1}"/>
              </a:ext>
            </a:extLst>
          </p:cNvPr>
          <p:cNvSpPr>
            <a:spLocks noGrp="1"/>
          </p:cNvSpPr>
          <p:nvPr>
            <p:ph type="title"/>
          </p:nvPr>
        </p:nvSpPr>
        <p:spPr/>
        <p:txBody>
          <a:bodyPr/>
          <a:lstStyle/>
          <a:p>
            <a:r>
              <a:rPr lang="en-IN" dirty="0"/>
              <a:t>Hypothesis for Consideration</a:t>
            </a:r>
            <a:endParaRPr lang="en-US" dirty="0"/>
          </a:p>
        </p:txBody>
      </p:sp>
      <p:sp>
        <p:nvSpPr>
          <p:cNvPr id="5" name="Speech Bubble: Rectangle with Corners Rounded 4">
            <a:extLst>
              <a:ext uri="{FF2B5EF4-FFF2-40B4-BE49-F238E27FC236}">
                <a16:creationId xmlns:a16="http://schemas.microsoft.com/office/drawing/2014/main" id="{FDDF9733-4372-4424-A5F6-D57A314C6AC8}"/>
              </a:ext>
            </a:extLst>
          </p:cNvPr>
          <p:cNvSpPr/>
          <p:nvPr/>
        </p:nvSpPr>
        <p:spPr>
          <a:xfrm>
            <a:off x="7208874" y="728331"/>
            <a:ext cx="4455042" cy="1249326"/>
          </a:xfrm>
          <a:prstGeom prst="wedgeRoundRectCallout">
            <a:avLst>
              <a:gd name="adj1" fmla="val -55320"/>
              <a:gd name="adj2" fmla="val 324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spcAft>
                <a:spcPts val="0"/>
              </a:spcAft>
            </a:pPr>
            <a:r>
              <a:rPr lang="en-US" sz="1600" u="sng" dirty="0">
                <a:effectLst/>
                <a:latin typeface="Calibri" panose="020F0502020204030204" pitchFamily="34" charset="0"/>
              </a:rPr>
              <a:t>Example Outlier Detection fo</a:t>
            </a:r>
            <a:r>
              <a:rPr lang="en-US" sz="1600" u="sng" dirty="0">
                <a:latin typeface="Calibri" panose="020F0502020204030204" pitchFamily="34" charset="0"/>
              </a:rPr>
              <a:t>r</a:t>
            </a:r>
            <a:r>
              <a:rPr lang="en-US" sz="1600" u="sng" dirty="0">
                <a:effectLst/>
                <a:latin typeface="Calibri" panose="020F0502020204030204" pitchFamily="34" charset="0"/>
              </a:rPr>
              <a:t> C2 Behavior</a:t>
            </a:r>
          </a:p>
          <a:p>
            <a:pPr marL="800100" lvl="1" indent="-342900" fontAlgn="ctr">
              <a:buFont typeface="+mj-lt"/>
              <a:buAutoNum type="arabicPeriod"/>
            </a:pPr>
            <a:r>
              <a:rPr lang="en-US" sz="1600" b="0" i="0" dirty="0">
                <a:effectLst/>
                <a:latin typeface="Calibri" panose="020F0502020204030204" pitchFamily="34" charset="0"/>
              </a:rPr>
              <a:t>HTTP post method</a:t>
            </a:r>
          </a:p>
          <a:p>
            <a:pPr marL="800100" lvl="1" indent="-342900" fontAlgn="ctr">
              <a:buFont typeface="+mj-lt"/>
              <a:buAutoNum type="arabicPeriod"/>
            </a:pPr>
            <a:r>
              <a:rPr lang="en-US" sz="1600" b="0" i="0" dirty="0">
                <a:effectLst/>
                <a:latin typeface="Calibri" panose="020F0502020204030204" pitchFamily="34" charset="0"/>
              </a:rPr>
              <a:t>No HTTP get method</a:t>
            </a:r>
          </a:p>
          <a:p>
            <a:pPr marL="800100" lvl="1" indent="-342900" fontAlgn="ctr">
              <a:buFont typeface="+mj-lt"/>
              <a:buAutoNum type="arabicPeriod"/>
            </a:pPr>
            <a:r>
              <a:rPr lang="en-US" sz="1600" b="0" i="0" dirty="0">
                <a:effectLst/>
                <a:latin typeface="Calibri" panose="020F0502020204030204" pitchFamily="34" charset="0"/>
              </a:rPr>
              <a:t>No referrer</a:t>
            </a:r>
          </a:p>
          <a:p>
            <a:pPr marL="800100" lvl="1" indent="-342900" fontAlgn="ctr">
              <a:buFont typeface="+mj-lt"/>
              <a:buAutoNum type="arabicPeriod"/>
            </a:pPr>
            <a:r>
              <a:rPr lang="en-US" sz="1600" dirty="0">
                <a:latin typeface="Calibri" panose="020F0502020204030204" pitchFamily="34" charset="0"/>
              </a:rPr>
              <a:t>File type analysis</a:t>
            </a:r>
            <a:endParaRPr lang="en-US" sz="1600" dirty="0"/>
          </a:p>
        </p:txBody>
      </p:sp>
      <p:sp>
        <p:nvSpPr>
          <p:cNvPr id="8" name="Speech Bubble: Rectangle with Corners Rounded 7">
            <a:extLst>
              <a:ext uri="{FF2B5EF4-FFF2-40B4-BE49-F238E27FC236}">
                <a16:creationId xmlns:a16="http://schemas.microsoft.com/office/drawing/2014/main" id="{8EFDE64E-7FA2-4119-8705-616609833CEB}"/>
              </a:ext>
            </a:extLst>
          </p:cNvPr>
          <p:cNvSpPr/>
          <p:nvPr/>
        </p:nvSpPr>
        <p:spPr>
          <a:xfrm>
            <a:off x="7208874" y="2139138"/>
            <a:ext cx="4497572" cy="3274828"/>
          </a:xfrm>
          <a:prstGeom prst="wedgeRoundRectCallout">
            <a:avLst>
              <a:gd name="adj1" fmla="val -55940"/>
              <a:gd name="adj2" fmla="val -360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fontAlgn="ctr">
              <a:spcBef>
                <a:spcPts val="0"/>
              </a:spcBef>
              <a:spcAft>
                <a:spcPts val="0"/>
              </a:spcAft>
            </a:pPr>
            <a:r>
              <a:rPr lang="en-US" sz="1600" u="sng" dirty="0">
                <a:latin typeface="Calibri" panose="020F0502020204030204" pitchFamily="34" charset="0"/>
              </a:rPr>
              <a:t>Examples of Filtering </a:t>
            </a:r>
            <a:endParaRPr lang="en-US" sz="1600" b="0" i="0" u="sng"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Https content type</a:t>
            </a: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File type (by extension and header)</a:t>
            </a: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Byte count range (0-100k, 100k-1 MB, </a:t>
            </a:r>
            <a:r>
              <a:rPr lang="en-US" sz="1600" b="0" i="0" dirty="0" err="1">
                <a:effectLst/>
                <a:latin typeface="Calibri" panose="020F0502020204030204" pitchFamily="34" charset="0"/>
              </a:rPr>
              <a:t>etc</a:t>
            </a:r>
            <a:r>
              <a:rPr lang="en-US" sz="1600" b="0" i="0" dirty="0">
                <a:effectLst/>
                <a:latin typeface="Calibri" panose="020F0502020204030204" pitchFamily="34" charset="0"/>
              </a:rPr>
              <a:t>)</a:t>
            </a: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Directionality (inbound, outbound, lateral)</a:t>
            </a: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SSL self-signed certs</a:t>
            </a: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Https lacking a specific header value</a:t>
            </a: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Http direct to IP request</a:t>
            </a: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Https with no referrer</a:t>
            </a: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Single sided TCP</a:t>
            </a: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Traffic over non-standard ports</a:t>
            </a: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Transmit/received payload byte size</a:t>
            </a:r>
          </a:p>
          <a:p>
            <a:pPr marL="342900" indent="-342900" rtl="0" fontAlgn="ctr">
              <a:spcBef>
                <a:spcPts val="0"/>
              </a:spcBef>
              <a:spcAft>
                <a:spcPts val="0"/>
              </a:spcAft>
              <a:buFont typeface="+mj-lt"/>
              <a:buAutoNum type="arabicPeriod"/>
            </a:pPr>
            <a:r>
              <a:rPr lang="en-US" sz="1600" b="0" i="0" dirty="0">
                <a:effectLst/>
                <a:latin typeface="Calibri" panose="020F0502020204030204" pitchFamily="34" charset="0"/>
              </a:rPr>
              <a:t>Ip address exist</a:t>
            </a:r>
          </a:p>
        </p:txBody>
      </p:sp>
      <p:sp>
        <p:nvSpPr>
          <p:cNvPr id="9" name="Speech Bubble: Rectangle with Corners Rounded 8">
            <a:extLst>
              <a:ext uri="{FF2B5EF4-FFF2-40B4-BE49-F238E27FC236}">
                <a16:creationId xmlns:a16="http://schemas.microsoft.com/office/drawing/2014/main" id="{F95478FE-F3C9-4603-A437-993EA666AD3B}"/>
              </a:ext>
            </a:extLst>
          </p:cNvPr>
          <p:cNvSpPr/>
          <p:nvPr/>
        </p:nvSpPr>
        <p:spPr>
          <a:xfrm>
            <a:off x="7666074" y="5613991"/>
            <a:ext cx="3997842" cy="994144"/>
          </a:xfrm>
          <a:prstGeom prst="wedgeRoundRectCallout">
            <a:avLst>
              <a:gd name="adj1" fmla="val -56870"/>
              <a:gd name="adj2" fmla="val -310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bg1"/>
                </a:solidFill>
                <a:latin typeface="Calibri" panose="020F0502020204030204" pitchFamily="34" charset="0"/>
              </a:rPr>
              <a:t>Examples of </a:t>
            </a:r>
            <a:r>
              <a:rPr lang="en-US" sz="1800" u="sng" dirty="0">
                <a:solidFill>
                  <a:schemeClr val="bg1"/>
                </a:solidFill>
                <a:effectLst/>
                <a:latin typeface="Calibri" panose="020F0502020204030204" pitchFamily="34" charset="0"/>
              </a:rPr>
              <a:t>Stacking </a:t>
            </a:r>
          </a:p>
          <a:p>
            <a:pPr lvl="1"/>
            <a:r>
              <a:rPr lang="en-US" dirty="0">
                <a:solidFill>
                  <a:schemeClr val="bg1"/>
                </a:solidFill>
                <a:effectLst/>
                <a:latin typeface="Calibri" panose="020F0502020204030204" pitchFamily="34" charset="0"/>
              </a:rPr>
              <a:t>Select asset</a:t>
            </a:r>
            <a:r>
              <a:rPr lang="en-US" dirty="0">
                <a:solidFill>
                  <a:schemeClr val="bg1"/>
                </a:solidFill>
                <a:latin typeface="Calibri" panose="020F0502020204030204" pitchFamily="34" charset="0"/>
              </a:rPr>
              <a:t> as </a:t>
            </a:r>
            <a:r>
              <a:rPr lang="en-US" dirty="0">
                <a:solidFill>
                  <a:schemeClr val="bg1"/>
                </a:solidFill>
                <a:effectLst/>
                <a:latin typeface="Calibri" panose="020F0502020204030204" pitchFamily="34" charset="0"/>
              </a:rPr>
              <a:t>Domain controller, protocol, count(distinct </a:t>
            </a:r>
            <a:r>
              <a:rPr lang="en-US" dirty="0" err="1">
                <a:solidFill>
                  <a:schemeClr val="bg1"/>
                </a:solidFill>
                <a:effectLst/>
                <a:latin typeface="Calibri" panose="020F0502020204030204" pitchFamily="34" charset="0"/>
              </a:rPr>
              <a:t>ip.src</a:t>
            </a:r>
            <a:r>
              <a:rPr lang="en-US" dirty="0">
                <a:solidFill>
                  <a:schemeClr val="bg1"/>
                </a:solidFill>
                <a:effectLst/>
                <a:latin typeface="Calibri" panose="020F0502020204030204" pitchFamily="34" charset="0"/>
              </a:rPr>
              <a:t>)</a:t>
            </a:r>
            <a:endParaRPr lang="en-US" dirty="0">
              <a:solidFill>
                <a:schemeClr val="bg1"/>
              </a:solidFill>
            </a:endParaRPr>
          </a:p>
        </p:txBody>
      </p:sp>
      <p:sp>
        <p:nvSpPr>
          <p:cNvPr id="10" name="Action Button: Return 9">
            <a:hlinkClick r:id="rId2" action="ppaction://hlinksldjump" highlightClick="1"/>
            <a:extLst>
              <a:ext uri="{FF2B5EF4-FFF2-40B4-BE49-F238E27FC236}">
                <a16:creationId xmlns:a16="http://schemas.microsoft.com/office/drawing/2014/main" id="{417B7F79-5D3E-4C6E-8A0F-ED2181561A6B}"/>
              </a:ext>
            </a:extLst>
          </p:cNvPr>
          <p:cNvSpPr/>
          <p:nvPr/>
        </p:nvSpPr>
        <p:spPr>
          <a:xfrm>
            <a:off x="11334307" y="175437"/>
            <a:ext cx="489098" cy="318977"/>
          </a:xfrm>
          <a:prstGeom prst="actionButtonReturn">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Action Button: Go Home 3">
            <a:hlinkClick r:id="rId3" action="ppaction://hlinksldjump" highlightClick="1"/>
            <a:extLst>
              <a:ext uri="{FF2B5EF4-FFF2-40B4-BE49-F238E27FC236}">
                <a16:creationId xmlns:a16="http://schemas.microsoft.com/office/drawing/2014/main" id="{BF38069E-0472-4864-81C7-AC7240E6CDDD}"/>
              </a:ext>
            </a:extLst>
          </p:cNvPr>
          <p:cNvSpPr/>
          <p:nvPr/>
        </p:nvSpPr>
        <p:spPr>
          <a:xfrm>
            <a:off x="11015330" y="233916"/>
            <a:ext cx="318977" cy="260498"/>
          </a:xfrm>
          <a:prstGeom prst="actionButtonHom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03ADCFE1-E380-4ECF-840D-6618C6698BBC}"/>
              </a:ext>
            </a:extLst>
          </p:cNvPr>
          <p:cNvGraphicFramePr>
            <a:graphicFrameLocks noGrp="1"/>
          </p:cNvGraphicFramePr>
          <p:nvPr>
            <p:extLst>
              <p:ext uri="{D42A27DB-BD31-4B8C-83A1-F6EECF244321}">
                <p14:modId xmlns:p14="http://schemas.microsoft.com/office/powerpoint/2010/main" val="3219341262"/>
              </p:ext>
            </p:extLst>
          </p:nvPr>
        </p:nvGraphicFramePr>
        <p:xfrm>
          <a:off x="112294" y="786809"/>
          <a:ext cx="6474576" cy="5970339"/>
        </p:xfrm>
        <a:graphic>
          <a:graphicData uri="http://schemas.openxmlformats.org/drawingml/2006/table">
            <a:tbl>
              <a:tblPr bandRow="1">
                <a:tableStyleId>{69CF1AB2-1976-4502-BF36-3FF5EA218861}</a:tableStyleId>
              </a:tblPr>
              <a:tblGrid>
                <a:gridCol w="488646">
                  <a:extLst>
                    <a:ext uri="{9D8B030D-6E8A-4147-A177-3AD203B41FA5}">
                      <a16:colId xmlns:a16="http://schemas.microsoft.com/office/drawing/2014/main" val="1547715755"/>
                    </a:ext>
                  </a:extLst>
                </a:gridCol>
                <a:gridCol w="3349636">
                  <a:extLst>
                    <a:ext uri="{9D8B030D-6E8A-4147-A177-3AD203B41FA5}">
                      <a16:colId xmlns:a16="http://schemas.microsoft.com/office/drawing/2014/main" val="3815656835"/>
                    </a:ext>
                  </a:extLst>
                </a:gridCol>
                <a:gridCol w="2636294">
                  <a:extLst>
                    <a:ext uri="{9D8B030D-6E8A-4147-A177-3AD203B41FA5}">
                      <a16:colId xmlns:a16="http://schemas.microsoft.com/office/drawing/2014/main" val="2524486818"/>
                    </a:ext>
                  </a:extLst>
                </a:gridCol>
              </a:tblGrid>
              <a:tr h="215446">
                <a:tc>
                  <a:txBody>
                    <a:bodyPr/>
                    <a:lstStyle/>
                    <a:p>
                      <a:pPr algn="l" rtl="0" fontAlgn="ctr">
                        <a:buClr>
                          <a:srgbClr val="000000"/>
                        </a:buClr>
                        <a:buSzPts val="1100"/>
                        <a:buFont typeface="+mj-lt"/>
                        <a:buNone/>
                      </a:pPr>
                      <a:r>
                        <a:rPr lang="en-IN" sz="1100" b="0" u="none" strike="noStrike" dirty="0">
                          <a:solidFill>
                            <a:srgbClr val="000000"/>
                          </a:solidFill>
                          <a:effectLst/>
                        </a:rPr>
                        <a:t>1</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Finding Known-Bad in Antivirus Logs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a:effectLst/>
                        </a:rPr>
                        <a:t> String matching</a:t>
                      </a:r>
                      <a:endParaRPr lang="en-US" sz="1100" b="0" i="0" u="none" strike="noStrike">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354342250"/>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2</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Beacon Detection via Intra-Request Time Deltas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Visualization (Bar graphs)</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1715618429"/>
                  </a:ext>
                </a:extLst>
              </a:tr>
              <a:tr h="389264">
                <a:tc>
                  <a:txBody>
                    <a:bodyPr/>
                    <a:lstStyle/>
                    <a:p>
                      <a:pPr algn="l" rtl="0" fontAlgn="ctr">
                        <a:buClr>
                          <a:srgbClr val="000000"/>
                        </a:buClr>
                        <a:buSzPts val="1100"/>
                        <a:buFont typeface="+mj-lt"/>
                        <a:buNone/>
                      </a:pPr>
                      <a:r>
                        <a:rPr lang="en-IN" sz="1100" b="0" u="none" strike="noStrike" dirty="0">
                          <a:solidFill>
                            <a:srgbClr val="000000"/>
                          </a:solidFill>
                          <a:effectLst/>
                        </a:rPr>
                        <a:t>3</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consistent data upload to storage websites, look for beaconing like activity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Visualization</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2198976178"/>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4</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C2 via Dynamic DNS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Filtering; stack counting</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246954305"/>
                  </a:ext>
                </a:extLst>
              </a:tr>
              <a:tr h="389264">
                <a:tc>
                  <a:txBody>
                    <a:bodyPr/>
                    <a:lstStyle/>
                    <a:p>
                      <a:pPr algn="l" rtl="0" fontAlgn="ctr">
                        <a:buClr>
                          <a:srgbClr val="000000"/>
                        </a:buClr>
                        <a:buSzPts val="1100"/>
                        <a:buFont typeface="+mj-lt"/>
                        <a:buNone/>
                      </a:pPr>
                      <a:r>
                        <a:rPr lang="en-IN" sz="1100" b="0" u="none" strike="noStrike" dirty="0">
                          <a:solidFill>
                            <a:srgbClr val="000000"/>
                          </a:solidFill>
                          <a:effectLst/>
                        </a:rPr>
                        <a:t>5</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Finding the Unknown with HTTP URIs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Stack counting; String matching; outlier detection; regex</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3030021823"/>
                  </a:ext>
                </a:extLst>
              </a:tr>
              <a:tr h="389264">
                <a:tc>
                  <a:txBody>
                    <a:bodyPr/>
                    <a:lstStyle/>
                    <a:p>
                      <a:pPr algn="l" rtl="0" fontAlgn="ctr">
                        <a:buClr>
                          <a:srgbClr val="000000"/>
                        </a:buClr>
                        <a:buSzPts val="1100"/>
                        <a:buFont typeface="+mj-lt"/>
                        <a:buNone/>
                      </a:pPr>
                      <a:r>
                        <a:rPr lang="en-IN" sz="1100" b="0" u="none" strike="noStrike" dirty="0">
                          <a:solidFill>
                            <a:srgbClr val="000000"/>
                          </a:solidFill>
                          <a:effectLst/>
                        </a:rPr>
                        <a:t>6</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HTTP </a:t>
                      </a:r>
                      <a:r>
                        <a:rPr lang="en-US" sz="1100" u="none" strike="noStrike" dirty="0" err="1">
                          <a:effectLst/>
                        </a:rPr>
                        <a:t>UserAgent</a:t>
                      </a:r>
                      <a:r>
                        <a:rPr lang="en-US" sz="1100" u="none" strike="noStrike" dirty="0">
                          <a:effectLst/>
                        </a:rPr>
                        <a:t> Analysis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Stack counting; String matching; outlier detection</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501116932"/>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7</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a:effectLst/>
                        </a:rPr>
                        <a:t>Lateral Movement Detection via Process Monitoring </a:t>
                      </a:r>
                      <a:endParaRPr lang="en-US" sz="1100" b="0" i="0" u="none" strike="noStrike">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Counting occurrences within a time window</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2105574455"/>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8</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Windows Lateral Movement via Explicit Credentials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whitelisting / filtering</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1760441566"/>
                  </a:ext>
                </a:extLst>
              </a:tr>
              <a:tr h="361437">
                <a:tc>
                  <a:txBody>
                    <a:bodyPr/>
                    <a:lstStyle/>
                    <a:p>
                      <a:pPr algn="l" rtl="0" fontAlgn="ctr">
                        <a:buClr>
                          <a:srgbClr val="000000"/>
                        </a:buClr>
                        <a:buSzPts val="1100"/>
                        <a:buFont typeface="+mj-lt"/>
                        <a:buNone/>
                      </a:pPr>
                      <a:r>
                        <a:rPr lang="en-IN" sz="1100" b="0" u="none" strike="noStrike" dirty="0">
                          <a:solidFill>
                            <a:srgbClr val="000000"/>
                          </a:solidFill>
                          <a:effectLst/>
                        </a:rPr>
                        <a:t>9</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Finding C2 in Network Sessions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Stacking; baselining</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2299477773"/>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10</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Privileged Group Tracking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3196625307"/>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11</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PS exec Windows Events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Filtering</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2516514183"/>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12</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a:effectLst/>
                        </a:rPr>
                        <a:t>Tool Renaming </a:t>
                      </a:r>
                      <a:endParaRPr lang="en-US" sz="1100" b="0" i="0" u="none" strike="noStrike">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String matching</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3419727160"/>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13</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Finding Web Shells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Stack counting; String matching</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1358359248"/>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14</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a:effectLst/>
                        </a:rPr>
                        <a:t>protocol not used for intended purpose </a:t>
                      </a:r>
                      <a:endParaRPr lang="en-US" sz="1100" b="0" i="0" u="none" strike="noStrike">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Filtering</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1795381072"/>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15</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fixed fragment size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Visualization </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3683992594"/>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16</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nonstandard data encoding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Filtering</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2465441619"/>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17</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Failed password attempts outside normal patterns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Outlier Detection</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3433177105"/>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18</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uncommon user agent from proxy logs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String Matching; Filtering</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1940409887"/>
                  </a:ext>
                </a:extLst>
              </a:tr>
              <a:tr h="389264">
                <a:tc>
                  <a:txBody>
                    <a:bodyPr/>
                    <a:lstStyle/>
                    <a:p>
                      <a:pPr algn="l" rtl="0" fontAlgn="ctr">
                        <a:buClr>
                          <a:srgbClr val="000000"/>
                        </a:buClr>
                        <a:buSzPts val="1100"/>
                        <a:buFont typeface="+mj-lt"/>
                        <a:buNone/>
                      </a:pPr>
                      <a:r>
                        <a:rPr lang="en-IN" sz="1100" b="0" u="none" strike="noStrike" dirty="0">
                          <a:solidFill>
                            <a:srgbClr val="000000"/>
                          </a:solidFill>
                          <a:effectLst/>
                        </a:rPr>
                        <a:t>19</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infrequent domain names and long/Randomized domain names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Baselining; Outlier detection</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2961082926"/>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20</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Build trend graphs based on the TI feeds (Intel driven)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Visualization</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637961287"/>
                  </a:ext>
                </a:extLst>
              </a:tr>
              <a:tr h="389264">
                <a:tc>
                  <a:txBody>
                    <a:bodyPr/>
                    <a:lstStyle/>
                    <a:p>
                      <a:pPr algn="l" rtl="0" fontAlgn="ctr">
                        <a:buClr>
                          <a:srgbClr val="000000"/>
                        </a:buClr>
                        <a:buSzPts val="1100"/>
                        <a:buFont typeface="+mj-lt"/>
                        <a:buNone/>
                      </a:pPr>
                      <a:r>
                        <a:rPr lang="en-IN" sz="1100" b="0" u="none" strike="noStrike" dirty="0">
                          <a:solidFill>
                            <a:srgbClr val="000000"/>
                          </a:solidFill>
                          <a:effectLst/>
                        </a:rPr>
                        <a:t>21</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Same host generating same quarantine signature daily/Periodically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Visualization</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3432335414"/>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22</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Heat graph for repeated attackers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Visualization</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2827974288"/>
                  </a:ext>
                </a:extLst>
              </a:tr>
              <a:tr h="215446">
                <a:tc>
                  <a:txBody>
                    <a:bodyPr/>
                    <a:lstStyle/>
                    <a:p>
                      <a:pPr algn="l" rtl="0" fontAlgn="ctr">
                        <a:buClr>
                          <a:srgbClr val="000000"/>
                        </a:buClr>
                        <a:buSzPts val="1100"/>
                        <a:buFont typeface="+mj-lt"/>
                        <a:buNone/>
                      </a:pPr>
                      <a:r>
                        <a:rPr lang="en-IN" sz="1100" b="0" u="none" strike="noStrike" dirty="0">
                          <a:solidFill>
                            <a:srgbClr val="000000"/>
                          </a:solidFill>
                          <a:effectLst/>
                        </a:rPr>
                        <a:t>23</a:t>
                      </a:r>
                      <a:endParaRPr lang="en-US" sz="1100" b="0" i="0" u="none" strike="noStrike" dirty="0">
                        <a:solidFill>
                          <a:srgbClr val="000000"/>
                        </a:solidFill>
                        <a:effectLst/>
                        <a:latin typeface="+mj-lt"/>
                      </a:endParaRPr>
                    </a:p>
                  </a:txBody>
                  <a:tcPr marL="285750" marR="3175" marT="3175" marB="0" anchor="ctr"/>
                </a:tc>
                <a:tc>
                  <a:txBody>
                    <a:bodyPr/>
                    <a:lstStyle/>
                    <a:p>
                      <a:pPr algn="l" fontAlgn="b"/>
                      <a:r>
                        <a:rPr lang="en-US" sz="1100" u="none" strike="noStrike" dirty="0">
                          <a:effectLst/>
                        </a:rPr>
                        <a:t>Service account access to internet </a:t>
                      </a:r>
                      <a:endParaRPr lang="en-US" sz="1100" b="0" i="0" u="none" strike="noStrike" dirty="0">
                        <a:solidFill>
                          <a:srgbClr val="000000"/>
                        </a:solidFill>
                        <a:effectLst/>
                        <a:latin typeface="Calibri" panose="020F0502020204030204" pitchFamily="34" charset="0"/>
                      </a:endParaRPr>
                    </a:p>
                  </a:txBody>
                  <a:tcPr marL="3175" marR="3175" marT="3175" marB="0" anchor="ctr"/>
                </a:tc>
                <a:tc>
                  <a:txBody>
                    <a:bodyPr/>
                    <a:lstStyle/>
                    <a:p>
                      <a:pPr algn="l" fontAlgn="b"/>
                      <a:r>
                        <a:rPr lang="en-US" sz="1100" u="none" strike="noStrike" dirty="0">
                          <a:effectLst/>
                        </a:rPr>
                        <a:t> Whitelisting</a:t>
                      </a:r>
                      <a:endParaRPr lang="en-US" sz="1100" b="0" i="0" u="none" strike="noStrike" dirty="0">
                        <a:solidFill>
                          <a:srgbClr val="000000"/>
                        </a:solidFill>
                        <a:effectLst/>
                        <a:latin typeface="Calibri" panose="020F0502020204030204" pitchFamily="34" charset="0"/>
                      </a:endParaRPr>
                    </a:p>
                  </a:txBody>
                  <a:tcPr marL="3175" marR="3175" marT="3175" marB="0" anchor="ctr"/>
                </a:tc>
                <a:extLst>
                  <a:ext uri="{0D108BD9-81ED-4DB2-BD59-A6C34878D82A}">
                    <a16:rowId xmlns:a16="http://schemas.microsoft.com/office/drawing/2014/main" val="2203095563"/>
                  </a:ext>
                </a:extLst>
              </a:tr>
            </a:tbl>
          </a:graphicData>
        </a:graphic>
      </p:graphicFrame>
    </p:spTree>
    <p:extLst>
      <p:ext uri="{BB962C8B-B14F-4D97-AF65-F5344CB8AC3E}">
        <p14:creationId xmlns:p14="http://schemas.microsoft.com/office/powerpoint/2010/main" val="61101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1C50-FC1A-4403-BB80-BEBAF98FEF1C}"/>
              </a:ext>
            </a:extLst>
          </p:cNvPr>
          <p:cNvSpPr>
            <a:spLocks noGrp="1"/>
          </p:cNvSpPr>
          <p:nvPr>
            <p:ph type="title"/>
          </p:nvPr>
        </p:nvSpPr>
        <p:spPr/>
        <p:txBody>
          <a:bodyPr/>
          <a:lstStyle/>
          <a:p>
            <a:r>
              <a:rPr lang="en-IN" dirty="0"/>
              <a:t>What is Hunting?</a:t>
            </a:r>
            <a:endParaRPr lang="en-US" dirty="0"/>
          </a:p>
        </p:txBody>
      </p:sp>
      <p:graphicFrame>
        <p:nvGraphicFramePr>
          <p:cNvPr id="4" name="Diagram 3">
            <a:extLst>
              <a:ext uri="{FF2B5EF4-FFF2-40B4-BE49-F238E27FC236}">
                <a16:creationId xmlns:a16="http://schemas.microsoft.com/office/drawing/2014/main" id="{FE606699-3488-4D70-921A-F10107E319F7}"/>
              </a:ext>
            </a:extLst>
          </p:cNvPr>
          <p:cNvGraphicFramePr/>
          <p:nvPr>
            <p:extLst>
              <p:ext uri="{D42A27DB-BD31-4B8C-83A1-F6EECF244321}">
                <p14:modId xmlns:p14="http://schemas.microsoft.com/office/powerpoint/2010/main" val="2864094462"/>
              </p:ext>
            </p:extLst>
          </p:nvPr>
        </p:nvGraphicFramePr>
        <p:xfrm>
          <a:off x="765544" y="1504507"/>
          <a:ext cx="10510283" cy="7052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ext Placeholder 5">
            <a:extLst>
              <a:ext uri="{FF2B5EF4-FFF2-40B4-BE49-F238E27FC236}">
                <a16:creationId xmlns:a16="http://schemas.microsoft.com/office/drawing/2014/main" id="{4C061B82-205C-4546-91C6-855B58CA86AA}"/>
              </a:ext>
            </a:extLst>
          </p:cNvPr>
          <p:cNvGraphicFramePr/>
          <p:nvPr>
            <p:extLst>
              <p:ext uri="{D42A27DB-BD31-4B8C-83A1-F6EECF244321}">
                <p14:modId xmlns:p14="http://schemas.microsoft.com/office/powerpoint/2010/main" val="240370786"/>
              </p:ext>
            </p:extLst>
          </p:nvPr>
        </p:nvGraphicFramePr>
        <p:xfrm>
          <a:off x="293181" y="1047677"/>
          <a:ext cx="11328205" cy="31202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578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6030-1BB5-4345-8C89-9AEB511EA867}"/>
              </a:ext>
            </a:extLst>
          </p:cNvPr>
          <p:cNvSpPr>
            <a:spLocks noGrp="1"/>
          </p:cNvSpPr>
          <p:nvPr>
            <p:ph type="title"/>
          </p:nvPr>
        </p:nvSpPr>
        <p:spPr/>
        <p:txBody>
          <a:bodyPr/>
          <a:lstStyle/>
          <a:p>
            <a:r>
              <a:rPr lang="en-IN"/>
              <a:t>Drivers of Hunting</a:t>
            </a:r>
            <a:endParaRPr lang="en-US" dirty="0"/>
          </a:p>
        </p:txBody>
      </p:sp>
      <p:graphicFrame>
        <p:nvGraphicFramePr>
          <p:cNvPr id="36" name="Text Placeholder 2">
            <a:extLst>
              <a:ext uri="{FF2B5EF4-FFF2-40B4-BE49-F238E27FC236}">
                <a16:creationId xmlns:a16="http://schemas.microsoft.com/office/drawing/2014/main" id="{73F7DA18-2FFF-4315-943B-7BB35052B6BF}"/>
              </a:ext>
            </a:extLst>
          </p:cNvPr>
          <p:cNvGraphicFramePr/>
          <p:nvPr>
            <p:extLst>
              <p:ext uri="{D42A27DB-BD31-4B8C-83A1-F6EECF244321}">
                <p14:modId xmlns:p14="http://schemas.microsoft.com/office/powerpoint/2010/main" val="297260869"/>
              </p:ext>
            </p:extLst>
          </p:nvPr>
        </p:nvGraphicFramePr>
        <p:xfrm>
          <a:off x="1547036" y="972878"/>
          <a:ext cx="9080857" cy="5390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54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A6AD-3198-4703-B5EB-0EE28BA3B0F4}"/>
              </a:ext>
            </a:extLst>
          </p:cNvPr>
          <p:cNvSpPr>
            <a:spLocks noGrp="1"/>
          </p:cNvSpPr>
          <p:nvPr>
            <p:ph type="title"/>
          </p:nvPr>
        </p:nvSpPr>
        <p:spPr/>
        <p:txBody>
          <a:bodyPr/>
          <a:lstStyle/>
          <a:p>
            <a:r>
              <a:rPr lang="en-IN" dirty="0"/>
              <a:t>Tool &amp; Data Sources</a:t>
            </a:r>
            <a:endParaRPr lang="en-US" dirty="0"/>
          </a:p>
        </p:txBody>
      </p:sp>
      <p:graphicFrame>
        <p:nvGraphicFramePr>
          <p:cNvPr id="4" name="Diagram 3">
            <a:extLst>
              <a:ext uri="{FF2B5EF4-FFF2-40B4-BE49-F238E27FC236}">
                <a16:creationId xmlns:a16="http://schemas.microsoft.com/office/drawing/2014/main" id="{FB08B68D-A45F-4667-A891-DC236B08B30D}"/>
              </a:ext>
            </a:extLst>
          </p:cNvPr>
          <p:cNvGraphicFramePr/>
          <p:nvPr>
            <p:extLst>
              <p:ext uri="{D42A27DB-BD31-4B8C-83A1-F6EECF244321}">
                <p14:modId xmlns:p14="http://schemas.microsoft.com/office/powerpoint/2010/main" val="4179594221"/>
              </p:ext>
            </p:extLst>
          </p:nvPr>
        </p:nvGraphicFramePr>
        <p:xfrm>
          <a:off x="1808716" y="88447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27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E205-0FF1-4932-8EA0-20BD14B7FE82}"/>
              </a:ext>
            </a:extLst>
          </p:cNvPr>
          <p:cNvSpPr>
            <a:spLocks noGrp="1"/>
          </p:cNvSpPr>
          <p:nvPr>
            <p:ph type="title"/>
          </p:nvPr>
        </p:nvSpPr>
        <p:spPr/>
        <p:txBody>
          <a:bodyPr/>
          <a:lstStyle/>
          <a:p>
            <a:r>
              <a:rPr lang="en-IN" sz="2800" b="0" i="0" dirty="0"/>
              <a:t>Quadrants of Detections</a:t>
            </a:r>
            <a:endParaRPr lang="en-US" dirty="0"/>
          </a:p>
        </p:txBody>
      </p:sp>
      <p:graphicFrame>
        <p:nvGraphicFramePr>
          <p:cNvPr id="4" name="Diagram 3">
            <a:extLst>
              <a:ext uri="{FF2B5EF4-FFF2-40B4-BE49-F238E27FC236}">
                <a16:creationId xmlns:a16="http://schemas.microsoft.com/office/drawing/2014/main" id="{FA363DDD-DD23-4B6B-A27E-09D28CB3AB42}"/>
              </a:ext>
            </a:extLst>
          </p:cNvPr>
          <p:cNvGraphicFramePr/>
          <p:nvPr>
            <p:extLst>
              <p:ext uri="{D42A27DB-BD31-4B8C-83A1-F6EECF244321}">
                <p14:modId xmlns:p14="http://schemas.microsoft.com/office/powerpoint/2010/main" val="694226141"/>
              </p:ext>
            </p:extLst>
          </p:nvPr>
        </p:nvGraphicFramePr>
        <p:xfrm>
          <a:off x="-1444847" y="396967"/>
          <a:ext cx="8845107" cy="6064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2835AB3C-6D94-4940-A040-BB0465D284CD}"/>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7464704" y="3657599"/>
            <a:ext cx="4108835" cy="2114460"/>
          </a:xfrm>
          <a:prstGeom prst="rect">
            <a:avLst/>
          </a:prstGeom>
          <a:ln>
            <a:noFill/>
          </a:ln>
          <a:effectLst>
            <a:outerShdw blurRad="292100" dist="139700" dir="2700000" algn="tl" rotWithShape="0">
              <a:srgbClr val="333333">
                <a:alpha val="65000"/>
              </a:srgbClr>
            </a:outerShdw>
          </a:effectLst>
        </p:spPr>
      </p:pic>
      <p:sp>
        <p:nvSpPr>
          <p:cNvPr id="10" name="Thought Bubble: Cloud 9">
            <a:extLst>
              <a:ext uri="{FF2B5EF4-FFF2-40B4-BE49-F238E27FC236}">
                <a16:creationId xmlns:a16="http://schemas.microsoft.com/office/drawing/2014/main" id="{7E30B06B-8D53-47F2-BD6A-5707B6921A1E}"/>
              </a:ext>
            </a:extLst>
          </p:cNvPr>
          <p:cNvSpPr/>
          <p:nvPr/>
        </p:nvSpPr>
        <p:spPr>
          <a:xfrm>
            <a:off x="8809074" y="1164265"/>
            <a:ext cx="1972340" cy="13875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Living of the Lands</a:t>
            </a:r>
            <a:endParaRPr lang="en-US" dirty="0"/>
          </a:p>
        </p:txBody>
      </p:sp>
    </p:spTree>
    <p:extLst>
      <p:ext uri="{BB962C8B-B14F-4D97-AF65-F5344CB8AC3E}">
        <p14:creationId xmlns:p14="http://schemas.microsoft.com/office/powerpoint/2010/main" val="39920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C3B4-05F8-4CC9-A34C-55F7C4BF3674}"/>
              </a:ext>
            </a:extLst>
          </p:cNvPr>
          <p:cNvSpPr>
            <a:spLocks noGrp="1"/>
          </p:cNvSpPr>
          <p:nvPr>
            <p:ph type="title"/>
          </p:nvPr>
        </p:nvSpPr>
        <p:spPr/>
        <p:txBody>
          <a:bodyPr/>
          <a:lstStyle/>
          <a:p>
            <a:r>
              <a:rPr lang="en-IN" sz="2800" b="0" i="0" dirty="0"/>
              <a:t>Hunt Maturity Index</a:t>
            </a:r>
            <a:endParaRPr lang="en-US" dirty="0"/>
          </a:p>
        </p:txBody>
      </p:sp>
      <p:pic>
        <p:nvPicPr>
          <p:cNvPr id="8" name="Picture 7" descr="Diagram&#10;&#10;Description automatically generated">
            <a:extLst>
              <a:ext uri="{FF2B5EF4-FFF2-40B4-BE49-F238E27FC236}">
                <a16:creationId xmlns:a16="http://schemas.microsoft.com/office/drawing/2014/main" id="{2024A7BF-E508-43C8-ACED-4AAEF317A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79" y="803036"/>
            <a:ext cx="11723441" cy="5251927"/>
          </a:xfrm>
          <a:prstGeom prst="rect">
            <a:avLst/>
          </a:prstGeom>
        </p:spPr>
      </p:pic>
      <p:sp>
        <p:nvSpPr>
          <p:cNvPr id="3" name="Action Button: Return 2">
            <a:hlinkClick r:id="rId3" action="ppaction://hlinksldjump" highlightClick="1"/>
            <a:extLst>
              <a:ext uri="{FF2B5EF4-FFF2-40B4-BE49-F238E27FC236}">
                <a16:creationId xmlns:a16="http://schemas.microsoft.com/office/drawing/2014/main" id="{C1DFA9DE-785B-49AE-98F6-04163149C799}"/>
              </a:ext>
            </a:extLst>
          </p:cNvPr>
          <p:cNvSpPr/>
          <p:nvPr/>
        </p:nvSpPr>
        <p:spPr>
          <a:xfrm>
            <a:off x="11281144" y="180753"/>
            <a:ext cx="287079" cy="260498"/>
          </a:xfrm>
          <a:prstGeom prst="actionButtonReturn">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8662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4B82-79EA-4C5D-A9CB-EDC97300D49D}"/>
              </a:ext>
            </a:extLst>
          </p:cNvPr>
          <p:cNvSpPr>
            <a:spLocks noGrp="1"/>
          </p:cNvSpPr>
          <p:nvPr>
            <p:ph type="title"/>
          </p:nvPr>
        </p:nvSpPr>
        <p:spPr/>
        <p:txBody>
          <a:bodyPr/>
          <a:lstStyle/>
          <a:p>
            <a:r>
              <a:rPr lang="en-IN" sz="2800" dirty="0"/>
              <a:t>Techniques of Hunting</a:t>
            </a:r>
            <a:r>
              <a:rPr lang="en-IN" sz="2800" b="0" i="0" dirty="0"/>
              <a:t>	</a:t>
            </a:r>
            <a:endParaRPr lang="en-US" dirty="0"/>
          </a:p>
        </p:txBody>
      </p:sp>
      <p:graphicFrame>
        <p:nvGraphicFramePr>
          <p:cNvPr id="4" name="Diagram 3">
            <a:extLst>
              <a:ext uri="{FF2B5EF4-FFF2-40B4-BE49-F238E27FC236}">
                <a16:creationId xmlns:a16="http://schemas.microsoft.com/office/drawing/2014/main" id="{FCBD54EC-9912-43A5-A5C7-1F199E6CFD49}"/>
              </a:ext>
            </a:extLst>
          </p:cNvPr>
          <p:cNvGraphicFramePr/>
          <p:nvPr>
            <p:extLst>
              <p:ext uri="{D42A27DB-BD31-4B8C-83A1-F6EECF244321}">
                <p14:modId xmlns:p14="http://schemas.microsoft.com/office/powerpoint/2010/main" val="3147780796"/>
              </p:ext>
            </p:extLst>
          </p:nvPr>
        </p:nvGraphicFramePr>
        <p:xfrm>
          <a:off x="246648" y="719666"/>
          <a:ext cx="3639552" cy="6037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F5BDFBFF-810C-4279-920B-8FF9805E6A1C}"/>
              </a:ext>
            </a:extLst>
          </p:cNvPr>
          <p:cNvGraphicFramePr/>
          <p:nvPr>
            <p:extLst>
              <p:ext uri="{D42A27DB-BD31-4B8C-83A1-F6EECF244321}">
                <p14:modId xmlns:p14="http://schemas.microsoft.com/office/powerpoint/2010/main" val="4576012"/>
              </p:ext>
            </p:extLst>
          </p:nvPr>
        </p:nvGraphicFramePr>
        <p:xfrm>
          <a:off x="4433777" y="719665"/>
          <a:ext cx="3639552" cy="60374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a:extLst>
              <a:ext uri="{FF2B5EF4-FFF2-40B4-BE49-F238E27FC236}">
                <a16:creationId xmlns:a16="http://schemas.microsoft.com/office/drawing/2014/main" id="{B3FC9F56-7C81-43CB-9C95-B83F43394312}"/>
              </a:ext>
            </a:extLst>
          </p:cNvPr>
          <p:cNvGraphicFramePr/>
          <p:nvPr>
            <p:extLst>
              <p:ext uri="{D42A27DB-BD31-4B8C-83A1-F6EECF244321}">
                <p14:modId xmlns:p14="http://schemas.microsoft.com/office/powerpoint/2010/main" val="437364444"/>
              </p:ext>
            </p:extLst>
          </p:nvPr>
        </p:nvGraphicFramePr>
        <p:xfrm>
          <a:off x="8394405" y="719666"/>
          <a:ext cx="3639552" cy="603748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95082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6616-135E-4DE2-B57D-433AD1EF685D}"/>
              </a:ext>
            </a:extLst>
          </p:cNvPr>
          <p:cNvSpPr>
            <a:spLocks noGrp="1"/>
          </p:cNvSpPr>
          <p:nvPr>
            <p:ph type="title"/>
          </p:nvPr>
        </p:nvSpPr>
        <p:spPr/>
        <p:txBody>
          <a:bodyPr/>
          <a:lstStyle/>
          <a:p>
            <a:r>
              <a:rPr lang="en-IN" dirty="0"/>
              <a:t>Strategies for Hunting</a:t>
            </a:r>
            <a:endParaRPr lang="en-US" dirty="0"/>
          </a:p>
        </p:txBody>
      </p:sp>
      <p:sp>
        <p:nvSpPr>
          <p:cNvPr id="3" name="Text Placeholder 2">
            <a:extLst>
              <a:ext uri="{FF2B5EF4-FFF2-40B4-BE49-F238E27FC236}">
                <a16:creationId xmlns:a16="http://schemas.microsoft.com/office/drawing/2014/main" id="{9F7689DB-8490-446D-B514-AF7AAE00BC8D}"/>
              </a:ext>
            </a:extLst>
          </p:cNvPr>
          <p:cNvSpPr>
            <a:spLocks noGrp="1"/>
          </p:cNvSpPr>
          <p:nvPr>
            <p:ph type="body" sz="quarter" idx="10"/>
          </p:nvPr>
        </p:nvSpPr>
        <p:spPr>
          <a:xfrm>
            <a:off x="1103497" y="2848047"/>
            <a:ext cx="7306856" cy="2663457"/>
          </a:xfrm>
        </p:spPr>
        <p:txBody>
          <a:bodyPr>
            <a:normAutofit/>
          </a:bodyPr>
          <a:lstStyle/>
          <a:p>
            <a:pPr marL="0" indent="0">
              <a:buNone/>
            </a:pPr>
            <a:r>
              <a:rPr lang="en-US" dirty="0">
                <a:latin typeface="Calibri" panose="020F0502020204030204" pitchFamily="34" charset="0"/>
                <a:ea typeface="Calibri" panose="020F0502020204030204" pitchFamily="34" charset="0"/>
                <a:cs typeface="Latha" panose="020B0604020202020204" pitchFamily="34" charset="0"/>
              </a:rPr>
              <a:t>Strategies 1 – Make the most out of what you already have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Latha" panose="020B0604020202020204" pitchFamily="34" charset="0"/>
              </a:rPr>
              <a:t>Use the existing log management. Logs have key information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Latha" panose="020B0604020202020204" pitchFamily="34" charset="0"/>
              </a:rPr>
              <a:t>Create whitelist/blacklist with your EPP solution</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Latha" panose="020B0604020202020204" pitchFamily="34" charset="0"/>
              </a:rPr>
              <a:t>Use user, asset, software inventory to enrich your hunt.</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Latha" panose="020B0604020202020204" pitchFamily="34" charset="0"/>
              </a:rPr>
              <a:t>Use proxy logs</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Latha" panose="020B0604020202020204" pitchFamily="34" charset="0"/>
              </a:rPr>
              <a:t>Use the IOCs from threat intelligence for Quick wins</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Latha" panose="020B0604020202020204" pitchFamily="34" charset="0"/>
              </a:rPr>
              <a:t>Move up the pyramid of pain to understand the adversary TTP’s</a:t>
            </a:r>
          </a:p>
        </p:txBody>
      </p:sp>
      <p:graphicFrame>
        <p:nvGraphicFramePr>
          <p:cNvPr id="4" name="Diagram 3">
            <a:extLst>
              <a:ext uri="{FF2B5EF4-FFF2-40B4-BE49-F238E27FC236}">
                <a16:creationId xmlns:a16="http://schemas.microsoft.com/office/drawing/2014/main" id="{D6294B65-5B2C-40B5-8021-EFFF3B988AEE}"/>
              </a:ext>
            </a:extLst>
          </p:cNvPr>
          <p:cNvGraphicFramePr/>
          <p:nvPr>
            <p:extLst>
              <p:ext uri="{D42A27DB-BD31-4B8C-83A1-F6EECF244321}">
                <p14:modId xmlns:p14="http://schemas.microsoft.com/office/powerpoint/2010/main" val="684343898"/>
              </p:ext>
            </p:extLst>
          </p:nvPr>
        </p:nvGraphicFramePr>
        <p:xfrm>
          <a:off x="330495" y="988238"/>
          <a:ext cx="11312156" cy="1008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Thought Bubble: Cloud 33">
            <a:extLst>
              <a:ext uri="{FF2B5EF4-FFF2-40B4-BE49-F238E27FC236}">
                <a16:creationId xmlns:a16="http://schemas.microsoft.com/office/drawing/2014/main" id="{66B7D90F-8975-4BD8-9046-9348C7D57BC9}"/>
              </a:ext>
            </a:extLst>
          </p:cNvPr>
          <p:cNvSpPr/>
          <p:nvPr/>
        </p:nvSpPr>
        <p:spPr>
          <a:xfrm>
            <a:off x="9065560" y="3171652"/>
            <a:ext cx="1562334" cy="1008124"/>
          </a:xfrm>
          <a:prstGeom prst="cloudCallout">
            <a:avLst>
              <a:gd name="adj1" fmla="val -15096"/>
              <a:gd name="adj2" fmla="val 96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 VM Data</a:t>
            </a:r>
            <a:endParaRPr lang="en-US" dirty="0"/>
          </a:p>
        </p:txBody>
      </p:sp>
      <p:sp>
        <p:nvSpPr>
          <p:cNvPr id="36" name="Action Button: Get Information 35">
            <a:hlinkClick r:id="rId7" action="ppaction://hlinksldjump" highlightClick="1"/>
            <a:extLst>
              <a:ext uri="{FF2B5EF4-FFF2-40B4-BE49-F238E27FC236}">
                <a16:creationId xmlns:a16="http://schemas.microsoft.com/office/drawing/2014/main" id="{ADE6027B-C047-4C6F-A73A-8B9C9342F400}"/>
              </a:ext>
            </a:extLst>
          </p:cNvPr>
          <p:cNvSpPr/>
          <p:nvPr/>
        </p:nvSpPr>
        <p:spPr>
          <a:xfrm>
            <a:off x="7825563" y="4678324"/>
            <a:ext cx="212651" cy="159489"/>
          </a:xfrm>
          <a:prstGeom prst="actionButtonInformation">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8" name="Action Button: Get Information 37">
            <a:hlinkClick r:id="rId8" action="ppaction://hlinksldjump" highlightClick="1"/>
            <a:extLst>
              <a:ext uri="{FF2B5EF4-FFF2-40B4-BE49-F238E27FC236}">
                <a16:creationId xmlns:a16="http://schemas.microsoft.com/office/drawing/2014/main" id="{F13D27D8-FE2E-461F-9A3F-FD2C4D7CA66B}"/>
              </a:ext>
            </a:extLst>
          </p:cNvPr>
          <p:cNvSpPr/>
          <p:nvPr/>
        </p:nvSpPr>
        <p:spPr>
          <a:xfrm>
            <a:off x="940981" y="2876107"/>
            <a:ext cx="202019" cy="148856"/>
          </a:xfrm>
          <a:prstGeom prst="actionButtonInformation">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7348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E980-AD48-4554-AA22-F0A19A894834}"/>
              </a:ext>
            </a:extLst>
          </p:cNvPr>
          <p:cNvSpPr>
            <a:spLocks noGrp="1"/>
          </p:cNvSpPr>
          <p:nvPr>
            <p:ph type="title"/>
          </p:nvPr>
        </p:nvSpPr>
        <p:spPr/>
        <p:txBody>
          <a:bodyPr/>
          <a:lstStyle/>
          <a:p>
            <a:r>
              <a:rPr lang="en-IN" dirty="0"/>
              <a:t>Strategies for Hunting – Contd.</a:t>
            </a:r>
            <a:endParaRPr lang="en-US" dirty="0"/>
          </a:p>
        </p:txBody>
      </p:sp>
      <p:sp>
        <p:nvSpPr>
          <p:cNvPr id="3" name="Text Placeholder 2">
            <a:extLst>
              <a:ext uri="{FF2B5EF4-FFF2-40B4-BE49-F238E27FC236}">
                <a16:creationId xmlns:a16="http://schemas.microsoft.com/office/drawing/2014/main" id="{66427DF4-F84D-4EF6-BC67-BEFDDC9D47A9}"/>
              </a:ext>
            </a:extLst>
          </p:cNvPr>
          <p:cNvSpPr>
            <a:spLocks noGrp="1"/>
          </p:cNvSpPr>
          <p:nvPr>
            <p:ph type="body" sz="quarter" idx="10"/>
          </p:nvPr>
        </p:nvSpPr>
        <p:spPr>
          <a:xfrm>
            <a:off x="376779" y="4708367"/>
            <a:ext cx="11699875" cy="1159135"/>
          </a:xfrm>
        </p:spPr>
        <p:txBody>
          <a:bodyPr>
            <a:normAutofit/>
          </a:bodyPr>
          <a:lstStyle/>
          <a:p>
            <a:pPr marL="342900" indent="-342900">
              <a:buAutoNum type="arabicPeriod"/>
            </a:pPr>
            <a:r>
              <a:rPr lang="en-IN" dirty="0"/>
              <a:t>Plan to test all the techniques under each MITRE tactics.</a:t>
            </a:r>
          </a:p>
          <a:p>
            <a:pPr marL="342900" indent="-342900">
              <a:buAutoNum type="arabicPeriod"/>
            </a:pPr>
            <a:r>
              <a:rPr lang="en-IN" dirty="0"/>
              <a:t>Document the results. Map the coverage with the organization controls</a:t>
            </a:r>
            <a:endParaRPr lang="en-US" dirty="0"/>
          </a:p>
        </p:txBody>
      </p:sp>
      <p:sp>
        <p:nvSpPr>
          <p:cNvPr id="27" name="Right Brace 26">
            <a:extLst>
              <a:ext uri="{FF2B5EF4-FFF2-40B4-BE49-F238E27FC236}">
                <a16:creationId xmlns:a16="http://schemas.microsoft.com/office/drawing/2014/main" id="{3300089D-FE3C-4FA6-B111-385878695088}"/>
              </a:ext>
            </a:extLst>
          </p:cNvPr>
          <p:cNvSpPr/>
          <p:nvPr/>
        </p:nvSpPr>
        <p:spPr>
          <a:xfrm rot="5400000">
            <a:off x="1534384" y="1461989"/>
            <a:ext cx="586193" cy="300457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4E3FBA01-E63A-45B5-9271-D2D093F7A14C}"/>
              </a:ext>
            </a:extLst>
          </p:cNvPr>
          <p:cNvSpPr txBox="1"/>
          <p:nvPr/>
        </p:nvSpPr>
        <p:spPr>
          <a:xfrm>
            <a:off x="899789" y="3338992"/>
            <a:ext cx="1855382" cy="369332"/>
          </a:xfrm>
          <a:prstGeom prst="rect">
            <a:avLst/>
          </a:prstGeom>
          <a:noFill/>
        </p:spPr>
        <p:txBody>
          <a:bodyPr wrap="square" rtlCol="0">
            <a:spAutoFit/>
          </a:bodyPr>
          <a:lstStyle/>
          <a:p>
            <a:r>
              <a:rPr lang="en-IN" dirty="0"/>
              <a:t>Predict the attack</a:t>
            </a:r>
            <a:endParaRPr lang="en-US" dirty="0"/>
          </a:p>
        </p:txBody>
      </p:sp>
      <p:grpSp>
        <p:nvGrpSpPr>
          <p:cNvPr id="31" name="Group 30">
            <a:extLst>
              <a:ext uri="{FF2B5EF4-FFF2-40B4-BE49-F238E27FC236}">
                <a16:creationId xmlns:a16="http://schemas.microsoft.com/office/drawing/2014/main" id="{BF10AFAF-BEE1-4F3E-A3D3-22497BCA00EC}"/>
              </a:ext>
            </a:extLst>
          </p:cNvPr>
          <p:cNvGrpSpPr/>
          <p:nvPr/>
        </p:nvGrpSpPr>
        <p:grpSpPr>
          <a:xfrm>
            <a:off x="291718" y="1463522"/>
            <a:ext cx="11350256" cy="1120726"/>
            <a:chOff x="3578839" y="4339093"/>
            <a:chExt cx="5278878" cy="465841"/>
          </a:xfrm>
        </p:grpSpPr>
        <p:sp>
          <p:nvSpPr>
            <p:cNvPr id="34" name="Oval 33">
              <a:extLst>
                <a:ext uri="{FF2B5EF4-FFF2-40B4-BE49-F238E27FC236}">
                  <a16:creationId xmlns:a16="http://schemas.microsoft.com/office/drawing/2014/main" id="{F009984C-1040-4B4B-B512-7AC1EEF6F1CC}"/>
                </a:ext>
              </a:extLst>
            </p:cNvPr>
            <p:cNvSpPr/>
            <p:nvPr/>
          </p:nvSpPr>
          <p:spPr>
            <a:xfrm>
              <a:off x="8391919" y="4339145"/>
              <a:ext cx="465798" cy="465789"/>
            </a:xfrm>
            <a:prstGeom prst="ellipse">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a:lstStyle/>
            <a:p>
              <a:endParaRPr lang="en-US"/>
            </a:p>
          </p:txBody>
        </p:sp>
        <p:sp>
          <p:nvSpPr>
            <p:cNvPr id="35" name="Freeform: Shape 34">
              <a:extLst>
                <a:ext uri="{FF2B5EF4-FFF2-40B4-BE49-F238E27FC236}">
                  <a16:creationId xmlns:a16="http://schemas.microsoft.com/office/drawing/2014/main" id="{9D751714-3AA7-4127-8FA9-532B2C69908D}"/>
                </a:ext>
              </a:extLst>
            </p:cNvPr>
            <p:cNvSpPr/>
            <p:nvPr/>
          </p:nvSpPr>
          <p:spPr>
            <a:xfrm>
              <a:off x="8407481" y="4354674"/>
              <a:ext cx="434673" cy="434731"/>
            </a:xfrm>
            <a:custGeom>
              <a:avLst/>
              <a:gdLst>
                <a:gd name="connsiteX0" fmla="*/ 0 w 434673"/>
                <a:gd name="connsiteY0" fmla="*/ 217366 h 434731"/>
                <a:gd name="connsiteX1" fmla="*/ 217337 w 434673"/>
                <a:gd name="connsiteY1" fmla="*/ 0 h 434731"/>
                <a:gd name="connsiteX2" fmla="*/ 434674 w 434673"/>
                <a:gd name="connsiteY2" fmla="*/ 217366 h 434731"/>
                <a:gd name="connsiteX3" fmla="*/ 217337 w 434673"/>
                <a:gd name="connsiteY3" fmla="*/ 434732 h 434731"/>
                <a:gd name="connsiteX4" fmla="*/ 0 w 434673"/>
                <a:gd name="connsiteY4" fmla="*/ 217366 h 43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73" h="434731">
                  <a:moveTo>
                    <a:pt x="0" y="217366"/>
                  </a:moveTo>
                  <a:cubicBezTo>
                    <a:pt x="0" y="97318"/>
                    <a:pt x="97305" y="0"/>
                    <a:pt x="217337" y="0"/>
                  </a:cubicBezTo>
                  <a:cubicBezTo>
                    <a:pt x="337369" y="0"/>
                    <a:pt x="434674" y="97318"/>
                    <a:pt x="434674" y="217366"/>
                  </a:cubicBezTo>
                  <a:cubicBezTo>
                    <a:pt x="434674" y="337414"/>
                    <a:pt x="337369" y="434732"/>
                    <a:pt x="217337" y="434732"/>
                  </a:cubicBezTo>
                  <a:cubicBezTo>
                    <a:pt x="97305" y="434732"/>
                    <a:pt x="0" y="337414"/>
                    <a:pt x="0" y="217366"/>
                  </a:cubicBezTo>
                  <a:close/>
                </a:path>
              </a:pathLst>
            </a:custGeom>
          </p:spPr>
          <p:style>
            <a:lnRef idx="2">
              <a:schemeClr val="accent1">
                <a:shade val="5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3680" tIns="73546" rIns="73142" bIns="73547" numCol="1" spcCol="1270" anchor="ctr" anchorCtr="0">
              <a:noAutofit/>
            </a:bodyPr>
            <a:lstStyle/>
            <a:p>
              <a:pPr marL="0" lvl="0" indent="0" algn="ctr" defTabSz="400050">
                <a:lnSpc>
                  <a:spcPct val="90000"/>
                </a:lnSpc>
                <a:spcBef>
                  <a:spcPct val="0"/>
                </a:spcBef>
                <a:spcAft>
                  <a:spcPct val="35000"/>
                </a:spcAft>
                <a:buNone/>
              </a:pPr>
              <a:r>
                <a:rPr lang="en-US" sz="1200" kern="1200" dirty="0"/>
                <a:t>Collection</a:t>
              </a:r>
            </a:p>
          </p:txBody>
        </p:sp>
        <p:sp>
          <p:nvSpPr>
            <p:cNvPr id="36" name="Teardrop 35">
              <a:extLst>
                <a:ext uri="{FF2B5EF4-FFF2-40B4-BE49-F238E27FC236}">
                  <a16:creationId xmlns:a16="http://schemas.microsoft.com/office/drawing/2014/main" id="{314E9147-7F81-4767-A131-E76E90BDE7C1}"/>
                </a:ext>
              </a:extLst>
            </p:cNvPr>
            <p:cNvSpPr/>
            <p:nvPr/>
          </p:nvSpPr>
          <p:spPr>
            <a:xfrm rot="2700000">
              <a:off x="7910551" y="4339093"/>
              <a:ext cx="465812" cy="465812"/>
            </a:xfrm>
            <a:prstGeom prst="teardrop">
              <a:avLst>
                <a:gd name="adj" fmla="val 100000"/>
              </a:avLst>
            </a:prstGeom>
          </p:spPr>
          <p:style>
            <a:lnRef idx="2">
              <a:schemeClr val="lt1">
                <a:hueOff val="0"/>
                <a:satOff val="0"/>
                <a:lumOff val="0"/>
                <a:alphaOff val="0"/>
              </a:schemeClr>
            </a:lnRef>
            <a:fillRef idx="1">
              <a:schemeClr val="accent1">
                <a:shade val="50000"/>
                <a:hueOff val="73181"/>
                <a:satOff val="-1782"/>
                <a:lumOff val="7799"/>
                <a:alphaOff val="0"/>
              </a:schemeClr>
            </a:fillRef>
            <a:effectRef idx="0">
              <a:schemeClr val="accent1">
                <a:shade val="50000"/>
                <a:hueOff val="73181"/>
                <a:satOff val="-1782"/>
                <a:lumOff val="7799"/>
                <a:alphaOff val="0"/>
              </a:schemeClr>
            </a:effectRef>
            <a:fontRef idx="minor">
              <a:schemeClr val="lt1"/>
            </a:fontRef>
          </p:style>
          <p:txBody>
            <a:bodyPr/>
            <a:lstStyle/>
            <a:p>
              <a:endParaRPr lang="en-US"/>
            </a:p>
          </p:txBody>
        </p:sp>
        <p:sp>
          <p:nvSpPr>
            <p:cNvPr id="37" name="Freeform: Shape 36">
              <a:extLst>
                <a:ext uri="{FF2B5EF4-FFF2-40B4-BE49-F238E27FC236}">
                  <a16:creationId xmlns:a16="http://schemas.microsoft.com/office/drawing/2014/main" id="{6E26156D-E929-4FD5-B1F3-72A65A47D80A}"/>
                </a:ext>
              </a:extLst>
            </p:cNvPr>
            <p:cNvSpPr/>
            <p:nvPr/>
          </p:nvSpPr>
          <p:spPr>
            <a:xfrm>
              <a:off x="7926120" y="4354674"/>
              <a:ext cx="434673" cy="434731"/>
            </a:xfrm>
            <a:custGeom>
              <a:avLst/>
              <a:gdLst>
                <a:gd name="connsiteX0" fmla="*/ 0 w 434673"/>
                <a:gd name="connsiteY0" fmla="*/ 217366 h 434731"/>
                <a:gd name="connsiteX1" fmla="*/ 217337 w 434673"/>
                <a:gd name="connsiteY1" fmla="*/ 0 h 434731"/>
                <a:gd name="connsiteX2" fmla="*/ 434674 w 434673"/>
                <a:gd name="connsiteY2" fmla="*/ 217366 h 434731"/>
                <a:gd name="connsiteX3" fmla="*/ 217337 w 434673"/>
                <a:gd name="connsiteY3" fmla="*/ 434732 h 434731"/>
                <a:gd name="connsiteX4" fmla="*/ 0 w 434673"/>
                <a:gd name="connsiteY4" fmla="*/ 217366 h 43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73" h="434731">
                  <a:moveTo>
                    <a:pt x="0" y="217366"/>
                  </a:moveTo>
                  <a:cubicBezTo>
                    <a:pt x="0" y="97318"/>
                    <a:pt x="97305" y="0"/>
                    <a:pt x="217337" y="0"/>
                  </a:cubicBezTo>
                  <a:cubicBezTo>
                    <a:pt x="337369" y="0"/>
                    <a:pt x="434674" y="97318"/>
                    <a:pt x="434674" y="217366"/>
                  </a:cubicBezTo>
                  <a:cubicBezTo>
                    <a:pt x="434674" y="337414"/>
                    <a:pt x="337369" y="434732"/>
                    <a:pt x="217337" y="434732"/>
                  </a:cubicBezTo>
                  <a:cubicBezTo>
                    <a:pt x="97305" y="434732"/>
                    <a:pt x="0" y="337414"/>
                    <a:pt x="0" y="217366"/>
                  </a:cubicBezTo>
                  <a:close/>
                </a:path>
              </a:pathLst>
            </a:custGeom>
          </p:spPr>
          <p:style>
            <a:lnRef idx="2">
              <a:schemeClr val="accent1">
                <a:shade val="50000"/>
                <a:hueOff val="73181"/>
                <a:satOff val="-1782"/>
                <a:lumOff val="779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3680" tIns="73546" rIns="73142" bIns="73547" numCol="1" spcCol="1270" anchor="ctr" anchorCtr="0">
              <a:noAutofit/>
            </a:bodyPr>
            <a:lstStyle/>
            <a:p>
              <a:pPr marL="0" lvl="0" indent="0" algn="ctr" defTabSz="400050">
                <a:lnSpc>
                  <a:spcPct val="90000"/>
                </a:lnSpc>
                <a:spcBef>
                  <a:spcPct val="0"/>
                </a:spcBef>
                <a:spcAft>
                  <a:spcPct val="35000"/>
                </a:spcAft>
                <a:buNone/>
              </a:pPr>
              <a:r>
                <a:rPr lang="en-US" sz="1200" kern="1200" dirty="0"/>
                <a:t>Lateral Movement</a:t>
              </a:r>
            </a:p>
          </p:txBody>
        </p:sp>
        <p:sp>
          <p:nvSpPr>
            <p:cNvPr id="38" name="Teardrop 37">
              <a:extLst>
                <a:ext uri="{FF2B5EF4-FFF2-40B4-BE49-F238E27FC236}">
                  <a16:creationId xmlns:a16="http://schemas.microsoft.com/office/drawing/2014/main" id="{44CF7AD8-0DA8-47CA-8092-6DD45F5574F9}"/>
                </a:ext>
              </a:extLst>
            </p:cNvPr>
            <p:cNvSpPr/>
            <p:nvPr/>
          </p:nvSpPr>
          <p:spPr>
            <a:xfrm rot="2700000">
              <a:off x="7429190" y="4339093"/>
              <a:ext cx="465812" cy="465812"/>
            </a:xfrm>
            <a:prstGeom prst="teardrop">
              <a:avLst>
                <a:gd name="adj" fmla="val 100000"/>
              </a:avLst>
            </a:prstGeom>
          </p:spPr>
          <p:style>
            <a:lnRef idx="2">
              <a:schemeClr val="lt1">
                <a:hueOff val="0"/>
                <a:satOff val="0"/>
                <a:lumOff val="0"/>
                <a:alphaOff val="0"/>
              </a:schemeClr>
            </a:lnRef>
            <a:fillRef idx="1">
              <a:schemeClr val="accent1">
                <a:shade val="50000"/>
                <a:hueOff val="146361"/>
                <a:satOff val="-3564"/>
                <a:lumOff val="15599"/>
                <a:alphaOff val="0"/>
              </a:schemeClr>
            </a:fillRef>
            <a:effectRef idx="0">
              <a:schemeClr val="accent1">
                <a:shade val="50000"/>
                <a:hueOff val="146361"/>
                <a:satOff val="-3564"/>
                <a:lumOff val="15599"/>
                <a:alphaOff val="0"/>
              </a:schemeClr>
            </a:effectRef>
            <a:fontRef idx="minor">
              <a:schemeClr val="lt1"/>
            </a:fontRef>
          </p:style>
          <p:txBody>
            <a:bodyPr/>
            <a:lstStyle/>
            <a:p>
              <a:endParaRPr lang="en-US"/>
            </a:p>
          </p:txBody>
        </p:sp>
        <p:sp>
          <p:nvSpPr>
            <p:cNvPr id="39" name="Freeform: Shape 38">
              <a:extLst>
                <a:ext uri="{FF2B5EF4-FFF2-40B4-BE49-F238E27FC236}">
                  <a16:creationId xmlns:a16="http://schemas.microsoft.com/office/drawing/2014/main" id="{33E235C6-8531-4066-AA1A-574B579CD240}"/>
                </a:ext>
              </a:extLst>
            </p:cNvPr>
            <p:cNvSpPr/>
            <p:nvPr/>
          </p:nvSpPr>
          <p:spPr>
            <a:xfrm>
              <a:off x="7444759" y="4354674"/>
              <a:ext cx="434673" cy="434731"/>
            </a:xfrm>
            <a:custGeom>
              <a:avLst/>
              <a:gdLst>
                <a:gd name="connsiteX0" fmla="*/ 0 w 434673"/>
                <a:gd name="connsiteY0" fmla="*/ 217366 h 434731"/>
                <a:gd name="connsiteX1" fmla="*/ 217337 w 434673"/>
                <a:gd name="connsiteY1" fmla="*/ 0 h 434731"/>
                <a:gd name="connsiteX2" fmla="*/ 434674 w 434673"/>
                <a:gd name="connsiteY2" fmla="*/ 217366 h 434731"/>
                <a:gd name="connsiteX3" fmla="*/ 217337 w 434673"/>
                <a:gd name="connsiteY3" fmla="*/ 434732 h 434731"/>
                <a:gd name="connsiteX4" fmla="*/ 0 w 434673"/>
                <a:gd name="connsiteY4" fmla="*/ 217366 h 43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73" h="434731">
                  <a:moveTo>
                    <a:pt x="0" y="217366"/>
                  </a:moveTo>
                  <a:cubicBezTo>
                    <a:pt x="0" y="97318"/>
                    <a:pt x="97305" y="0"/>
                    <a:pt x="217337" y="0"/>
                  </a:cubicBezTo>
                  <a:cubicBezTo>
                    <a:pt x="337369" y="0"/>
                    <a:pt x="434674" y="97318"/>
                    <a:pt x="434674" y="217366"/>
                  </a:cubicBezTo>
                  <a:cubicBezTo>
                    <a:pt x="434674" y="337414"/>
                    <a:pt x="337369" y="434732"/>
                    <a:pt x="217337" y="434732"/>
                  </a:cubicBezTo>
                  <a:cubicBezTo>
                    <a:pt x="97305" y="434732"/>
                    <a:pt x="0" y="337414"/>
                    <a:pt x="0" y="217366"/>
                  </a:cubicBezTo>
                  <a:close/>
                </a:path>
              </a:pathLst>
            </a:custGeom>
          </p:spPr>
          <p:style>
            <a:lnRef idx="2">
              <a:schemeClr val="accent1">
                <a:shade val="50000"/>
                <a:hueOff val="146361"/>
                <a:satOff val="-3564"/>
                <a:lumOff val="1559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3680" tIns="73546" rIns="73142" bIns="73547" numCol="1" spcCol="1270" anchor="ctr" anchorCtr="0">
              <a:noAutofit/>
            </a:bodyPr>
            <a:lstStyle/>
            <a:p>
              <a:pPr marL="0" lvl="0" indent="0" algn="ctr" defTabSz="400050">
                <a:lnSpc>
                  <a:spcPct val="90000"/>
                </a:lnSpc>
                <a:spcBef>
                  <a:spcPct val="0"/>
                </a:spcBef>
                <a:spcAft>
                  <a:spcPct val="35000"/>
                </a:spcAft>
                <a:buNone/>
              </a:pPr>
              <a:r>
                <a:rPr lang="en-US" sz="1200" kern="1200"/>
                <a:t>Discovery</a:t>
              </a:r>
            </a:p>
          </p:txBody>
        </p:sp>
        <p:sp>
          <p:nvSpPr>
            <p:cNvPr id="40" name="Teardrop 39">
              <a:extLst>
                <a:ext uri="{FF2B5EF4-FFF2-40B4-BE49-F238E27FC236}">
                  <a16:creationId xmlns:a16="http://schemas.microsoft.com/office/drawing/2014/main" id="{08BB855E-DDEA-461D-8480-73231C3D1943}"/>
                </a:ext>
              </a:extLst>
            </p:cNvPr>
            <p:cNvSpPr/>
            <p:nvPr/>
          </p:nvSpPr>
          <p:spPr>
            <a:xfrm rot="2700000">
              <a:off x="6947829" y="4339093"/>
              <a:ext cx="465812" cy="465812"/>
            </a:xfrm>
            <a:prstGeom prst="teardrop">
              <a:avLst>
                <a:gd name="adj" fmla="val 100000"/>
              </a:avLst>
            </a:prstGeom>
          </p:spPr>
          <p:style>
            <a:lnRef idx="2">
              <a:schemeClr val="lt1">
                <a:hueOff val="0"/>
                <a:satOff val="0"/>
                <a:lumOff val="0"/>
                <a:alphaOff val="0"/>
              </a:schemeClr>
            </a:lnRef>
            <a:fillRef idx="1">
              <a:schemeClr val="accent1">
                <a:shade val="50000"/>
                <a:hueOff val="219542"/>
                <a:satOff val="-5347"/>
                <a:lumOff val="23398"/>
                <a:alphaOff val="0"/>
              </a:schemeClr>
            </a:fillRef>
            <a:effectRef idx="0">
              <a:schemeClr val="accent1">
                <a:shade val="50000"/>
                <a:hueOff val="219542"/>
                <a:satOff val="-5347"/>
                <a:lumOff val="23398"/>
                <a:alphaOff val="0"/>
              </a:schemeClr>
            </a:effectRef>
            <a:fontRef idx="minor">
              <a:schemeClr val="lt1"/>
            </a:fontRef>
          </p:style>
          <p:txBody>
            <a:bodyPr/>
            <a:lstStyle/>
            <a:p>
              <a:endParaRPr lang="en-US"/>
            </a:p>
          </p:txBody>
        </p:sp>
        <p:sp>
          <p:nvSpPr>
            <p:cNvPr id="41" name="Freeform: Shape 40">
              <a:extLst>
                <a:ext uri="{FF2B5EF4-FFF2-40B4-BE49-F238E27FC236}">
                  <a16:creationId xmlns:a16="http://schemas.microsoft.com/office/drawing/2014/main" id="{3BAAEB16-007C-46B2-A3BD-3C72617B8E7D}"/>
                </a:ext>
              </a:extLst>
            </p:cNvPr>
            <p:cNvSpPr/>
            <p:nvPr/>
          </p:nvSpPr>
          <p:spPr>
            <a:xfrm>
              <a:off x="6963398" y="4354674"/>
              <a:ext cx="434673" cy="434731"/>
            </a:xfrm>
            <a:custGeom>
              <a:avLst/>
              <a:gdLst>
                <a:gd name="connsiteX0" fmla="*/ 0 w 434673"/>
                <a:gd name="connsiteY0" fmla="*/ 217366 h 434731"/>
                <a:gd name="connsiteX1" fmla="*/ 217337 w 434673"/>
                <a:gd name="connsiteY1" fmla="*/ 0 h 434731"/>
                <a:gd name="connsiteX2" fmla="*/ 434674 w 434673"/>
                <a:gd name="connsiteY2" fmla="*/ 217366 h 434731"/>
                <a:gd name="connsiteX3" fmla="*/ 217337 w 434673"/>
                <a:gd name="connsiteY3" fmla="*/ 434732 h 434731"/>
                <a:gd name="connsiteX4" fmla="*/ 0 w 434673"/>
                <a:gd name="connsiteY4" fmla="*/ 217366 h 43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73" h="434731">
                  <a:moveTo>
                    <a:pt x="0" y="217366"/>
                  </a:moveTo>
                  <a:cubicBezTo>
                    <a:pt x="0" y="97318"/>
                    <a:pt x="97305" y="0"/>
                    <a:pt x="217337" y="0"/>
                  </a:cubicBezTo>
                  <a:cubicBezTo>
                    <a:pt x="337369" y="0"/>
                    <a:pt x="434674" y="97318"/>
                    <a:pt x="434674" y="217366"/>
                  </a:cubicBezTo>
                  <a:cubicBezTo>
                    <a:pt x="434674" y="337414"/>
                    <a:pt x="337369" y="434732"/>
                    <a:pt x="217337" y="434732"/>
                  </a:cubicBezTo>
                  <a:cubicBezTo>
                    <a:pt x="97305" y="434732"/>
                    <a:pt x="0" y="337414"/>
                    <a:pt x="0" y="217366"/>
                  </a:cubicBezTo>
                  <a:close/>
                </a:path>
              </a:pathLst>
            </a:custGeom>
          </p:spPr>
          <p:style>
            <a:lnRef idx="2">
              <a:schemeClr val="accent1">
                <a:shade val="50000"/>
                <a:hueOff val="219542"/>
                <a:satOff val="-5347"/>
                <a:lumOff val="2339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3680" tIns="73546" rIns="73142" bIns="73547" numCol="1" spcCol="1270" anchor="ctr" anchorCtr="0">
              <a:noAutofit/>
            </a:bodyPr>
            <a:lstStyle/>
            <a:p>
              <a:pPr marL="0" lvl="0" indent="0" algn="ctr" defTabSz="400050">
                <a:lnSpc>
                  <a:spcPct val="90000"/>
                </a:lnSpc>
                <a:spcBef>
                  <a:spcPct val="0"/>
                </a:spcBef>
                <a:spcAft>
                  <a:spcPct val="35000"/>
                </a:spcAft>
                <a:buNone/>
              </a:pPr>
              <a:r>
                <a:rPr lang="en-US" sz="1200" kern="1200" dirty="0"/>
                <a:t>Credential Access</a:t>
              </a:r>
            </a:p>
          </p:txBody>
        </p:sp>
        <p:sp>
          <p:nvSpPr>
            <p:cNvPr id="42" name="Teardrop 41">
              <a:extLst>
                <a:ext uri="{FF2B5EF4-FFF2-40B4-BE49-F238E27FC236}">
                  <a16:creationId xmlns:a16="http://schemas.microsoft.com/office/drawing/2014/main" id="{D3F2E674-B78E-4A36-B5BF-D13095303642}"/>
                </a:ext>
              </a:extLst>
            </p:cNvPr>
            <p:cNvSpPr/>
            <p:nvPr/>
          </p:nvSpPr>
          <p:spPr>
            <a:xfrm rot="2700000">
              <a:off x="6466468" y="4339093"/>
              <a:ext cx="465812" cy="465812"/>
            </a:xfrm>
            <a:prstGeom prst="teardrop">
              <a:avLst>
                <a:gd name="adj" fmla="val 100000"/>
              </a:avLst>
            </a:prstGeom>
          </p:spPr>
          <p:style>
            <a:lnRef idx="2">
              <a:schemeClr val="lt1">
                <a:hueOff val="0"/>
                <a:satOff val="0"/>
                <a:lumOff val="0"/>
                <a:alphaOff val="0"/>
              </a:schemeClr>
            </a:lnRef>
            <a:fillRef idx="1">
              <a:schemeClr val="accent1">
                <a:shade val="50000"/>
                <a:hueOff val="292722"/>
                <a:satOff val="-7129"/>
                <a:lumOff val="31197"/>
                <a:alphaOff val="0"/>
              </a:schemeClr>
            </a:fillRef>
            <a:effectRef idx="0">
              <a:schemeClr val="accent1">
                <a:shade val="50000"/>
                <a:hueOff val="292722"/>
                <a:satOff val="-7129"/>
                <a:lumOff val="31197"/>
                <a:alphaOff val="0"/>
              </a:schemeClr>
            </a:effectRef>
            <a:fontRef idx="minor">
              <a:schemeClr val="lt1"/>
            </a:fontRef>
          </p:style>
          <p:txBody>
            <a:bodyPr/>
            <a:lstStyle/>
            <a:p>
              <a:endParaRPr lang="en-US"/>
            </a:p>
          </p:txBody>
        </p:sp>
        <p:sp>
          <p:nvSpPr>
            <p:cNvPr id="43" name="Freeform: Shape 42">
              <a:extLst>
                <a:ext uri="{FF2B5EF4-FFF2-40B4-BE49-F238E27FC236}">
                  <a16:creationId xmlns:a16="http://schemas.microsoft.com/office/drawing/2014/main" id="{1EFAE5B5-4075-4AB7-8C3C-64B828AAFA44}"/>
                </a:ext>
              </a:extLst>
            </p:cNvPr>
            <p:cNvSpPr/>
            <p:nvPr/>
          </p:nvSpPr>
          <p:spPr>
            <a:xfrm>
              <a:off x="6482037" y="4354674"/>
              <a:ext cx="434673" cy="434731"/>
            </a:xfrm>
            <a:custGeom>
              <a:avLst/>
              <a:gdLst>
                <a:gd name="connsiteX0" fmla="*/ 0 w 434673"/>
                <a:gd name="connsiteY0" fmla="*/ 217366 h 434731"/>
                <a:gd name="connsiteX1" fmla="*/ 217337 w 434673"/>
                <a:gd name="connsiteY1" fmla="*/ 0 h 434731"/>
                <a:gd name="connsiteX2" fmla="*/ 434674 w 434673"/>
                <a:gd name="connsiteY2" fmla="*/ 217366 h 434731"/>
                <a:gd name="connsiteX3" fmla="*/ 217337 w 434673"/>
                <a:gd name="connsiteY3" fmla="*/ 434732 h 434731"/>
                <a:gd name="connsiteX4" fmla="*/ 0 w 434673"/>
                <a:gd name="connsiteY4" fmla="*/ 217366 h 43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73" h="434731">
                  <a:moveTo>
                    <a:pt x="0" y="217366"/>
                  </a:moveTo>
                  <a:cubicBezTo>
                    <a:pt x="0" y="97318"/>
                    <a:pt x="97305" y="0"/>
                    <a:pt x="217337" y="0"/>
                  </a:cubicBezTo>
                  <a:cubicBezTo>
                    <a:pt x="337369" y="0"/>
                    <a:pt x="434674" y="97318"/>
                    <a:pt x="434674" y="217366"/>
                  </a:cubicBezTo>
                  <a:cubicBezTo>
                    <a:pt x="434674" y="337414"/>
                    <a:pt x="337369" y="434732"/>
                    <a:pt x="217337" y="434732"/>
                  </a:cubicBezTo>
                  <a:cubicBezTo>
                    <a:pt x="97305" y="434732"/>
                    <a:pt x="0" y="337414"/>
                    <a:pt x="0" y="217366"/>
                  </a:cubicBezTo>
                  <a:close/>
                </a:path>
              </a:pathLst>
            </a:custGeom>
          </p:spPr>
          <p:style>
            <a:lnRef idx="2">
              <a:schemeClr val="accent1">
                <a:shade val="50000"/>
                <a:hueOff val="292722"/>
                <a:satOff val="-7129"/>
                <a:lumOff val="31197"/>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3680" tIns="73546" rIns="73142" bIns="73547" numCol="1" spcCol="1270" anchor="ctr" anchorCtr="0">
              <a:noAutofit/>
            </a:bodyPr>
            <a:lstStyle/>
            <a:p>
              <a:pPr marL="0" lvl="0" indent="0" algn="ctr" defTabSz="400050">
                <a:lnSpc>
                  <a:spcPct val="90000"/>
                </a:lnSpc>
                <a:spcBef>
                  <a:spcPct val="0"/>
                </a:spcBef>
                <a:spcAft>
                  <a:spcPct val="35000"/>
                </a:spcAft>
                <a:buNone/>
              </a:pPr>
              <a:r>
                <a:rPr lang="en-US" sz="1200" kern="1200"/>
                <a:t>Defense Evasion</a:t>
              </a:r>
            </a:p>
          </p:txBody>
        </p:sp>
        <p:sp>
          <p:nvSpPr>
            <p:cNvPr id="44" name="Teardrop 43">
              <a:extLst>
                <a:ext uri="{FF2B5EF4-FFF2-40B4-BE49-F238E27FC236}">
                  <a16:creationId xmlns:a16="http://schemas.microsoft.com/office/drawing/2014/main" id="{15B5E405-8960-4237-A63E-F4F6B46AC641}"/>
                </a:ext>
              </a:extLst>
            </p:cNvPr>
            <p:cNvSpPr/>
            <p:nvPr/>
          </p:nvSpPr>
          <p:spPr>
            <a:xfrm rot="2700000">
              <a:off x="5985107" y="4339093"/>
              <a:ext cx="465812" cy="465812"/>
            </a:xfrm>
            <a:prstGeom prst="teardrop">
              <a:avLst>
                <a:gd name="adj" fmla="val 100000"/>
              </a:avLst>
            </a:prstGeom>
          </p:spPr>
          <p:style>
            <a:lnRef idx="2">
              <a:schemeClr val="lt1">
                <a:hueOff val="0"/>
                <a:satOff val="0"/>
                <a:lumOff val="0"/>
                <a:alphaOff val="0"/>
              </a:schemeClr>
            </a:lnRef>
            <a:fillRef idx="1">
              <a:schemeClr val="accent1">
                <a:shade val="50000"/>
                <a:hueOff val="365903"/>
                <a:satOff val="-8911"/>
                <a:lumOff val="38996"/>
                <a:alphaOff val="0"/>
              </a:schemeClr>
            </a:fillRef>
            <a:effectRef idx="0">
              <a:schemeClr val="accent1">
                <a:shade val="50000"/>
                <a:hueOff val="365903"/>
                <a:satOff val="-8911"/>
                <a:lumOff val="38996"/>
                <a:alphaOff val="0"/>
              </a:schemeClr>
            </a:effectRef>
            <a:fontRef idx="minor">
              <a:schemeClr val="lt1"/>
            </a:fontRef>
          </p:style>
          <p:txBody>
            <a:bodyPr/>
            <a:lstStyle/>
            <a:p>
              <a:endParaRPr lang="en-US"/>
            </a:p>
          </p:txBody>
        </p:sp>
        <p:sp>
          <p:nvSpPr>
            <p:cNvPr id="45" name="Freeform: Shape 44">
              <a:extLst>
                <a:ext uri="{FF2B5EF4-FFF2-40B4-BE49-F238E27FC236}">
                  <a16:creationId xmlns:a16="http://schemas.microsoft.com/office/drawing/2014/main" id="{793580A4-25A0-4365-8339-E4DFF56D05E6}"/>
                </a:ext>
              </a:extLst>
            </p:cNvPr>
            <p:cNvSpPr/>
            <p:nvPr/>
          </p:nvSpPr>
          <p:spPr>
            <a:xfrm>
              <a:off x="6001213" y="4354674"/>
              <a:ext cx="434673" cy="434731"/>
            </a:xfrm>
            <a:custGeom>
              <a:avLst/>
              <a:gdLst>
                <a:gd name="connsiteX0" fmla="*/ 0 w 434673"/>
                <a:gd name="connsiteY0" fmla="*/ 217366 h 434731"/>
                <a:gd name="connsiteX1" fmla="*/ 217337 w 434673"/>
                <a:gd name="connsiteY1" fmla="*/ 0 h 434731"/>
                <a:gd name="connsiteX2" fmla="*/ 434674 w 434673"/>
                <a:gd name="connsiteY2" fmla="*/ 217366 h 434731"/>
                <a:gd name="connsiteX3" fmla="*/ 217337 w 434673"/>
                <a:gd name="connsiteY3" fmla="*/ 434732 h 434731"/>
                <a:gd name="connsiteX4" fmla="*/ 0 w 434673"/>
                <a:gd name="connsiteY4" fmla="*/ 217366 h 43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73" h="434731">
                  <a:moveTo>
                    <a:pt x="0" y="217366"/>
                  </a:moveTo>
                  <a:cubicBezTo>
                    <a:pt x="0" y="97318"/>
                    <a:pt x="97305" y="0"/>
                    <a:pt x="217337" y="0"/>
                  </a:cubicBezTo>
                  <a:cubicBezTo>
                    <a:pt x="337369" y="0"/>
                    <a:pt x="434674" y="97318"/>
                    <a:pt x="434674" y="217366"/>
                  </a:cubicBezTo>
                  <a:cubicBezTo>
                    <a:pt x="434674" y="337414"/>
                    <a:pt x="337369" y="434732"/>
                    <a:pt x="217337" y="434732"/>
                  </a:cubicBezTo>
                  <a:cubicBezTo>
                    <a:pt x="97305" y="434732"/>
                    <a:pt x="0" y="337414"/>
                    <a:pt x="0" y="217366"/>
                  </a:cubicBezTo>
                  <a:close/>
                </a:path>
              </a:pathLst>
            </a:custGeom>
          </p:spPr>
          <p:style>
            <a:lnRef idx="2">
              <a:schemeClr val="accent1">
                <a:shade val="50000"/>
                <a:hueOff val="365903"/>
                <a:satOff val="-8911"/>
                <a:lumOff val="3899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3143" tIns="73546" rIns="73679" bIns="73547" numCol="1" spcCol="1270" anchor="ctr" anchorCtr="0">
              <a:noAutofit/>
            </a:bodyPr>
            <a:lstStyle/>
            <a:p>
              <a:pPr marL="0" lvl="0" indent="0" algn="ctr" defTabSz="400050">
                <a:lnSpc>
                  <a:spcPct val="90000"/>
                </a:lnSpc>
                <a:spcBef>
                  <a:spcPct val="0"/>
                </a:spcBef>
                <a:spcAft>
                  <a:spcPct val="35000"/>
                </a:spcAft>
                <a:buNone/>
              </a:pPr>
              <a:r>
                <a:rPr lang="en-US" sz="1200" kern="1200"/>
                <a:t>Privilege Escalation</a:t>
              </a:r>
            </a:p>
          </p:txBody>
        </p:sp>
        <p:sp>
          <p:nvSpPr>
            <p:cNvPr id="46" name="Teardrop 45">
              <a:extLst>
                <a:ext uri="{FF2B5EF4-FFF2-40B4-BE49-F238E27FC236}">
                  <a16:creationId xmlns:a16="http://schemas.microsoft.com/office/drawing/2014/main" id="{D827F2D4-B2A2-49E2-BBD9-925622D22F03}"/>
                </a:ext>
              </a:extLst>
            </p:cNvPr>
            <p:cNvSpPr/>
            <p:nvPr/>
          </p:nvSpPr>
          <p:spPr>
            <a:xfrm rot="2700000">
              <a:off x="5504283" y="4339093"/>
              <a:ext cx="465812" cy="465812"/>
            </a:xfrm>
            <a:prstGeom prst="teardrop">
              <a:avLst>
                <a:gd name="adj" fmla="val 100000"/>
              </a:avLst>
            </a:prstGeom>
          </p:spPr>
          <p:style>
            <a:lnRef idx="2">
              <a:schemeClr val="lt1">
                <a:hueOff val="0"/>
                <a:satOff val="0"/>
                <a:lumOff val="0"/>
                <a:alphaOff val="0"/>
              </a:schemeClr>
            </a:lnRef>
            <a:fillRef idx="1">
              <a:schemeClr val="accent1">
                <a:shade val="50000"/>
                <a:hueOff val="365903"/>
                <a:satOff val="-8911"/>
                <a:lumOff val="38996"/>
                <a:alphaOff val="0"/>
              </a:schemeClr>
            </a:fillRef>
            <a:effectRef idx="0">
              <a:schemeClr val="accent1">
                <a:shade val="50000"/>
                <a:hueOff val="365903"/>
                <a:satOff val="-8911"/>
                <a:lumOff val="38996"/>
                <a:alphaOff val="0"/>
              </a:schemeClr>
            </a:effectRef>
            <a:fontRef idx="minor">
              <a:schemeClr val="lt1"/>
            </a:fontRef>
          </p:style>
          <p:txBody>
            <a:bodyPr/>
            <a:lstStyle/>
            <a:p>
              <a:endParaRPr lang="en-US"/>
            </a:p>
          </p:txBody>
        </p:sp>
        <p:sp>
          <p:nvSpPr>
            <p:cNvPr id="47" name="Freeform: Shape 46">
              <a:extLst>
                <a:ext uri="{FF2B5EF4-FFF2-40B4-BE49-F238E27FC236}">
                  <a16:creationId xmlns:a16="http://schemas.microsoft.com/office/drawing/2014/main" id="{37920BB8-5BD0-449D-8CAC-4D5ED916BE3D}"/>
                </a:ext>
              </a:extLst>
            </p:cNvPr>
            <p:cNvSpPr/>
            <p:nvPr/>
          </p:nvSpPr>
          <p:spPr>
            <a:xfrm>
              <a:off x="5519852" y="4354674"/>
              <a:ext cx="434673" cy="434731"/>
            </a:xfrm>
            <a:custGeom>
              <a:avLst/>
              <a:gdLst>
                <a:gd name="connsiteX0" fmla="*/ 0 w 434673"/>
                <a:gd name="connsiteY0" fmla="*/ 217366 h 434731"/>
                <a:gd name="connsiteX1" fmla="*/ 217337 w 434673"/>
                <a:gd name="connsiteY1" fmla="*/ 0 h 434731"/>
                <a:gd name="connsiteX2" fmla="*/ 434674 w 434673"/>
                <a:gd name="connsiteY2" fmla="*/ 217366 h 434731"/>
                <a:gd name="connsiteX3" fmla="*/ 217337 w 434673"/>
                <a:gd name="connsiteY3" fmla="*/ 434732 h 434731"/>
                <a:gd name="connsiteX4" fmla="*/ 0 w 434673"/>
                <a:gd name="connsiteY4" fmla="*/ 217366 h 43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73" h="434731">
                  <a:moveTo>
                    <a:pt x="0" y="217366"/>
                  </a:moveTo>
                  <a:cubicBezTo>
                    <a:pt x="0" y="97318"/>
                    <a:pt x="97305" y="0"/>
                    <a:pt x="217337" y="0"/>
                  </a:cubicBezTo>
                  <a:cubicBezTo>
                    <a:pt x="337369" y="0"/>
                    <a:pt x="434674" y="97318"/>
                    <a:pt x="434674" y="217366"/>
                  </a:cubicBezTo>
                  <a:cubicBezTo>
                    <a:pt x="434674" y="337414"/>
                    <a:pt x="337369" y="434732"/>
                    <a:pt x="217337" y="434732"/>
                  </a:cubicBezTo>
                  <a:cubicBezTo>
                    <a:pt x="97305" y="434732"/>
                    <a:pt x="0" y="337414"/>
                    <a:pt x="0" y="217366"/>
                  </a:cubicBezTo>
                  <a:close/>
                </a:path>
              </a:pathLst>
            </a:custGeom>
          </p:spPr>
          <p:style>
            <a:lnRef idx="2">
              <a:schemeClr val="accent1">
                <a:shade val="50000"/>
                <a:hueOff val="365903"/>
                <a:satOff val="-8911"/>
                <a:lumOff val="3899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3143" tIns="73546" rIns="73679" bIns="73547" numCol="1" spcCol="1270" anchor="ctr" anchorCtr="0">
              <a:noAutofit/>
            </a:bodyPr>
            <a:lstStyle/>
            <a:p>
              <a:pPr marL="0" lvl="0" indent="0" algn="ctr" defTabSz="400050">
                <a:lnSpc>
                  <a:spcPct val="90000"/>
                </a:lnSpc>
                <a:spcBef>
                  <a:spcPct val="0"/>
                </a:spcBef>
                <a:spcAft>
                  <a:spcPct val="35000"/>
                </a:spcAft>
                <a:buNone/>
              </a:pPr>
              <a:r>
                <a:rPr lang="en-US" sz="1200" kern="1200" dirty="0"/>
                <a:t>Persistence</a:t>
              </a:r>
            </a:p>
          </p:txBody>
        </p:sp>
        <p:sp>
          <p:nvSpPr>
            <p:cNvPr id="48" name="Teardrop 47">
              <a:extLst>
                <a:ext uri="{FF2B5EF4-FFF2-40B4-BE49-F238E27FC236}">
                  <a16:creationId xmlns:a16="http://schemas.microsoft.com/office/drawing/2014/main" id="{DD31CAE6-BB1D-4783-918F-F9385620431A}"/>
                </a:ext>
              </a:extLst>
            </p:cNvPr>
            <p:cNvSpPr/>
            <p:nvPr/>
          </p:nvSpPr>
          <p:spPr>
            <a:xfrm rot="2700000">
              <a:off x="5022922" y="4339093"/>
              <a:ext cx="465812" cy="465812"/>
            </a:xfrm>
            <a:prstGeom prst="teardrop">
              <a:avLst>
                <a:gd name="adj" fmla="val 100000"/>
              </a:avLst>
            </a:prstGeom>
          </p:spPr>
          <p:style>
            <a:lnRef idx="2">
              <a:schemeClr val="lt1">
                <a:hueOff val="0"/>
                <a:satOff val="0"/>
                <a:lumOff val="0"/>
                <a:alphaOff val="0"/>
              </a:schemeClr>
            </a:lnRef>
            <a:fillRef idx="1">
              <a:schemeClr val="accent1">
                <a:shade val="50000"/>
                <a:hueOff val="292722"/>
                <a:satOff val="-7129"/>
                <a:lumOff val="31197"/>
                <a:alphaOff val="0"/>
              </a:schemeClr>
            </a:fillRef>
            <a:effectRef idx="0">
              <a:schemeClr val="accent1">
                <a:shade val="50000"/>
                <a:hueOff val="292722"/>
                <a:satOff val="-7129"/>
                <a:lumOff val="31197"/>
                <a:alphaOff val="0"/>
              </a:schemeClr>
            </a:effectRef>
            <a:fontRef idx="minor">
              <a:schemeClr val="lt1"/>
            </a:fontRef>
          </p:style>
          <p:txBody>
            <a:bodyPr/>
            <a:lstStyle/>
            <a:p>
              <a:endParaRPr lang="en-US"/>
            </a:p>
          </p:txBody>
        </p:sp>
        <p:sp>
          <p:nvSpPr>
            <p:cNvPr id="49" name="Freeform: Shape 48">
              <a:extLst>
                <a:ext uri="{FF2B5EF4-FFF2-40B4-BE49-F238E27FC236}">
                  <a16:creationId xmlns:a16="http://schemas.microsoft.com/office/drawing/2014/main" id="{CE968383-5910-449B-8A93-C9F3743E2478}"/>
                </a:ext>
              </a:extLst>
            </p:cNvPr>
            <p:cNvSpPr/>
            <p:nvPr/>
          </p:nvSpPr>
          <p:spPr>
            <a:xfrm>
              <a:off x="5038491" y="4354674"/>
              <a:ext cx="434673" cy="434731"/>
            </a:xfrm>
            <a:custGeom>
              <a:avLst/>
              <a:gdLst>
                <a:gd name="connsiteX0" fmla="*/ 0 w 434673"/>
                <a:gd name="connsiteY0" fmla="*/ 217366 h 434731"/>
                <a:gd name="connsiteX1" fmla="*/ 217337 w 434673"/>
                <a:gd name="connsiteY1" fmla="*/ 0 h 434731"/>
                <a:gd name="connsiteX2" fmla="*/ 434674 w 434673"/>
                <a:gd name="connsiteY2" fmla="*/ 217366 h 434731"/>
                <a:gd name="connsiteX3" fmla="*/ 217337 w 434673"/>
                <a:gd name="connsiteY3" fmla="*/ 434732 h 434731"/>
                <a:gd name="connsiteX4" fmla="*/ 0 w 434673"/>
                <a:gd name="connsiteY4" fmla="*/ 217366 h 43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73" h="434731">
                  <a:moveTo>
                    <a:pt x="0" y="217366"/>
                  </a:moveTo>
                  <a:cubicBezTo>
                    <a:pt x="0" y="97318"/>
                    <a:pt x="97305" y="0"/>
                    <a:pt x="217337" y="0"/>
                  </a:cubicBezTo>
                  <a:cubicBezTo>
                    <a:pt x="337369" y="0"/>
                    <a:pt x="434674" y="97318"/>
                    <a:pt x="434674" y="217366"/>
                  </a:cubicBezTo>
                  <a:cubicBezTo>
                    <a:pt x="434674" y="337414"/>
                    <a:pt x="337369" y="434732"/>
                    <a:pt x="217337" y="434732"/>
                  </a:cubicBezTo>
                  <a:cubicBezTo>
                    <a:pt x="97305" y="434732"/>
                    <a:pt x="0" y="337414"/>
                    <a:pt x="0" y="217366"/>
                  </a:cubicBezTo>
                  <a:close/>
                </a:path>
              </a:pathLst>
            </a:custGeom>
          </p:spPr>
          <p:style>
            <a:lnRef idx="2">
              <a:schemeClr val="accent1">
                <a:shade val="50000"/>
                <a:hueOff val="292722"/>
                <a:satOff val="-7129"/>
                <a:lumOff val="31197"/>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3680" tIns="73546" rIns="73142" bIns="73547" numCol="1" spcCol="1270" anchor="ctr" anchorCtr="0">
              <a:noAutofit/>
            </a:bodyPr>
            <a:lstStyle/>
            <a:p>
              <a:pPr marL="0" lvl="0" indent="0" algn="ctr" defTabSz="400050">
                <a:lnSpc>
                  <a:spcPct val="90000"/>
                </a:lnSpc>
                <a:spcBef>
                  <a:spcPct val="0"/>
                </a:spcBef>
                <a:spcAft>
                  <a:spcPct val="35000"/>
                </a:spcAft>
                <a:buNone/>
              </a:pPr>
              <a:r>
                <a:rPr lang="en-US" sz="1200" kern="1200"/>
                <a:t>Execution</a:t>
              </a:r>
            </a:p>
          </p:txBody>
        </p:sp>
        <p:sp>
          <p:nvSpPr>
            <p:cNvPr id="50" name="Teardrop 49">
              <a:extLst>
                <a:ext uri="{FF2B5EF4-FFF2-40B4-BE49-F238E27FC236}">
                  <a16:creationId xmlns:a16="http://schemas.microsoft.com/office/drawing/2014/main" id="{4D57C8EC-2A35-4143-858E-EB9458475105}"/>
                </a:ext>
              </a:extLst>
            </p:cNvPr>
            <p:cNvSpPr/>
            <p:nvPr/>
          </p:nvSpPr>
          <p:spPr>
            <a:xfrm rot="2700000">
              <a:off x="4541561" y="4339093"/>
              <a:ext cx="465812" cy="465812"/>
            </a:xfrm>
            <a:prstGeom prst="teardrop">
              <a:avLst>
                <a:gd name="adj" fmla="val 100000"/>
              </a:avLst>
            </a:prstGeom>
          </p:spPr>
          <p:style>
            <a:lnRef idx="2">
              <a:schemeClr val="lt1">
                <a:hueOff val="0"/>
                <a:satOff val="0"/>
                <a:lumOff val="0"/>
                <a:alphaOff val="0"/>
              </a:schemeClr>
            </a:lnRef>
            <a:fillRef idx="1">
              <a:schemeClr val="accent1">
                <a:shade val="50000"/>
                <a:hueOff val="219542"/>
                <a:satOff val="-5347"/>
                <a:lumOff val="23398"/>
                <a:alphaOff val="0"/>
              </a:schemeClr>
            </a:fillRef>
            <a:effectRef idx="0">
              <a:schemeClr val="accent1">
                <a:shade val="50000"/>
                <a:hueOff val="219542"/>
                <a:satOff val="-5347"/>
                <a:lumOff val="23398"/>
                <a:alphaOff val="0"/>
              </a:schemeClr>
            </a:effectRef>
            <a:fontRef idx="minor">
              <a:schemeClr val="lt1"/>
            </a:fontRef>
          </p:style>
          <p:txBody>
            <a:bodyPr/>
            <a:lstStyle/>
            <a:p>
              <a:endParaRPr lang="en-US"/>
            </a:p>
          </p:txBody>
        </p:sp>
        <p:sp>
          <p:nvSpPr>
            <p:cNvPr id="51" name="Freeform: Shape 50">
              <a:extLst>
                <a:ext uri="{FF2B5EF4-FFF2-40B4-BE49-F238E27FC236}">
                  <a16:creationId xmlns:a16="http://schemas.microsoft.com/office/drawing/2014/main" id="{06926E1F-BF5D-493E-9ECC-4BBCB6909539}"/>
                </a:ext>
              </a:extLst>
            </p:cNvPr>
            <p:cNvSpPr/>
            <p:nvPr/>
          </p:nvSpPr>
          <p:spPr>
            <a:xfrm>
              <a:off x="4557130" y="4354674"/>
              <a:ext cx="434673" cy="434731"/>
            </a:xfrm>
            <a:custGeom>
              <a:avLst/>
              <a:gdLst>
                <a:gd name="connsiteX0" fmla="*/ 0 w 434673"/>
                <a:gd name="connsiteY0" fmla="*/ 217366 h 434731"/>
                <a:gd name="connsiteX1" fmla="*/ 217337 w 434673"/>
                <a:gd name="connsiteY1" fmla="*/ 0 h 434731"/>
                <a:gd name="connsiteX2" fmla="*/ 434674 w 434673"/>
                <a:gd name="connsiteY2" fmla="*/ 217366 h 434731"/>
                <a:gd name="connsiteX3" fmla="*/ 217337 w 434673"/>
                <a:gd name="connsiteY3" fmla="*/ 434732 h 434731"/>
                <a:gd name="connsiteX4" fmla="*/ 0 w 434673"/>
                <a:gd name="connsiteY4" fmla="*/ 217366 h 43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73" h="434731">
                  <a:moveTo>
                    <a:pt x="0" y="217366"/>
                  </a:moveTo>
                  <a:cubicBezTo>
                    <a:pt x="0" y="97318"/>
                    <a:pt x="97305" y="0"/>
                    <a:pt x="217337" y="0"/>
                  </a:cubicBezTo>
                  <a:cubicBezTo>
                    <a:pt x="337369" y="0"/>
                    <a:pt x="434674" y="97318"/>
                    <a:pt x="434674" y="217366"/>
                  </a:cubicBezTo>
                  <a:cubicBezTo>
                    <a:pt x="434674" y="337414"/>
                    <a:pt x="337369" y="434732"/>
                    <a:pt x="217337" y="434732"/>
                  </a:cubicBezTo>
                  <a:cubicBezTo>
                    <a:pt x="97305" y="434732"/>
                    <a:pt x="0" y="337414"/>
                    <a:pt x="0" y="217366"/>
                  </a:cubicBezTo>
                  <a:close/>
                </a:path>
              </a:pathLst>
            </a:custGeom>
          </p:spPr>
          <p:style>
            <a:lnRef idx="2">
              <a:schemeClr val="accent1">
                <a:shade val="50000"/>
                <a:hueOff val="219542"/>
                <a:satOff val="-5347"/>
                <a:lumOff val="2339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3680" tIns="73546" rIns="73142" bIns="73547" numCol="1" spcCol="1270" anchor="ctr" anchorCtr="0">
              <a:noAutofit/>
            </a:bodyPr>
            <a:lstStyle/>
            <a:p>
              <a:pPr marL="0" lvl="0" indent="0" algn="ctr" defTabSz="400050">
                <a:lnSpc>
                  <a:spcPct val="90000"/>
                </a:lnSpc>
                <a:spcBef>
                  <a:spcPct val="0"/>
                </a:spcBef>
                <a:spcAft>
                  <a:spcPct val="35000"/>
                </a:spcAft>
                <a:buNone/>
              </a:pPr>
              <a:r>
                <a:rPr lang="en-US" sz="1200" kern="1200"/>
                <a:t>Initial Access</a:t>
              </a:r>
            </a:p>
          </p:txBody>
        </p:sp>
        <p:sp>
          <p:nvSpPr>
            <p:cNvPr id="52" name="Teardrop 51">
              <a:extLst>
                <a:ext uri="{FF2B5EF4-FFF2-40B4-BE49-F238E27FC236}">
                  <a16:creationId xmlns:a16="http://schemas.microsoft.com/office/drawing/2014/main" id="{1F3734C2-E6C8-4AEB-AAC4-F0D3A20402CB}"/>
                </a:ext>
              </a:extLst>
            </p:cNvPr>
            <p:cNvSpPr/>
            <p:nvPr/>
          </p:nvSpPr>
          <p:spPr>
            <a:xfrm rot="2700000">
              <a:off x="4060200" y="4339093"/>
              <a:ext cx="465812" cy="465812"/>
            </a:xfrm>
            <a:prstGeom prst="teardrop">
              <a:avLst>
                <a:gd name="adj" fmla="val 100000"/>
              </a:avLst>
            </a:prstGeom>
          </p:spPr>
          <p:style>
            <a:lnRef idx="2">
              <a:schemeClr val="lt1">
                <a:hueOff val="0"/>
                <a:satOff val="0"/>
                <a:lumOff val="0"/>
                <a:alphaOff val="0"/>
              </a:schemeClr>
            </a:lnRef>
            <a:fillRef idx="1">
              <a:schemeClr val="accent1">
                <a:shade val="50000"/>
                <a:hueOff val="146361"/>
                <a:satOff val="-3564"/>
                <a:lumOff val="15599"/>
                <a:alphaOff val="0"/>
              </a:schemeClr>
            </a:fillRef>
            <a:effectRef idx="0">
              <a:schemeClr val="accent1">
                <a:shade val="50000"/>
                <a:hueOff val="146361"/>
                <a:satOff val="-3564"/>
                <a:lumOff val="15599"/>
                <a:alphaOff val="0"/>
              </a:schemeClr>
            </a:effectRef>
            <a:fontRef idx="minor">
              <a:schemeClr val="lt1"/>
            </a:fontRef>
          </p:style>
          <p:txBody>
            <a:bodyPr/>
            <a:lstStyle/>
            <a:p>
              <a:endParaRPr lang="en-US"/>
            </a:p>
          </p:txBody>
        </p:sp>
        <p:sp>
          <p:nvSpPr>
            <p:cNvPr id="53" name="Freeform: Shape 52">
              <a:extLst>
                <a:ext uri="{FF2B5EF4-FFF2-40B4-BE49-F238E27FC236}">
                  <a16:creationId xmlns:a16="http://schemas.microsoft.com/office/drawing/2014/main" id="{C9834CD9-5C53-496A-8195-5701B7942E0B}"/>
                </a:ext>
              </a:extLst>
            </p:cNvPr>
            <p:cNvSpPr/>
            <p:nvPr/>
          </p:nvSpPr>
          <p:spPr>
            <a:xfrm>
              <a:off x="4075769" y="4354674"/>
              <a:ext cx="434673" cy="434731"/>
            </a:xfrm>
            <a:custGeom>
              <a:avLst/>
              <a:gdLst>
                <a:gd name="connsiteX0" fmla="*/ 0 w 434673"/>
                <a:gd name="connsiteY0" fmla="*/ 217366 h 434731"/>
                <a:gd name="connsiteX1" fmla="*/ 217337 w 434673"/>
                <a:gd name="connsiteY1" fmla="*/ 0 h 434731"/>
                <a:gd name="connsiteX2" fmla="*/ 434674 w 434673"/>
                <a:gd name="connsiteY2" fmla="*/ 217366 h 434731"/>
                <a:gd name="connsiteX3" fmla="*/ 217337 w 434673"/>
                <a:gd name="connsiteY3" fmla="*/ 434732 h 434731"/>
                <a:gd name="connsiteX4" fmla="*/ 0 w 434673"/>
                <a:gd name="connsiteY4" fmla="*/ 217366 h 43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73" h="434731">
                  <a:moveTo>
                    <a:pt x="0" y="217366"/>
                  </a:moveTo>
                  <a:cubicBezTo>
                    <a:pt x="0" y="97318"/>
                    <a:pt x="97305" y="0"/>
                    <a:pt x="217337" y="0"/>
                  </a:cubicBezTo>
                  <a:cubicBezTo>
                    <a:pt x="337369" y="0"/>
                    <a:pt x="434674" y="97318"/>
                    <a:pt x="434674" y="217366"/>
                  </a:cubicBezTo>
                  <a:cubicBezTo>
                    <a:pt x="434674" y="337414"/>
                    <a:pt x="337369" y="434732"/>
                    <a:pt x="217337" y="434732"/>
                  </a:cubicBezTo>
                  <a:cubicBezTo>
                    <a:pt x="97305" y="434732"/>
                    <a:pt x="0" y="337414"/>
                    <a:pt x="0" y="217366"/>
                  </a:cubicBezTo>
                  <a:close/>
                </a:path>
              </a:pathLst>
            </a:custGeom>
          </p:spPr>
          <p:style>
            <a:lnRef idx="2">
              <a:schemeClr val="accent1">
                <a:shade val="50000"/>
                <a:hueOff val="146361"/>
                <a:satOff val="-3564"/>
                <a:lumOff val="1559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3679" tIns="73546" rIns="73143" bIns="73547" numCol="1" spcCol="1270" anchor="ctr" anchorCtr="0">
              <a:noAutofit/>
            </a:bodyPr>
            <a:lstStyle/>
            <a:p>
              <a:pPr marL="0" lvl="0" indent="0" algn="ctr" defTabSz="400050">
                <a:lnSpc>
                  <a:spcPct val="90000"/>
                </a:lnSpc>
                <a:spcBef>
                  <a:spcPct val="0"/>
                </a:spcBef>
                <a:spcAft>
                  <a:spcPct val="35000"/>
                </a:spcAft>
                <a:buNone/>
              </a:pPr>
              <a:r>
                <a:rPr lang="en-US" sz="1200" kern="1200" dirty="0"/>
                <a:t>Resource Development</a:t>
              </a:r>
            </a:p>
          </p:txBody>
        </p:sp>
        <p:sp>
          <p:nvSpPr>
            <p:cNvPr id="54" name="Teardrop 53">
              <a:extLst>
                <a:ext uri="{FF2B5EF4-FFF2-40B4-BE49-F238E27FC236}">
                  <a16:creationId xmlns:a16="http://schemas.microsoft.com/office/drawing/2014/main" id="{3A332E90-E726-4D00-BF5E-D1A26ABDF92C}"/>
                </a:ext>
              </a:extLst>
            </p:cNvPr>
            <p:cNvSpPr/>
            <p:nvPr/>
          </p:nvSpPr>
          <p:spPr>
            <a:xfrm rot="2700000">
              <a:off x="3578839" y="4339093"/>
              <a:ext cx="465812" cy="465812"/>
            </a:xfrm>
            <a:prstGeom prst="teardrop">
              <a:avLst>
                <a:gd name="adj" fmla="val 100000"/>
              </a:avLst>
            </a:prstGeom>
          </p:spPr>
          <p:style>
            <a:lnRef idx="2">
              <a:schemeClr val="lt1">
                <a:hueOff val="0"/>
                <a:satOff val="0"/>
                <a:lumOff val="0"/>
                <a:alphaOff val="0"/>
              </a:schemeClr>
            </a:lnRef>
            <a:fillRef idx="1">
              <a:schemeClr val="accent1">
                <a:shade val="50000"/>
                <a:hueOff val="73181"/>
                <a:satOff val="-1782"/>
                <a:lumOff val="7799"/>
                <a:alphaOff val="0"/>
              </a:schemeClr>
            </a:fillRef>
            <a:effectRef idx="0">
              <a:schemeClr val="accent1">
                <a:shade val="50000"/>
                <a:hueOff val="73181"/>
                <a:satOff val="-1782"/>
                <a:lumOff val="7799"/>
                <a:alphaOff val="0"/>
              </a:schemeClr>
            </a:effectRef>
            <a:fontRef idx="minor">
              <a:schemeClr val="lt1"/>
            </a:fontRef>
          </p:style>
          <p:txBody>
            <a:bodyPr/>
            <a:lstStyle/>
            <a:p>
              <a:endParaRPr lang="en-US"/>
            </a:p>
          </p:txBody>
        </p:sp>
        <p:sp>
          <p:nvSpPr>
            <p:cNvPr id="55" name="Freeform: Shape 54">
              <a:extLst>
                <a:ext uri="{FF2B5EF4-FFF2-40B4-BE49-F238E27FC236}">
                  <a16:creationId xmlns:a16="http://schemas.microsoft.com/office/drawing/2014/main" id="{9509211F-6C44-4844-A21A-47621AA73F91}"/>
                </a:ext>
              </a:extLst>
            </p:cNvPr>
            <p:cNvSpPr/>
            <p:nvPr/>
          </p:nvSpPr>
          <p:spPr>
            <a:xfrm>
              <a:off x="3594408" y="4354674"/>
              <a:ext cx="434673" cy="434731"/>
            </a:xfrm>
            <a:custGeom>
              <a:avLst/>
              <a:gdLst>
                <a:gd name="connsiteX0" fmla="*/ 0 w 434673"/>
                <a:gd name="connsiteY0" fmla="*/ 217366 h 434731"/>
                <a:gd name="connsiteX1" fmla="*/ 217337 w 434673"/>
                <a:gd name="connsiteY1" fmla="*/ 0 h 434731"/>
                <a:gd name="connsiteX2" fmla="*/ 434674 w 434673"/>
                <a:gd name="connsiteY2" fmla="*/ 217366 h 434731"/>
                <a:gd name="connsiteX3" fmla="*/ 217337 w 434673"/>
                <a:gd name="connsiteY3" fmla="*/ 434732 h 434731"/>
                <a:gd name="connsiteX4" fmla="*/ 0 w 434673"/>
                <a:gd name="connsiteY4" fmla="*/ 217366 h 43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73" h="434731">
                  <a:moveTo>
                    <a:pt x="0" y="217366"/>
                  </a:moveTo>
                  <a:cubicBezTo>
                    <a:pt x="0" y="97318"/>
                    <a:pt x="97305" y="0"/>
                    <a:pt x="217337" y="0"/>
                  </a:cubicBezTo>
                  <a:cubicBezTo>
                    <a:pt x="337369" y="0"/>
                    <a:pt x="434674" y="97318"/>
                    <a:pt x="434674" y="217366"/>
                  </a:cubicBezTo>
                  <a:cubicBezTo>
                    <a:pt x="434674" y="337414"/>
                    <a:pt x="337369" y="434732"/>
                    <a:pt x="217337" y="434732"/>
                  </a:cubicBezTo>
                  <a:cubicBezTo>
                    <a:pt x="97305" y="434732"/>
                    <a:pt x="0" y="337414"/>
                    <a:pt x="0" y="217366"/>
                  </a:cubicBezTo>
                  <a:close/>
                </a:path>
              </a:pathLst>
            </a:custGeom>
          </p:spPr>
          <p:style>
            <a:lnRef idx="2">
              <a:schemeClr val="accent1">
                <a:shade val="50000"/>
                <a:hueOff val="73181"/>
                <a:satOff val="-1782"/>
                <a:lumOff val="779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3679" tIns="73546" rIns="73143" bIns="73547" numCol="1" spcCol="1270" anchor="ctr" anchorCtr="0">
              <a:noAutofit/>
            </a:bodyPr>
            <a:lstStyle/>
            <a:p>
              <a:pPr marL="0" lvl="0" indent="0" algn="ctr" defTabSz="400050">
                <a:lnSpc>
                  <a:spcPct val="90000"/>
                </a:lnSpc>
                <a:spcBef>
                  <a:spcPct val="0"/>
                </a:spcBef>
                <a:spcAft>
                  <a:spcPct val="35000"/>
                </a:spcAft>
                <a:buNone/>
              </a:pPr>
              <a:r>
                <a:rPr lang="en-US" sz="1200" kern="1200" dirty="0"/>
                <a:t>Reconnaissance</a:t>
              </a:r>
            </a:p>
          </p:txBody>
        </p:sp>
      </p:grpSp>
      <p:sp>
        <p:nvSpPr>
          <p:cNvPr id="32" name="Right Brace 31">
            <a:extLst>
              <a:ext uri="{FF2B5EF4-FFF2-40B4-BE49-F238E27FC236}">
                <a16:creationId xmlns:a16="http://schemas.microsoft.com/office/drawing/2014/main" id="{47506776-2331-4ABF-B82D-94FFDB168420}"/>
              </a:ext>
            </a:extLst>
          </p:cNvPr>
          <p:cNvSpPr/>
          <p:nvPr/>
        </p:nvSpPr>
        <p:spPr>
          <a:xfrm rot="5400000">
            <a:off x="7223327" y="-1121992"/>
            <a:ext cx="586193" cy="817254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5C813DA6-9CB0-485F-8126-E4119337D6E5}"/>
              </a:ext>
            </a:extLst>
          </p:cNvPr>
          <p:cNvSpPr txBox="1"/>
          <p:nvPr/>
        </p:nvSpPr>
        <p:spPr>
          <a:xfrm>
            <a:off x="5546281" y="3338992"/>
            <a:ext cx="3940284" cy="369332"/>
          </a:xfrm>
          <a:prstGeom prst="rect">
            <a:avLst/>
          </a:prstGeom>
          <a:noFill/>
        </p:spPr>
        <p:txBody>
          <a:bodyPr wrap="square" rtlCol="0">
            <a:spAutoFit/>
          </a:bodyPr>
          <a:lstStyle/>
          <a:p>
            <a:r>
              <a:rPr lang="en-IN" dirty="0"/>
              <a:t>Incidents/Attacks has already happened</a:t>
            </a:r>
            <a:endParaRPr lang="en-US" dirty="0"/>
          </a:p>
        </p:txBody>
      </p:sp>
      <p:sp>
        <p:nvSpPr>
          <p:cNvPr id="58" name="Thought Bubble: Cloud 57">
            <a:extLst>
              <a:ext uri="{FF2B5EF4-FFF2-40B4-BE49-F238E27FC236}">
                <a16:creationId xmlns:a16="http://schemas.microsoft.com/office/drawing/2014/main" id="{8D1281EB-1216-4812-BF17-601F6EF21EC9}"/>
              </a:ext>
            </a:extLst>
          </p:cNvPr>
          <p:cNvSpPr/>
          <p:nvPr/>
        </p:nvSpPr>
        <p:spPr>
          <a:xfrm>
            <a:off x="9111576" y="4386229"/>
            <a:ext cx="1562334" cy="1008124"/>
          </a:xfrm>
          <a:prstGeom prst="cloudCallout">
            <a:avLst>
              <a:gd name="adj1" fmla="val -15096"/>
              <a:gd name="adj2" fmla="val 96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 Purple team</a:t>
            </a:r>
            <a:endParaRPr lang="en-US" dirty="0"/>
          </a:p>
        </p:txBody>
      </p:sp>
      <p:sp>
        <p:nvSpPr>
          <p:cNvPr id="59" name="TextBox 58">
            <a:extLst>
              <a:ext uri="{FF2B5EF4-FFF2-40B4-BE49-F238E27FC236}">
                <a16:creationId xmlns:a16="http://schemas.microsoft.com/office/drawing/2014/main" id="{326F3408-6E1E-40D0-B654-D8D36E3235F4}"/>
              </a:ext>
            </a:extLst>
          </p:cNvPr>
          <p:cNvSpPr txBox="1"/>
          <p:nvPr/>
        </p:nvSpPr>
        <p:spPr>
          <a:xfrm>
            <a:off x="298335" y="807225"/>
            <a:ext cx="3599121" cy="369332"/>
          </a:xfrm>
          <a:prstGeom prst="rect">
            <a:avLst/>
          </a:prstGeom>
          <a:noFill/>
        </p:spPr>
        <p:txBody>
          <a:bodyPr wrap="square" rtlCol="0">
            <a:spAutoFit/>
          </a:bodyPr>
          <a:lstStyle/>
          <a:p>
            <a:r>
              <a:rPr lang="en-IN" dirty="0"/>
              <a:t>Strategy 2 - Follow a Kill chain</a:t>
            </a:r>
            <a:endParaRPr lang="en-US" dirty="0"/>
          </a:p>
        </p:txBody>
      </p:sp>
      <p:sp>
        <p:nvSpPr>
          <p:cNvPr id="4" name="Action Button: Get Information 3">
            <a:hlinkClick r:id="rId2" action="ppaction://hlinksldjump" highlightClick="1"/>
            <a:extLst>
              <a:ext uri="{FF2B5EF4-FFF2-40B4-BE49-F238E27FC236}">
                <a16:creationId xmlns:a16="http://schemas.microsoft.com/office/drawing/2014/main" id="{02DA53DC-CEA3-4C5D-808F-4B800417F263}"/>
              </a:ext>
            </a:extLst>
          </p:cNvPr>
          <p:cNvSpPr/>
          <p:nvPr/>
        </p:nvSpPr>
        <p:spPr>
          <a:xfrm>
            <a:off x="11254563" y="217967"/>
            <a:ext cx="244549" cy="233917"/>
          </a:xfrm>
          <a:prstGeom prst="actionButtonInformation">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53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animBg="1"/>
      <p:bldP spid="28" grpId="0"/>
      <p:bldP spid="32" grpId="0" animBg="1"/>
      <p:bldP spid="33" grpId="0"/>
      <p:bldP spid="5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10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6E69D3E-68A0-4D51-A513-A04D5FB98A6A}">
  <we:reference id="c5523a33-b9ac-4e01-bd6f-21be1b4d5ea2" version="1.0.0.8"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3210</TotalTime>
  <Words>1540</Words>
  <Application>Microsoft Office PowerPoint</Application>
  <PresentationFormat>Widescreen</PresentationFormat>
  <Paragraphs>235</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Segoe UI</vt:lpstr>
      <vt:lpstr>Office Theme</vt:lpstr>
      <vt:lpstr>PowerPoint Presentation</vt:lpstr>
      <vt:lpstr>What is Hunting?</vt:lpstr>
      <vt:lpstr>Drivers of Hunting</vt:lpstr>
      <vt:lpstr>Tool &amp; Data Sources</vt:lpstr>
      <vt:lpstr>Quadrants of Detections</vt:lpstr>
      <vt:lpstr>Hunt Maturity Index</vt:lpstr>
      <vt:lpstr>Techniques of Hunting </vt:lpstr>
      <vt:lpstr>Strategies for Hunting</vt:lpstr>
      <vt:lpstr>Strategies for Hunting – Contd.</vt:lpstr>
      <vt:lpstr>Closing the loop</vt:lpstr>
      <vt:lpstr>Myths of Hunting</vt:lpstr>
      <vt:lpstr>Challenges on Hunting</vt:lpstr>
      <vt:lpstr>Key Metrics</vt:lpstr>
      <vt:lpstr>Pyramid of Pain</vt:lpstr>
      <vt:lpstr>Hypothesis for Consideration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Practices of CyberHunting</dc:title>
  <dc:creator>Venkatesh Sampath</dc:creator>
  <cp:lastModifiedBy>Sundar Ponnusamy</cp:lastModifiedBy>
  <cp:revision>3</cp:revision>
  <dcterms:created xsi:type="dcterms:W3CDTF">2022-05-15T08:16:18Z</dcterms:created>
  <dcterms:modified xsi:type="dcterms:W3CDTF">2025-04-10T04:04:19Z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2022-05-15T08:16:20Z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f9b21666-273e-473e-aefb-4a8d23cfe967</vt:lpwstr>
  </property>
  <property fmtid="{D5CDD505-2E9C-101B-9397-08002B2CF9AE}" pid="8" name="MSIP_Label_a0819fa7-4367-4500-ba88-dd630d977609_ContentBits">
    <vt:lpwstr>0</vt:lpwstr>
  </property>
</Properties>
</file>