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26"/>
  </p:notesMasterIdLst>
  <p:sldIdLst>
    <p:sldId id="4404" r:id="rId2"/>
    <p:sldId id="4398" r:id="rId3"/>
    <p:sldId id="4411" r:id="rId4"/>
    <p:sldId id="4406" r:id="rId5"/>
    <p:sldId id="4395" r:id="rId6"/>
    <p:sldId id="4389" r:id="rId7"/>
    <p:sldId id="4394" r:id="rId8"/>
    <p:sldId id="4391" r:id="rId9"/>
    <p:sldId id="4385" r:id="rId10"/>
    <p:sldId id="4408" r:id="rId11"/>
    <p:sldId id="4386" r:id="rId12"/>
    <p:sldId id="4388" r:id="rId13"/>
    <p:sldId id="4390" r:id="rId14"/>
    <p:sldId id="4392" r:id="rId15"/>
    <p:sldId id="4397" r:id="rId16"/>
    <p:sldId id="4396" r:id="rId17"/>
    <p:sldId id="4409" r:id="rId18"/>
    <p:sldId id="4402" r:id="rId19"/>
    <p:sldId id="4400" r:id="rId20"/>
    <p:sldId id="4407" r:id="rId21"/>
    <p:sldId id="4401" r:id="rId22"/>
    <p:sldId id="4405" r:id="rId23"/>
    <p:sldId id="4403" r:id="rId24"/>
    <p:sldId id="4410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46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A5A66"/>
    <a:srgbClr val="F2F2F2"/>
    <a:srgbClr val="EFF1F8"/>
    <a:srgbClr val="373737"/>
    <a:srgbClr val="445469"/>
    <a:srgbClr val="000000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 autoAdjust="0"/>
    <p:restoredTop sz="86395" autoAdjust="0"/>
  </p:normalViewPr>
  <p:slideViewPr>
    <p:cSldViewPr snapToGrid="0" snapToObjects="1">
      <p:cViewPr varScale="1">
        <p:scale>
          <a:sx n="52" d="100"/>
          <a:sy n="52" d="100"/>
        </p:scale>
        <p:origin x="1008" y="224"/>
      </p:cViewPr>
      <p:guideLst>
        <p:guide pos="14446"/>
        <p:guide pos="7678"/>
        <p:guide orient="horz" pos="4320"/>
      </p:guideLst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9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5206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A0FA26A7-4554-404F-8ECF-A660645CCE11}"/>
              </a:ext>
            </a:extLst>
          </p:cNvPr>
          <p:cNvSpPr>
            <a:spLocks/>
          </p:cNvSpPr>
          <p:nvPr/>
        </p:nvSpPr>
        <p:spPr bwMode="auto">
          <a:xfrm>
            <a:off x="9826883" y="7588773"/>
            <a:ext cx="4946531" cy="6127227"/>
          </a:xfrm>
          <a:custGeom>
            <a:avLst/>
            <a:gdLst>
              <a:gd name="connsiteX0" fmla="*/ 3528120 w 4688188"/>
              <a:gd name="connsiteY0" fmla="*/ 3896682 h 5807220"/>
              <a:gd name="connsiteX1" fmla="*/ 3525385 w 4688188"/>
              <a:gd name="connsiteY1" fmla="*/ 3898120 h 5807220"/>
              <a:gd name="connsiteX2" fmla="*/ 2263207 w 4688188"/>
              <a:gd name="connsiteY2" fmla="*/ 4561648 h 5807220"/>
              <a:gd name="connsiteX3" fmla="*/ 2079218 w 4688188"/>
              <a:gd name="connsiteY3" fmla="*/ 4658371 h 5807220"/>
              <a:gd name="connsiteX4" fmla="*/ 2079218 w 4688188"/>
              <a:gd name="connsiteY4" fmla="*/ 4657648 h 5807220"/>
              <a:gd name="connsiteX5" fmla="*/ 2081809 w 4688188"/>
              <a:gd name="connsiteY5" fmla="*/ 4656287 h 5807220"/>
              <a:gd name="connsiteX6" fmla="*/ 3435845 w 4688188"/>
              <a:gd name="connsiteY6" fmla="*/ 3945145 h 5807220"/>
              <a:gd name="connsiteX7" fmla="*/ 1982941 w 4688188"/>
              <a:gd name="connsiteY7" fmla="*/ 3557937 h 5807220"/>
              <a:gd name="connsiteX8" fmla="*/ 2047888 w 4688188"/>
              <a:gd name="connsiteY8" fmla="*/ 3566683 h 5807220"/>
              <a:gd name="connsiteX9" fmla="*/ 2052017 w 4688188"/>
              <a:gd name="connsiteY9" fmla="*/ 3568484 h 5807220"/>
              <a:gd name="connsiteX10" fmla="*/ 2052440 w 4688188"/>
              <a:gd name="connsiteY10" fmla="*/ 3568605 h 5807220"/>
              <a:gd name="connsiteX11" fmla="*/ 2054619 w 4688188"/>
              <a:gd name="connsiteY11" fmla="*/ 3569620 h 5807220"/>
              <a:gd name="connsiteX12" fmla="*/ 2070439 w 4688188"/>
              <a:gd name="connsiteY12" fmla="*/ 3576522 h 5807220"/>
              <a:gd name="connsiteX13" fmla="*/ 2079159 w 4688188"/>
              <a:gd name="connsiteY13" fmla="*/ 3581260 h 5807220"/>
              <a:gd name="connsiteX14" fmla="*/ 2079159 w 4688188"/>
              <a:gd name="connsiteY14" fmla="*/ 3581444 h 5807220"/>
              <a:gd name="connsiteX15" fmla="*/ 2075210 w 4688188"/>
              <a:gd name="connsiteY15" fmla="*/ 3579208 h 5807220"/>
              <a:gd name="connsiteX16" fmla="*/ 2054619 w 4688188"/>
              <a:gd name="connsiteY16" fmla="*/ 3569620 h 5807220"/>
              <a:gd name="connsiteX17" fmla="*/ 2052017 w 4688188"/>
              <a:gd name="connsiteY17" fmla="*/ 3568484 h 5807220"/>
              <a:gd name="connsiteX18" fmla="*/ 2016984 w 4688188"/>
              <a:gd name="connsiteY18" fmla="*/ 3558499 h 5807220"/>
              <a:gd name="connsiteX19" fmla="*/ 1979036 w 4688188"/>
              <a:gd name="connsiteY19" fmla="*/ 3559281 h 5807220"/>
              <a:gd name="connsiteX20" fmla="*/ 1975639 w 4688188"/>
              <a:gd name="connsiteY20" fmla="*/ 3560450 h 5807220"/>
              <a:gd name="connsiteX21" fmla="*/ 1942389 w 4688188"/>
              <a:gd name="connsiteY21" fmla="*/ 3581477 h 5807220"/>
              <a:gd name="connsiteX22" fmla="*/ 1770588 w 4688188"/>
              <a:gd name="connsiteY22" fmla="*/ 3578731 h 5807220"/>
              <a:gd name="connsiteX23" fmla="*/ 1767367 w 4688188"/>
              <a:gd name="connsiteY23" fmla="*/ 3571560 h 5807220"/>
              <a:gd name="connsiteX24" fmla="*/ 1770495 w 4688188"/>
              <a:gd name="connsiteY24" fmla="*/ 3578516 h 5807220"/>
              <a:gd name="connsiteX25" fmla="*/ 1942315 w 4688188"/>
              <a:gd name="connsiteY25" fmla="*/ 3581260 h 5807220"/>
              <a:gd name="connsiteX26" fmla="*/ 1961291 w 4688188"/>
              <a:gd name="connsiteY26" fmla="*/ 3565387 h 5807220"/>
              <a:gd name="connsiteX27" fmla="*/ 1975639 w 4688188"/>
              <a:gd name="connsiteY27" fmla="*/ 3560450 h 5807220"/>
              <a:gd name="connsiteX28" fmla="*/ 1977435 w 4688188"/>
              <a:gd name="connsiteY28" fmla="*/ 3559314 h 5807220"/>
              <a:gd name="connsiteX29" fmla="*/ 1979036 w 4688188"/>
              <a:gd name="connsiteY29" fmla="*/ 3559281 h 5807220"/>
              <a:gd name="connsiteX30" fmla="*/ 1853339 w 4688188"/>
              <a:gd name="connsiteY30" fmla="*/ 3329014 h 5807220"/>
              <a:gd name="connsiteX31" fmla="*/ 1853453 w 4688188"/>
              <a:gd name="connsiteY31" fmla="*/ 3329025 h 5807220"/>
              <a:gd name="connsiteX32" fmla="*/ 1891151 w 4688188"/>
              <a:gd name="connsiteY32" fmla="*/ 3330093 h 5807220"/>
              <a:gd name="connsiteX33" fmla="*/ 1904441 w 4688188"/>
              <a:gd name="connsiteY33" fmla="*/ 3333923 h 5807220"/>
              <a:gd name="connsiteX34" fmla="*/ 1911042 w 4688188"/>
              <a:gd name="connsiteY34" fmla="*/ 3334557 h 5807220"/>
              <a:gd name="connsiteX35" fmla="*/ 1917816 w 4688188"/>
              <a:gd name="connsiteY35" fmla="*/ 3337778 h 5807220"/>
              <a:gd name="connsiteX36" fmla="*/ 1931108 w 4688188"/>
              <a:gd name="connsiteY36" fmla="*/ 3341608 h 5807220"/>
              <a:gd name="connsiteX37" fmla="*/ 1971501 w 4688188"/>
              <a:gd name="connsiteY37" fmla="*/ 3363301 h 5807220"/>
              <a:gd name="connsiteX38" fmla="*/ 1971709 w 4688188"/>
              <a:gd name="connsiteY38" fmla="*/ 3363400 h 5807220"/>
              <a:gd name="connsiteX39" fmla="*/ 1995607 w 4688188"/>
              <a:gd name="connsiteY39" fmla="*/ 3376210 h 5807220"/>
              <a:gd name="connsiteX40" fmla="*/ 1971639 w 4688188"/>
              <a:gd name="connsiteY40" fmla="*/ 3363375 h 5807220"/>
              <a:gd name="connsiteX41" fmla="*/ 1971501 w 4688188"/>
              <a:gd name="connsiteY41" fmla="*/ 3363301 h 5807220"/>
              <a:gd name="connsiteX42" fmla="*/ 1917816 w 4688188"/>
              <a:gd name="connsiteY42" fmla="*/ 3337778 h 5807220"/>
              <a:gd name="connsiteX43" fmla="*/ 1904441 w 4688188"/>
              <a:gd name="connsiteY43" fmla="*/ 3333923 h 5807220"/>
              <a:gd name="connsiteX44" fmla="*/ 1853453 w 4688188"/>
              <a:gd name="connsiteY44" fmla="*/ 3329025 h 5807220"/>
              <a:gd name="connsiteX45" fmla="*/ 1853315 w 4688188"/>
              <a:gd name="connsiteY45" fmla="*/ 3329021 h 5807220"/>
              <a:gd name="connsiteX46" fmla="*/ 996045 w 4688188"/>
              <a:gd name="connsiteY46" fmla="*/ 2248354 h 5807220"/>
              <a:gd name="connsiteX47" fmla="*/ 1003582 w 4688188"/>
              <a:gd name="connsiteY47" fmla="*/ 2269398 h 5807220"/>
              <a:gd name="connsiteX48" fmla="*/ 1020419 w 4688188"/>
              <a:gd name="connsiteY48" fmla="*/ 2289289 h 5807220"/>
              <a:gd name="connsiteX49" fmla="*/ 1056783 w 4688188"/>
              <a:gd name="connsiteY49" fmla="*/ 2370077 h 5807220"/>
              <a:gd name="connsiteX50" fmla="*/ 1055892 w 4688188"/>
              <a:gd name="connsiteY50" fmla="*/ 2378599 h 5807220"/>
              <a:gd name="connsiteX51" fmla="*/ 1051119 w 4688188"/>
              <a:gd name="connsiteY51" fmla="*/ 2350548 h 5807220"/>
              <a:gd name="connsiteX52" fmla="*/ 1020110 w 4688188"/>
              <a:gd name="connsiteY52" fmla="*/ 2301358 h 5807220"/>
              <a:gd name="connsiteX53" fmla="*/ 995363 w 4688188"/>
              <a:gd name="connsiteY53" fmla="*/ 2259434 h 5807220"/>
              <a:gd name="connsiteX54" fmla="*/ 822003 w 4688188"/>
              <a:gd name="connsiteY54" fmla="*/ 2205130 h 5807220"/>
              <a:gd name="connsiteX55" fmla="*/ 823157 w 4688188"/>
              <a:gd name="connsiteY55" fmla="*/ 2210040 h 5807220"/>
              <a:gd name="connsiteX56" fmla="*/ 798512 w 4688188"/>
              <a:gd name="connsiteY56" fmla="*/ 2272087 h 5807220"/>
              <a:gd name="connsiteX57" fmla="*/ 776700 w 4688188"/>
              <a:gd name="connsiteY57" fmla="*/ 2312404 h 5807220"/>
              <a:gd name="connsiteX58" fmla="*/ 765201 w 4688188"/>
              <a:gd name="connsiteY58" fmla="*/ 2351781 h 5807220"/>
              <a:gd name="connsiteX59" fmla="*/ 765544 w 4688188"/>
              <a:gd name="connsiteY59" fmla="*/ 2339892 h 5807220"/>
              <a:gd name="connsiteX60" fmla="*/ 798886 w 4688188"/>
              <a:gd name="connsiteY60" fmla="*/ 2259995 h 5807220"/>
              <a:gd name="connsiteX61" fmla="*/ 817924 w 4688188"/>
              <a:gd name="connsiteY61" fmla="*/ 2224541 h 5807220"/>
              <a:gd name="connsiteX62" fmla="*/ 3131849 w 4688188"/>
              <a:gd name="connsiteY62" fmla="*/ 1966257 h 5807220"/>
              <a:gd name="connsiteX63" fmla="*/ 3131592 w 4688188"/>
              <a:gd name="connsiteY63" fmla="*/ 1975337 h 5807220"/>
              <a:gd name="connsiteX64" fmla="*/ 3098264 w 4688188"/>
              <a:gd name="connsiteY64" fmla="*/ 2057021 h 5807220"/>
              <a:gd name="connsiteX65" fmla="*/ 3079234 w 4688188"/>
              <a:gd name="connsiteY65" fmla="*/ 2092434 h 5807220"/>
              <a:gd name="connsiteX66" fmla="*/ 3075155 w 4688188"/>
              <a:gd name="connsiteY66" fmla="*/ 2111827 h 5807220"/>
              <a:gd name="connsiteX67" fmla="*/ 3074338 w 4688188"/>
              <a:gd name="connsiteY67" fmla="*/ 2108349 h 5807220"/>
              <a:gd name="connsiteX68" fmla="*/ 3098978 w 4688188"/>
              <a:gd name="connsiteY68" fmla="*/ 2046307 h 5807220"/>
              <a:gd name="connsiteX69" fmla="*/ 3120786 w 4688188"/>
              <a:gd name="connsiteY69" fmla="*/ 2004920 h 5807220"/>
              <a:gd name="connsiteX70" fmla="*/ 2841390 w 4688188"/>
              <a:gd name="connsiteY70" fmla="*/ 1935058 h 5807220"/>
              <a:gd name="connsiteX71" fmla="*/ 2846416 w 4688188"/>
              <a:gd name="connsiteY71" fmla="*/ 1964600 h 5807220"/>
              <a:gd name="connsiteX72" fmla="*/ 2877420 w 4688188"/>
              <a:gd name="connsiteY72" fmla="*/ 2013786 h 5807220"/>
              <a:gd name="connsiteX73" fmla="*/ 2902162 w 4688188"/>
              <a:gd name="connsiteY73" fmla="*/ 2056215 h 5807220"/>
              <a:gd name="connsiteX74" fmla="*/ 2901524 w 4688188"/>
              <a:gd name="connsiteY74" fmla="*/ 2066847 h 5807220"/>
              <a:gd name="connsiteX75" fmla="*/ 2893652 w 4688188"/>
              <a:gd name="connsiteY75" fmla="*/ 2044518 h 5807220"/>
              <a:gd name="connsiteX76" fmla="*/ 2876823 w 4688188"/>
              <a:gd name="connsiteY76" fmla="*/ 2024510 h 5807220"/>
              <a:gd name="connsiteX77" fmla="*/ 2840474 w 4688188"/>
              <a:gd name="connsiteY77" fmla="*/ 1943817 h 5807220"/>
              <a:gd name="connsiteX78" fmla="*/ 1746824 w 4688188"/>
              <a:gd name="connsiteY78" fmla="*/ 1055701 h 5807220"/>
              <a:gd name="connsiteX79" fmla="*/ 1753214 w 4688188"/>
              <a:gd name="connsiteY79" fmla="*/ 1107872 h 5807220"/>
              <a:gd name="connsiteX80" fmla="*/ 1942211 w 4688188"/>
              <a:gd name="connsiteY80" fmla="*/ 1149964 h 5807220"/>
              <a:gd name="connsiteX81" fmla="*/ 2064024 w 4688188"/>
              <a:gd name="connsiteY81" fmla="*/ 1142192 h 5807220"/>
              <a:gd name="connsiteX82" fmla="*/ 2064043 w 4688188"/>
              <a:gd name="connsiteY82" fmla="*/ 1142202 h 5807220"/>
              <a:gd name="connsiteX83" fmla="*/ 2027892 w 4688188"/>
              <a:gd name="connsiteY83" fmla="*/ 1129316 h 5807220"/>
              <a:gd name="connsiteX84" fmla="*/ 1942349 w 4688188"/>
              <a:gd name="connsiteY84" fmla="*/ 1150050 h 5807220"/>
              <a:gd name="connsiteX85" fmla="*/ 1746821 w 4688188"/>
              <a:gd name="connsiteY85" fmla="*/ 1055734 h 5807220"/>
              <a:gd name="connsiteX86" fmla="*/ 1853273 w 4688188"/>
              <a:gd name="connsiteY86" fmla="*/ 894708 h 5807220"/>
              <a:gd name="connsiteX87" fmla="*/ 1971678 w 4688188"/>
              <a:gd name="connsiteY87" fmla="*/ 928895 h 5807220"/>
              <a:gd name="connsiteX88" fmla="*/ 2007175 w 4688188"/>
              <a:gd name="connsiteY88" fmla="*/ 948040 h 5807220"/>
              <a:gd name="connsiteX89" fmla="*/ 2033720 w 4688188"/>
              <a:gd name="connsiteY89" fmla="*/ 953969 h 5807220"/>
              <a:gd name="connsiteX90" fmla="*/ 2033647 w 4688188"/>
              <a:gd name="connsiteY90" fmla="*/ 953984 h 5807220"/>
              <a:gd name="connsiteX91" fmla="*/ 1971520 w 4688188"/>
              <a:gd name="connsiteY91" fmla="*/ 928890 h 5807220"/>
              <a:gd name="connsiteX92" fmla="*/ 1891074 w 4688188"/>
              <a:gd name="connsiteY92" fmla="*/ 895668 h 5807220"/>
              <a:gd name="connsiteX93" fmla="*/ 1853243 w 4688188"/>
              <a:gd name="connsiteY93" fmla="*/ 894716 h 5807220"/>
              <a:gd name="connsiteX94" fmla="*/ 2311762 w 4688188"/>
              <a:gd name="connsiteY94" fmla="*/ 0 h 5807220"/>
              <a:gd name="connsiteX95" fmla="*/ 2079218 w 4688188"/>
              <a:gd name="connsiteY95" fmla="*/ 2324 h 5807220"/>
              <a:gd name="connsiteX96" fmla="*/ 2079218 w 4688188"/>
              <a:gd name="connsiteY96" fmla="*/ 1995 h 5807220"/>
              <a:gd name="connsiteX97" fmla="*/ 1606693 w 4688188"/>
              <a:gd name="connsiteY97" fmla="*/ 70293 h 5807220"/>
              <a:gd name="connsiteX98" fmla="*/ 427010 w 4688188"/>
              <a:gd name="connsiteY98" fmla="*/ 564639 h 5807220"/>
              <a:gd name="connsiteX99" fmla="*/ 511738 w 4688188"/>
              <a:gd name="connsiteY99" fmla="*/ 623180 h 5807220"/>
              <a:gd name="connsiteX100" fmla="*/ 524773 w 4688188"/>
              <a:gd name="connsiteY100" fmla="*/ 675217 h 5807220"/>
              <a:gd name="connsiteX101" fmla="*/ 407457 w 4688188"/>
              <a:gd name="connsiteY101" fmla="*/ 805308 h 5807220"/>
              <a:gd name="connsiteX102" fmla="*/ 563879 w 4688188"/>
              <a:gd name="connsiteY102" fmla="*/ 759776 h 5807220"/>
              <a:gd name="connsiteX103" fmla="*/ 498703 w 4688188"/>
              <a:gd name="connsiteY103" fmla="*/ 896372 h 5807220"/>
              <a:gd name="connsiteX104" fmla="*/ 726819 w 4688188"/>
              <a:gd name="connsiteY104" fmla="*/ 993940 h 5807220"/>
              <a:gd name="connsiteX105" fmla="*/ 420492 w 4688188"/>
              <a:gd name="connsiteY105" fmla="*/ 1852543 h 5807220"/>
              <a:gd name="connsiteX106" fmla="*/ 451196 w 4688188"/>
              <a:gd name="connsiteY106" fmla="*/ 2106374 h 5807220"/>
              <a:gd name="connsiteX107" fmla="*/ 452914 w 4688188"/>
              <a:gd name="connsiteY107" fmla="*/ 2159629 h 5807220"/>
              <a:gd name="connsiteX108" fmla="*/ 446682 w 4688188"/>
              <a:gd name="connsiteY108" fmla="*/ 2228210 h 5807220"/>
              <a:gd name="connsiteX109" fmla="*/ 336272 w 4688188"/>
              <a:gd name="connsiteY109" fmla="*/ 2393446 h 5807220"/>
              <a:gd name="connsiteX110" fmla="*/ 10487 w 4688188"/>
              <a:gd name="connsiteY110" fmla="*/ 2744973 h 5807220"/>
              <a:gd name="connsiteX111" fmla="*/ 160348 w 4688188"/>
              <a:gd name="connsiteY111" fmla="*/ 2920736 h 5807220"/>
              <a:gd name="connsiteX112" fmla="*/ 271115 w 4688188"/>
              <a:gd name="connsiteY112" fmla="*/ 3109520 h 5807220"/>
              <a:gd name="connsiteX113" fmla="*/ 362335 w 4688188"/>
              <a:gd name="connsiteY113" fmla="*/ 3330852 h 5807220"/>
              <a:gd name="connsiteX114" fmla="*/ 362335 w 4688188"/>
              <a:gd name="connsiteY114" fmla="*/ 3545674 h 5807220"/>
              <a:gd name="connsiteX115" fmla="*/ 394913 w 4688188"/>
              <a:gd name="connsiteY115" fmla="*/ 3773515 h 5807220"/>
              <a:gd name="connsiteX116" fmla="*/ 603415 w 4688188"/>
              <a:gd name="connsiteY116" fmla="*/ 4216179 h 5807220"/>
              <a:gd name="connsiteX117" fmla="*/ 1372266 w 4688188"/>
              <a:gd name="connsiteY117" fmla="*/ 4261748 h 5807220"/>
              <a:gd name="connsiteX118" fmla="*/ 1417876 w 4688188"/>
              <a:gd name="connsiteY118" fmla="*/ 4457041 h 5807220"/>
              <a:gd name="connsiteX119" fmla="*/ 1577510 w 4688188"/>
              <a:gd name="connsiteY119" fmla="*/ 4948528 h 5807220"/>
              <a:gd name="connsiteX120" fmla="*/ 1577586 w 4688188"/>
              <a:gd name="connsiteY120" fmla="*/ 4948491 h 5807220"/>
              <a:gd name="connsiteX121" fmla="*/ 1637719 w 4688188"/>
              <a:gd name="connsiteY121" fmla="*/ 5081773 h 5807220"/>
              <a:gd name="connsiteX122" fmla="*/ 1743532 w 4688188"/>
              <a:gd name="connsiteY122" fmla="*/ 5302809 h 5807220"/>
              <a:gd name="connsiteX123" fmla="*/ 1443855 w 4688188"/>
              <a:gd name="connsiteY123" fmla="*/ 5807220 h 5807220"/>
              <a:gd name="connsiteX124" fmla="*/ 4688188 w 4688188"/>
              <a:gd name="connsiteY124" fmla="*/ 5807220 h 5807220"/>
              <a:gd name="connsiteX125" fmla="*/ 3847789 w 4688188"/>
              <a:gd name="connsiteY125" fmla="*/ 4606396 h 5807220"/>
              <a:gd name="connsiteX126" fmla="*/ 3652347 w 4688188"/>
              <a:gd name="connsiteY126" fmla="*/ 3831881 h 5807220"/>
              <a:gd name="connsiteX127" fmla="*/ 3601502 w 4688188"/>
              <a:gd name="connsiteY127" fmla="*/ 3860712 h 5807220"/>
              <a:gd name="connsiteX128" fmla="*/ 3571165 w 4688188"/>
              <a:gd name="connsiteY128" fmla="*/ 3874075 h 5807220"/>
              <a:gd name="connsiteX129" fmla="*/ 3571418 w 4688188"/>
              <a:gd name="connsiteY129" fmla="*/ 3873942 h 5807220"/>
              <a:gd name="connsiteX130" fmla="*/ 3483447 w 4688188"/>
              <a:gd name="connsiteY130" fmla="*/ 3864186 h 5807220"/>
              <a:gd name="connsiteX131" fmla="*/ 3476930 w 4688188"/>
              <a:gd name="connsiteY131" fmla="*/ 3740609 h 5807220"/>
              <a:gd name="connsiteX132" fmla="*/ 3483447 w 4688188"/>
              <a:gd name="connsiteY132" fmla="*/ 3506464 h 5807220"/>
              <a:gd name="connsiteX133" fmla="*/ 3951712 w 4688188"/>
              <a:gd name="connsiteY133" fmla="*/ 2421032 h 5807220"/>
              <a:gd name="connsiteX134" fmla="*/ 4008896 w 4688188"/>
              <a:gd name="connsiteY134" fmla="*/ 2164307 h 5807220"/>
              <a:gd name="connsiteX135" fmla="*/ 4010080 w 4688188"/>
              <a:gd name="connsiteY135" fmla="*/ 2164307 h 5807220"/>
              <a:gd name="connsiteX136" fmla="*/ 4042645 w 4688188"/>
              <a:gd name="connsiteY136" fmla="*/ 1735162 h 5807220"/>
              <a:gd name="connsiteX137" fmla="*/ 2311762 w 4688188"/>
              <a:gd name="connsiteY137" fmla="*/ 0 h 58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688188" h="5807220">
                <a:moveTo>
                  <a:pt x="3528120" y="3896682"/>
                </a:moveTo>
                <a:lnTo>
                  <a:pt x="3525385" y="3898120"/>
                </a:lnTo>
                <a:cubicBezTo>
                  <a:pt x="3431482" y="3947485"/>
                  <a:pt x="3143907" y="4098663"/>
                  <a:pt x="2263207" y="4561648"/>
                </a:cubicBezTo>
                <a:lnTo>
                  <a:pt x="2079218" y="4658371"/>
                </a:lnTo>
                <a:lnTo>
                  <a:pt x="2079218" y="4657648"/>
                </a:lnTo>
                <a:lnTo>
                  <a:pt x="2081809" y="4656287"/>
                </a:lnTo>
                <a:cubicBezTo>
                  <a:pt x="2100357" y="4646546"/>
                  <a:pt x="2248745" y="4568612"/>
                  <a:pt x="3435845" y="3945145"/>
                </a:cubicBezTo>
                <a:close/>
                <a:moveTo>
                  <a:pt x="1982941" y="3557937"/>
                </a:moveTo>
                <a:cubicBezTo>
                  <a:pt x="2005392" y="3554050"/>
                  <a:pt x="2029446" y="3559881"/>
                  <a:pt x="2047888" y="3566683"/>
                </a:cubicBezTo>
                <a:lnTo>
                  <a:pt x="2052017" y="3568484"/>
                </a:lnTo>
                <a:lnTo>
                  <a:pt x="2052440" y="3568605"/>
                </a:lnTo>
                <a:lnTo>
                  <a:pt x="2054619" y="3569620"/>
                </a:lnTo>
                <a:lnTo>
                  <a:pt x="2070439" y="3576522"/>
                </a:lnTo>
                <a:cubicBezTo>
                  <a:pt x="2075952" y="3579316"/>
                  <a:pt x="2079159" y="3581260"/>
                  <a:pt x="2079159" y="3581260"/>
                </a:cubicBezTo>
                <a:lnTo>
                  <a:pt x="2079159" y="3581444"/>
                </a:lnTo>
                <a:lnTo>
                  <a:pt x="2075210" y="3579208"/>
                </a:lnTo>
                <a:lnTo>
                  <a:pt x="2054619" y="3569620"/>
                </a:lnTo>
                <a:lnTo>
                  <a:pt x="2052017" y="3568484"/>
                </a:lnTo>
                <a:lnTo>
                  <a:pt x="2016984" y="3558499"/>
                </a:lnTo>
                <a:lnTo>
                  <a:pt x="1979036" y="3559281"/>
                </a:lnTo>
                <a:lnTo>
                  <a:pt x="1975639" y="3560450"/>
                </a:lnTo>
                <a:lnTo>
                  <a:pt x="1942389" y="3581477"/>
                </a:lnTo>
                <a:cubicBezTo>
                  <a:pt x="1905738" y="3625418"/>
                  <a:pt x="1814111" y="3641896"/>
                  <a:pt x="1770588" y="3578731"/>
                </a:cubicBezTo>
                <a:lnTo>
                  <a:pt x="1767367" y="3571560"/>
                </a:lnTo>
                <a:lnTo>
                  <a:pt x="1770495" y="3578516"/>
                </a:lnTo>
                <a:cubicBezTo>
                  <a:pt x="1814023" y="3641626"/>
                  <a:pt x="1905660" y="3625163"/>
                  <a:pt x="1942315" y="3581260"/>
                </a:cubicBezTo>
                <a:cubicBezTo>
                  <a:pt x="1948017" y="3574349"/>
                  <a:pt x="1954431" y="3569167"/>
                  <a:pt x="1961291" y="3565387"/>
                </a:cubicBezTo>
                <a:lnTo>
                  <a:pt x="1975639" y="3560450"/>
                </a:lnTo>
                <a:lnTo>
                  <a:pt x="1977435" y="3559314"/>
                </a:lnTo>
                <a:lnTo>
                  <a:pt x="1979036" y="3559281"/>
                </a:lnTo>
                <a:close/>
                <a:moveTo>
                  <a:pt x="1853339" y="3329014"/>
                </a:moveTo>
                <a:lnTo>
                  <a:pt x="1853453" y="3329025"/>
                </a:lnTo>
                <a:lnTo>
                  <a:pt x="1891151" y="3330093"/>
                </a:lnTo>
                <a:lnTo>
                  <a:pt x="1904441" y="3333923"/>
                </a:lnTo>
                <a:lnTo>
                  <a:pt x="1911042" y="3334557"/>
                </a:lnTo>
                <a:lnTo>
                  <a:pt x="1917816" y="3337778"/>
                </a:lnTo>
                <a:lnTo>
                  <a:pt x="1931108" y="3341608"/>
                </a:lnTo>
                <a:lnTo>
                  <a:pt x="1971501" y="3363301"/>
                </a:lnTo>
                <a:lnTo>
                  <a:pt x="1971709" y="3363400"/>
                </a:lnTo>
                <a:lnTo>
                  <a:pt x="1995607" y="3376210"/>
                </a:lnTo>
                <a:lnTo>
                  <a:pt x="1971639" y="3363375"/>
                </a:lnTo>
                <a:lnTo>
                  <a:pt x="1971501" y="3363301"/>
                </a:lnTo>
                <a:lnTo>
                  <a:pt x="1917816" y="3337778"/>
                </a:lnTo>
                <a:lnTo>
                  <a:pt x="1904441" y="3333923"/>
                </a:lnTo>
                <a:lnTo>
                  <a:pt x="1853453" y="3329025"/>
                </a:lnTo>
                <a:lnTo>
                  <a:pt x="1853315" y="3329021"/>
                </a:lnTo>
                <a:close/>
                <a:moveTo>
                  <a:pt x="996045" y="2248354"/>
                </a:moveTo>
                <a:lnTo>
                  <a:pt x="1003582" y="2269398"/>
                </a:lnTo>
                <a:cubicBezTo>
                  <a:pt x="1007591" y="2276473"/>
                  <a:pt x="1013089" y="2283186"/>
                  <a:pt x="1020419" y="2289289"/>
                </a:cubicBezTo>
                <a:cubicBezTo>
                  <a:pt x="1041188" y="2306378"/>
                  <a:pt x="1055542" y="2337655"/>
                  <a:pt x="1056783" y="2370077"/>
                </a:cubicBezTo>
                <a:lnTo>
                  <a:pt x="1055892" y="2378599"/>
                </a:lnTo>
                <a:lnTo>
                  <a:pt x="1051119" y="2350548"/>
                </a:lnTo>
                <a:cubicBezTo>
                  <a:pt x="1044958" y="2330425"/>
                  <a:pt x="1033960" y="2312741"/>
                  <a:pt x="1020110" y="2301358"/>
                </a:cubicBezTo>
                <a:cubicBezTo>
                  <a:pt x="1005445" y="2289162"/>
                  <a:pt x="998113" y="2274526"/>
                  <a:pt x="995363" y="2259434"/>
                </a:cubicBezTo>
                <a:close/>
                <a:moveTo>
                  <a:pt x="822003" y="2205130"/>
                </a:moveTo>
                <a:lnTo>
                  <a:pt x="823157" y="2210040"/>
                </a:lnTo>
                <a:cubicBezTo>
                  <a:pt x="823157" y="2225133"/>
                  <a:pt x="816435" y="2245256"/>
                  <a:pt x="798512" y="2272087"/>
                </a:cubicBezTo>
                <a:cubicBezTo>
                  <a:pt x="789551" y="2285503"/>
                  <a:pt x="782269" y="2299020"/>
                  <a:pt x="776700" y="2312404"/>
                </a:cubicBezTo>
                <a:lnTo>
                  <a:pt x="765201" y="2351781"/>
                </a:lnTo>
                <a:lnTo>
                  <a:pt x="765544" y="2339892"/>
                </a:lnTo>
                <a:cubicBezTo>
                  <a:pt x="769769" y="2314108"/>
                  <a:pt x="780968" y="2286848"/>
                  <a:pt x="798886" y="2259995"/>
                </a:cubicBezTo>
                <a:cubicBezTo>
                  <a:pt x="807845" y="2246569"/>
                  <a:pt x="814004" y="2234821"/>
                  <a:pt x="817924" y="2224541"/>
                </a:cubicBezTo>
                <a:close/>
                <a:moveTo>
                  <a:pt x="3131849" y="1966257"/>
                </a:moveTo>
                <a:lnTo>
                  <a:pt x="3131592" y="1975337"/>
                </a:lnTo>
                <a:cubicBezTo>
                  <a:pt x="3127368" y="2001549"/>
                  <a:pt x="3116174" y="2029387"/>
                  <a:pt x="3098264" y="2057021"/>
                </a:cubicBezTo>
                <a:cubicBezTo>
                  <a:pt x="3089308" y="2070432"/>
                  <a:pt x="3083152" y="2082166"/>
                  <a:pt x="3079234" y="2092434"/>
                </a:cubicBezTo>
                <a:lnTo>
                  <a:pt x="3075155" y="2111827"/>
                </a:lnTo>
                <a:lnTo>
                  <a:pt x="3074338" y="2108349"/>
                </a:lnTo>
                <a:cubicBezTo>
                  <a:pt x="3074338" y="2093258"/>
                  <a:pt x="3081058" y="2073136"/>
                  <a:pt x="3098978" y="2046307"/>
                </a:cubicBezTo>
                <a:cubicBezTo>
                  <a:pt x="3107938" y="2032486"/>
                  <a:pt x="3115218" y="2018614"/>
                  <a:pt x="3120786" y="2004920"/>
                </a:cubicBezTo>
                <a:close/>
                <a:moveTo>
                  <a:pt x="2841390" y="1935058"/>
                </a:moveTo>
                <a:lnTo>
                  <a:pt x="2846416" y="1964600"/>
                </a:lnTo>
                <a:cubicBezTo>
                  <a:pt x="2852576" y="1984722"/>
                  <a:pt x="2863573" y="2002404"/>
                  <a:pt x="2877420" y="2013786"/>
                </a:cubicBezTo>
                <a:cubicBezTo>
                  <a:pt x="2892082" y="2025981"/>
                  <a:pt x="2899413" y="2040819"/>
                  <a:pt x="2902162" y="2056215"/>
                </a:cubicBezTo>
                <a:lnTo>
                  <a:pt x="2901524" y="2066847"/>
                </a:lnTo>
                <a:lnTo>
                  <a:pt x="2893652" y="2044518"/>
                </a:lnTo>
                <a:cubicBezTo>
                  <a:pt x="2889645" y="2037362"/>
                  <a:pt x="2884150" y="2030606"/>
                  <a:pt x="2876823" y="2024510"/>
                </a:cubicBezTo>
                <a:cubicBezTo>
                  <a:pt x="2856063" y="2007442"/>
                  <a:pt x="2841714" y="1976201"/>
                  <a:pt x="2840474" y="1943817"/>
                </a:cubicBezTo>
                <a:close/>
                <a:moveTo>
                  <a:pt x="1746824" y="1055701"/>
                </a:moveTo>
                <a:lnTo>
                  <a:pt x="1753214" y="1107872"/>
                </a:lnTo>
                <a:cubicBezTo>
                  <a:pt x="1781931" y="1212548"/>
                  <a:pt x="1899470" y="1201169"/>
                  <a:pt x="1942211" y="1149964"/>
                </a:cubicBezTo>
                <a:cubicBezTo>
                  <a:pt x="1976405" y="1108513"/>
                  <a:pt x="2036242" y="1129239"/>
                  <a:pt x="2064024" y="1142192"/>
                </a:cubicBezTo>
                <a:lnTo>
                  <a:pt x="2064043" y="1142202"/>
                </a:lnTo>
                <a:lnTo>
                  <a:pt x="2027892" y="1129316"/>
                </a:lnTo>
                <a:cubicBezTo>
                  <a:pt x="1999378" y="1122405"/>
                  <a:pt x="1965161" y="1122405"/>
                  <a:pt x="1942349" y="1150050"/>
                </a:cubicBezTo>
                <a:cubicBezTo>
                  <a:pt x="1893467" y="1208591"/>
                  <a:pt x="1746821" y="1215096"/>
                  <a:pt x="1746821" y="1055734"/>
                </a:cubicBezTo>
                <a:close/>
                <a:moveTo>
                  <a:pt x="1853273" y="894708"/>
                </a:moveTo>
                <a:cubicBezTo>
                  <a:pt x="1889648" y="890325"/>
                  <a:pt x="1931351" y="902064"/>
                  <a:pt x="1971678" y="928895"/>
                </a:cubicBezTo>
                <a:cubicBezTo>
                  <a:pt x="1985121" y="937839"/>
                  <a:pt x="1996883" y="944038"/>
                  <a:pt x="2007175" y="948040"/>
                </a:cubicBezTo>
                <a:lnTo>
                  <a:pt x="2033720" y="953969"/>
                </a:lnTo>
                <a:lnTo>
                  <a:pt x="2033647" y="953984"/>
                </a:lnTo>
                <a:cubicBezTo>
                  <a:pt x="2018535" y="953679"/>
                  <a:pt x="1998386" y="946771"/>
                  <a:pt x="1971520" y="928890"/>
                </a:cubicBezTo>
                <a:cubicBezTo>
                  <a:pt x="1944654" y="911009"/>
                  <a:pt x="1917177" y="899833"/>
                  <a:pt x="1891074" y="895668"/>
                </a:cubicBezTo>
                <a:lnTo>
                  <a:pt x="1853243" y="894716"/>
                </a:lnTo>
                <a:close/>
                <a:moveTo>
                  <a:pt x="2311762" y="0"/>
                </a:moveTo>
                <a:lnTo>
                  <a:pt x="2079218" y="2324"/>
                </a:lnTo>
                <a:lnTo>
                  <a:pt x="2079218" y="1995"/>
                </a:lnTo>
                <a:cubicBezTo>
                  <a:pt x="1929314" y="8499"/>
                  <a:pt x="1772892" y="31265"/>
                  <a:pt x="1606693" y="70293"/>
                </a:cubicBezTo>
                <a:cubicBezTo>
                  <a:pt x="1606693" y="70293"/>
                  <a:pt x="629055" y="362998"/>
                  <a:pt x="427010" y="564639"/>
                </a:cubicBezTo>
                <a:cubicBezTo>
                  <a:pt x="427010" y="564639"/>
                  <a:pt x="609502" y="590658"/>
                  <a:pt x="511738" y="623180"/>
                </a:cubicBezTo>
                <a:cubicBezTo>
                  <a:pt x="413974" y="655703"/>
                  <a:pt x="524773" y="675217"/>
                  <a:pt x="524773" y="675217"/>
                </a:cubicBezTo>
                <a:cubicBezTo>
                  <a:pt x="524773" y="675217"/>
                  <a:pt x="407457" y="766281"/>
                  <a:pt x="407457" y="805308"/>
                </a:cubicBezTo>
                <a:cubicBezTo>
                  <a:pt x="407457" y="844335"/>
                  <a:pt x="570397" y="694731"/>
                  <a:pt x="563879" y="759776"/>
                </a:cubicBezTo>
                <a:cubicBezTo>
                  <a:pt x="557361" y="824822"/>
                  <a:pt x="479150" y="896372"/>
                  <a:pt x="498703" y="896372"/>
                </a:cubicBezTo>
                <a:cubicBezTo>
                  <a:pt x="518256" y="896372"/>
                  <a:pt x="655125" y="870354"/>
                  <a:pt x="726819" y="993940"/>
                </a:cubicBezTo>
                <a:cubicBezTo>
                  <a:pt x="726819" y="993940"/>
                  <a:pt x="361834" y="1462269"/>
                  <a:pt x="420492" y="1852543"/>
                </a:cubicBezTo>
                <a:cubicBezTo>
                  <a:pt x="437601" y="1962308"/>
                  <a:pt x="447377" y="2042802"/>
                  <a:pt x="451196" y="2106374"/>
                </a:cubicBezTo>
                <a:lnTo>
                  <a:pt x="452914" y="2159629"/>
                </a:lnTo>
                <a:lnTo>
                  <a:pt x="446682" y="2228210"/>
                </a:lnTo>
                <a:cubicBezTo>
                  <a:pt x="432785" y="2293358"/>
                  <a:pt x="397356" y="2332416"/>
                  <a:pt x="336272" y="2393446"/>
                </a:cubicBezTo>
                <a:cubicBezTo>
                  <a:pt x="205958" y="2523641"/>
                  <a:pt x="36550" y="2699404"/>
                  <a:pt x="10487" y="2744973"/>
                </a:cubicBezTo>
                <a:cubicBezTo>
                  <a:pt x="-15575" y="2790541"/>
                  <a:pt x="-2544" y="2875168"/>
                  <a:pt x="160348" y="2920736"/>
                </a:cubicBezTo>
                <a:cubicBezTo>
                  <a:pt x="323240" y="2966305"/>
                  <a:pt x="349303" y="2998854"/>
                  <a:pt x="271115" y="3109520"/>
                </a:cubicBezTo>
                <a:cubicBezTo>
                  <a:pt x="192927" y="3220186"/>
                  <a:pt x="267857" y="3317832"/>
                  <a:pt x="362335" y="3330852"/>
                </a:cubicBezTo>
                <a:cubicBezTo>
                  <a:pt x="362335" y="3330852"/>
                  <a:pt x="306951" y="3487086"/>
                  <a:pt x="362335" y="3545674"/>
                </a:cubicBezTo>
                <a:cubicBezTo>
                  <a:pt x="420976" y="3604261"/>
                  <a:pt x="486133" y="3656340"/>
                  <a:pt x="394913" y="3773515"/>
                </a:cubicBezTo>
                <a:cubicBezTo>
                  <a:pt x="303693" y="3890691"/>
                  <a:pt x="388397" y="4138062"/>
                  <a:pt x="603415" y="4216179"/>
                </a:cubicBezTo>
                <a:cubicBezTo>
                  <a:pt x="818433" y="4294297"/>
                  <a:pt x="1333172" y="4242219"/>
                  <a:pt x="1372266" y="4261748"/>
                </a:cubicBezTo>
                <a:cubicBezTo>
                  <a:pt x="1411360" y="4281277"/>
                  <a:pt x="1450454" y="4326845"/>
                  <a:pt x="1417876" y="4457041"/>
                </a:cubicBezTo>
                <a:cubicBezTo>
                  <a:pt x="1401586" y="4525393"/>
                  <a:pt x="1489548" y="4746725"/>
                  <a:pt x="1577510" y="4948528"/>
                </a:cubicBezTo>
                <a:lnTo>
                  <a:pt x="1577586" y="4948491"/>
                </a:lnTo>
                <a:lnTo>
                  <a:pt x="1637719" y="5081773"/>
                </a:lnTo>
                <a:cubicBezTo>
                  <a:pt x="1695893" y="5207622"/>
                  <a:pt x="1743532" y="5302809"/>
                  <a:pt x="1743532" y="5302809"/>
                </a:cubicBezTo>
                <a:cubicBezTo>
                  <a:pt x="1743532" y="5302809"/>
                  <a:pt x="1743532" y="5302809"/>
                  <a:pt x="1443855" y="5807220"/>
                </a:cubicBezTo>
                <a:lnTo>
                  <a:pt x="4688188" y="5807220"/>
                </a:lnTo>
                <a:cubicBezTo>
                  <a:pt x="4688188" y="5807220"/>
                  <a:pt x="4590467" y="5127079"/>
                  <a:pt x="3847789" y="4606396"/>
                </a:cubicBezTo>
                <a:cubicBezTo>
                  <a:pt x="3847789" y="4606396"/>
                  <a:pt x="3860818" y="4124765"/>
                  <a:pt x="3652347" y="3831881"/>
                </a:cubicBezTo>
                <a:cubicBezTo>
                  <a:pt x="3652347" y="3831881"/>
                  <a:pt x="3630360" y="3846525"/>
                  <a:pt x="3601502" y="3860712"/>
                </a:cubicBezTo>
                <a:lnTo>
                  <a:pt x="3571165" y="3874075"/>
                </a:lnTo>
                <a:lnTo>
                  <a:pt x="3571418" y="3873942"/>
                </a:lnTo>
                <a:cubicBezTo>
                  <a:pt x="3538836" y="3883698"/>
                  <a:pt x="3506254" y="3886950"/>
                  <a:pt x="3483447" y="3864186"/>
                </a:cubicBezTo>
                <a:cubicBezTo>
                  <a:pt x="3431315" y="3812154"/>
                  <a:pt x="3457381" y="3773129"/>
                  <a:pt x="3476930" y="3740609"/>
                </a:cubicBezTo>
                <a:cubicBezTo>
                  <a:pt x="3496479" y="3708089"/>
                  <a:pt x="3522545" y="3610528"/>
                  <a:pt x="3483447" y="3506464"/>
                </a:cubicBezTo>
                <a:cubicBezTo>
                  <a:pt x="3454937" y="3429635"/>
                  <a:pt x="3785645" y="3019169"/>
                  <a:pt x="3951712" y="2421032"/>
                </a:cubicBezTo>
                <a:lnTo>
                  <a:pt x="4008896" y="2164307"/>
                </a:lnTo>
                <a:lnTo>
                  <a:pt x="4010080" y="2164307"/>
                </a:lnTo>
                <a:cubicBezTo>
                  <a:pt x="4032875" y="2027761"/>
                  <a:pt x="4045901" y="1884713"/>
                  <a:pt x="4042645" y="1735162"/>
                </a:cubicBezTo>
                <a:cubicBezTo>
                  <a:pt x="4027380" y="927468"/>
                  <a:pt x="3439686" y="45480"/>
                  <a:pt x="2311762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E0FB9B-73F7-D04A-B9C4-C3DF7E9BFD79}"/>
              </a:ext>
            </a:extLst>
          </p:cNvPr>
          <p:cNvGrpSpPr/>
          <p:nvPr/>
        </p:nvGrpSpPr>
        <p:grpSpPr>
          <a:xfrm>
            <a:off x="473582" y="3788150"/>
            <a:ext cx="23301373" cy="17221917"/>
            <a:chOff x="473582" y="3788150"/>
            <a:chExt cx="23301373" cy="17221917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2C53D8D4-0488-6A4B-BEE7-27A6A6765B87}"/>
                </a:ext>
              </a:extLst>
            </p:cNvPr>
            <p:cNvSpPr/>
            <p:nvPr/>
          </p:nvSpPr>
          <p:spPr>
            <a:xfrm>
              <a:off x="4939234" y="6510886"/>
              <a:ext cx="14499182" cy="14499181"/>
            </a:xfrm>
            <a:prstGeom prst="arc">
              <a:avLst>
                <a:gd name="adj1" fmla="val 12446668"/>
                <a:gd name="adj2" fmla="val 19840793"/>
              </a:avLst>
            </a:prstGeom>
            <a:ln w="508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0E25278-72BA-1445-8597-FA9E8AC12CA1}"/>
                </a:ext>
              </a:extLst>
            </p:cNvPr>
            <p:cNvSpPr/>
            <p:nvPr/>
          </p:nvSpPr>
          <p:spPr>
            <a:xfrm>
              <a:off x="5208121" y="9518110"/>
              <a:ext cx="1220388" cy="11966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34C5150-9E68-8C4A-9F6E-78EE0F59302D}"/>
                </a:ext>
              </a:extLst>
            </p:cNvPr>
            <p:cNvGrpSpPr/>
            <p:nvPr/>
          </p:nvGrpSpPr>
          <p:grpSpPr>
            <a:xfrm>
              <a:off x="5525506" y="9802164"/>
              <a:ext cx="558267" cy="54741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108" name="Freeform 372">
                <a:extLst>
                  <a:ext uri="{FF2B5EF4-FFF2-40B4-BE49-F238E27FC236}">
                    <a16:creationId xmlns:a16="http://schemas.microsoft.com/office/drawing/2014/main" id="{2CBD6F91-ADB7-3E4D-9609-1451EB0C5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73">
                <a:extLst>
                  <a:ext uri="{FF2B5EF4-FFF2-40B4-BE49-F238E27FC236}">
                    <a16:creationId xmlns:a16="http://schemas.microsoft.com/office/drawing/2014/main" id="{040B444D-8551-5942-B260-9CCFC7512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AFBFE36-E8DC-2842-A06D-E7E255A39ABB}"/>
                </a:ext>
              </a:extLst>
            </p:cNvPr>
            <p:cNvSpPr/>
            <p:nvPr/>
          </p:nvSpPr>
          <p:spPr>
            <a:xfrm>
              <a:off x="17782895" y="9504157"/>
              <a:ext cx="1220388" cy="11966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9C6979B-71F4-344A-B05C-54A6C980F923}"/>
                </a:ext>
              </a:extLst>
            </p:cNvPr>
            <p:cNvGrpSpPr/>
            <p:nvPr/>
          </p:nvGrpSpPr>
          <p:grpSpPr>
            <a:xfrm>
              <a:off x="18129739" y="9856707"/>
              <a:ext cx="549595" cy="541280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12" name="Freeform 101">
                <a:extLst>
                  <a:ext uri="{FF2B5EF4-FFF2-40B4-BE49-F238E27FC236}">
                    <a16:creationId xmlns:a16="http://schemas.microsoft.com/office/drawing/2014/main" id="{7130D796-86D5-7C4F-BF7C-0BB1B0D8F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3" name="Freeform 102">
                <a:extLst>
                  <a:ext uri="{FF2B5EF4-FFF2-40B4-BE49-F238E27FC236}">
                    <a16:creationId xmlns:a16="http://schemas.microsoft.com/office/drawing/2014/main" id="{9550CD2C-7F42-4044-A37E-43387D8B7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4" name="Freeform 103">
                <a:extLst>
                  <a:ext uri="{FF2B5EF4-FFF2-40B4-BE49-F238E27FC236}">
                    <a16:creationId xmlns:a16="http://schemas.microsoft.com/office/drawing/2014/main" id="{E3AA310F-E2AC-4E4C-A77A-770AE47E2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5" name="Freeform 104">
                <a:extLst>
                  <a:ext uri="{FF2B5EF4-FFF2-40B4-BE49-F238E27FC236}">
                    <a16:creationId xmlns:a16="http://schemas.microsoft.com/office/drawing/2014/main" id="{53C14258-033F-CA46-8F47-C66769FFB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05">
                <a:extLst>
                  <a:ext uri="{FF2B5EF4-FFF2-40B4-BE49-F238E27FC236}">
                    <a16:creationId xmlns:a16="http://schemas.microsoft.com/office/drawing/2014/main" id="{264A20D4-BE5E-2240-B660-90DB26988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9CBB4B-5BBA-6245-AD75-CC6BC96A2384}"/>
                </a:ext>
              </a:extLst>
            </p:cNvPr>
            <p:cNvSpPr/>
            <p:nvPr/>
          </p:nvSpPr>
          <p:spPr>
            <a:xfrm>
              <a:off x="7719249" y="6958348"/>
              <a:ext cx="1220388" cy="11966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716AD4F-46E6-394A-87C1-24D64C33D03E}"/>
                </a:ext>
              </a:extLst>
            </p:cNvPr>
            <p:cNvGrpSpPr/>
            <p:nvPr/>
          </p:nvGrpSpPr>
          <p:grpSpPr>
            <a:xfrm>
              <a:off x="8017899" y="7222973"/>
              <a:ext cx="637550" cy="597625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56B4C11D-8F93-8D41-8795-4B6D99502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6070132-8ED8-F94D-AE96-D52D7BD3E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4A84C578-DB0F-5647-8312-88183EB71E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905BF71A-5C85-0D4B-B9F7-FF4A3A6949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F0F5BEF-1381-9F43-A7D5-814DB7F9A440}"/>
                </a:ext>
              </a:extLst>
            </p:cNvPr>
            <p:cNvSpPr/>
            <p:nvPr/>
          </p:nvSpPr>
          <p:spPr>
            <a:xfrm>
              <a:off x="15477460" y="6958348"/>
              <a:ext cx="1220388" cy="11966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B53BB95-16B6-1C41-83D8-CC02DAEC1681}"/>
                </a:ext>
              </a:extLst>
            </p:cNvPr>
            <p:cNvGrpSpPr/>
            <p:nvPr/>
          </p:nvGrpSpPr>
          <p:grpSpPr>
            <a:xfrm>
              <a:off x="2817251" y="5077931"/>
              <a:ext cx="6149374" cy="1538882"/>
              <a:chOff x="3064474" y="5023120"/>
              <a:chExt cx="6149374" cy="1538882"/>
            </a:xfrm>
          </p:grpSpPr>
          <p:sp>
            <p:nvSpPr>
              <p:cNvPr id="125" name="CuadroTexto 395">
                <a:extLst>
                  <a:ext uri="{FF2B5EF4-FFF2-40B4-BE49-F238E27FC236}">
                    <a16:creationId xmlns:a16="http://schemas.microsoft.com/office/drawing/2014/main" id="{DB559024-B9BB-4242-8A53-F04D0B0B1CD9}"/>
                  </a:ext>
                </a:extLst>
              </p:cNvPr>
              <p:cNvSpPr txBox="1"/>
              <p:nvPr/>
            </p:nvSpPr>
            <p:spPr>
              <a:xfrm flipH="1">
                <a:off x="4648700" y="5023120"/>
                <a:ext cx="4565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tx2"/>
                    </a:solidFill>
                    <a:latin typeface="Poppins SemiBold" pitchFamily="2" charset="77"/>
                    <a:ea typeface="Lato Semibold" panose="020F0502020204030203" pitchFamily="34" charset="0"/>
                    <a:cs typeface="Poppins SemiBold" pitchFamily="2" charset="77"/>
                  </a:rPr>
                  <a:t>Suppliers</a:t>
                </a:r>
              </a:p>
            </p:txBody>
          </p:sp>
          <p:sp>
            <p:nvSpPr>
              <p:cNvPr id="126" name="Rectangle 56">
                <a:extLst>
                  <a:ext uri="{FF2B5EF4-FFF2-40B4-BE49-F238E27FC236}">
                    <a16:creationId xmlns:a16="http://schemas.microsoft.com/office/drawing/2014/main" id="{C4FF6AD2-8AA9-DC40-A051-E63A3F0594D4}"/>
                  </a:ext>
                </a:extLst>
              </p:cNvPr>
              <p:cNvSpPr/>
              <p:nvPr/>
            </p:nvSpPr>
            <p:spPr>
              <a:xfrm flipH="1">
                <a:off x="3064474" y="5607895"/>
                <a:ext cx="614937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2CCB45A-5DB0-BE45-B76E-904AC1A29B6A}"/>
                </a:ext>
              </a:extLst>
            </p:cNvPr>
            <p:cNvGrpSpPr/>
            <p:nvPr/>
          </p:nvGrpSpPr>
          <p:grpSpPr>
            <a:xfrm>
              <a:off x="473582" y="7359346"/>
              <a:ext cx="6149374" cy="1538882"/>
              <a:chOff x="3064474" y="5023120"/>
              <a:chExt cx="6149374" cy="1538882"/>
            </a:xfrm>
          </p:grpSpPr>
          <p:sp>
            <p:nvSpPr>
              <p:cNvPr id="128" name="CuadroTexto 395">
                <a:extLst>
                  <a:ext uri="{FF2B5EF4-FFF2-40B4-BE49-F238E27FC236}">
                    <a16:creationId xmlns:a16="http://schemas.microsoft.com/office/drawing/2014/main" id="{0C219FE0-4EF5-BB4C-9768-779EDAD4A243}"/>
                  </a:ext>
                </a:extLst>
              </p:cNvPr>
              <p:cNvSpPr txBox="1"/>
              <p:nvPr/>
            </p:nvSpPr>
            <p:spPr>
              <a:xfrm flipH="1">
                <a:off x="4648700" y="5023120"/>
                <a:ext cx="4565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tx2"/>
                    </a:solidFill>
                    <a:latin typeface="Poppins SemiBold" pitchFamily="2" charset="77"/>
                    <a:ea typeface="Lato Semibold" panose="020F0502020204030203" pitchFamily="34" charset="0"/>
                    <a:cs typeface="Poppins SemiBold" pitchFamily="2" charset="77"/>
                  </a:rPr>
                  <a:t>Business System</a:t>
                </a:r>
              </a:p>
            </p:txBody>
          </p:sp>
          <p:sp>
            <p:nvSpPr>
              <p:cNvPr id="129" name="Rectangle 56">
                <a:extLst>
                  <a:ext uri="{FF2B5EF4-FFF2-40B4-BE49-F238E27FC236}">
                    <a16:creationId xmlns:a16="http://schemas.microsoft.com/office/drawing/2014/main" id="{0913CCBB-FEAF-2142-979E-24051464B13C}"/>
                  </a:ext>
                </a:extLst>
              </p:cNvPr>
              <p:cNvSpPr/>
              <p:nvPr/>
            </p:nvSpPr>
            <p:spPr>
              <a:xfrm flipH="1">
                <a:off x="3064474" y="5607895"/>
                <a:ext cx="614937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468396C-815F-AB4A-9486-010C9EC8844D}"/>
                </a:ext>
              </a:extLst>
            </p:cNvPr>
            <p:cNvGrpSpPr/>
            <p:nvPr/>
          </p:nvGrpSpPr>
          <p:grpSpPr>
            <a:xfrm flipH="1">
              <a:off x="15281912" y="5077931"/>
              <a:ext cx="6149374" cy="1538882"/>
              <a:chOff x="3064474" y="5023120"/>
              <a:chExt cx="6149374" cy="1538882"/>
            </a:xfrm>
          </p:grpSpPr>
          <p:sp>
            <p:nvSpPr>
              <p:cNvPr id="131" name="CuadroTexto 395">
                <a:extLst>
                  <a:ext uri="{FF2B5EF4-FFF2-40B4-BE49-F238E27FC236}">
                    <a16:creationId xmlns:a16="http://schemas.microsoft.com/office/drawing/2014/main" id="{17924652-3D65-AB4B-B2D8-E99043EC5BEB}"/>
                  </a:ext>
                </a:extLst>
              </p:cNvPr>
              <p:cNvSpPr txBox="1"/>
              <p:nvPr/>
            </p:nvSpPr>
            <p:spPr>
              <a:xfrm flipH="1">
                <a:off x="4648700" y="5023120"/>
                <a:ext cx="4565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Poppins SemiBold" pitchFamily="2" charset="77"/>
                    <a:ea typeface="Lato Semibold" panose="020F0502020204030203" pitchFamily="34" charset="0"/>
                    <a:cs typeface="Poppins SemiBold" pitchFamily="2" charset="77"/>
                  </a:rPr>
                  <a:t>Competitors</a:t>
                </a:r>
              </a:p>
            </p:txBody>
          </p:sp>
          <p:sp>
            <p:nvSpPr>
              <p:cNvPr id="132" name="Rectangle 56">
                <a:extLst>
                  <a:ext uri="{FF2B5EF4-FFF2-40B4-BE49-F238E27FC236}">
                    <a16:creationId xmlns:a16="http://schemas.microsoft.com/office/drawing/2014/main" id="{46B41AF6-C28F-254C-B5F5-079084A8AEB8}"/>
                  </a:ext>
                </a:extLst>
              </p:cNvPr>
              <p:cNvSpPr/>
              <p:nvPr/>
            </p:nvSpPr>
            <p:spPr>
              <a:xfrm flipH="1">
                <a:off x="3064474" y="5607895"/>
                <a:ext cx="614937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EB525E3-B6A1-A34C-B4E3-C122E86E5357}"/>
                </a:ext>
              </a:extLst>
            </p:cNvPr>
            <p:cNvGrpSpPr/>
            <p:nvPr/>
          </p:nvGrpSpPr>
          <p:grpSpPr>
            <a:xfrm flipH="1">
              <a:off x="17625581" y="7359346"/>
              <a:ext cx="6149374" cy="1538882"/>
              <a:chOff x="3064474" y="5023120"/>
              <a:chExt cx="6149374" cy="1538882"/>
            </a:xfrm>
          </p:grpSpPr>
          <p:sp>
            <p:nvSpPr>
              <p:cNvPr id="134" name="CuadroTexto 395">
                <a:extLst>
                  <a:ext uri="{FF2B5EF4-FFF2-40B4-BE49-F238E27FC236}">
                    <a16:creationId xmlns:a16="http://schemas.microsoft.com/office/drawing/2014/main" id="{B5C667E7-F3C9-C94C-A609-919CBC587E3B}"/>
                  </a:ext>
                </a:extLst>
              </p:cNvPr>
              <p:cNvSpPr txBox="1"/>
              <p:nvPr/>
            </p:nvSpPr>
            <p:spPr>
              <a:xfrm flipH="1">
                <a:off x="4648700" y="5023120"/>
                <a:ext cx="4565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Poppins SemiBold" pitchFamily="2" charset="77"/>
                    <a:ea typeface="Lato Semibold" panose="020F0502020204030203" pitchFamily="34" charset="0"/>
                    <a:cs typeface="Poppins SemiBold" pitchFamily="2" charset="77"/>
                  </a:rPr>
                  <a:t>Marketing</a:t>
                </a:r>
              </a:p>
            </p:txBody>
          </p:sp>
          <p:sp>
            <p:nvSpPr>
              <p:cNvPr id="135" name="Rectangle 56">
                <a:extLst>
                  <a:ext uri="{FF2B5EF4-FFF2-40B4-BE49-F238E27FC236}">
                    <a16:creationId xmlns:a16="http://schemas.microsoft.com/office/drawing/2014/main" id="{75AE8F7C-4E31-4C4C-BB4E-401ABE8D8B1E}"/>
                  </a:ext>
                </a:extLst>
              </p:cNvPr>
              <p:cNvSpPr/>
              <p:nvPr/>
            </p:nvSpPr>
            <p:spPr>
              <a:xfrm flipH="1">
                <a:off x="3064474" y="5607895"/>
                <a:ext cx="614937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61EA69F-FFD1-B745-B49A-72A8B5A312ED}"/>
                </a:ext>
              </a:extLst>
            </p:cNvPr>
            <p:cNvGrpSpPr/>
            <p:nvPr/>
          </p:nvGrpSpPr>
          <p:grpSpPr>
            <a:xfrm>
              <a:off x="9122572" y="3788150"/>
              <a:ext cx="6149374" cy="1538882"/>
              <a:chOff x="3064474" y="5023120"/>
              <a:chExt cx="6149374" cy="1538882"/>
            </a:xfrm>
          </p:grpSpPr>
          <p:sp>
            <p:nvSpPr>
              <p:cNvPr id="137" name="CuadroTexto 395">
                <a:extLst>
                  <a:ext uri="{FF2B5EF4-FFF2-40B4-BE49-F238E27FC236}">
                    <a16:creationId xmlns:a16="http://schemas.microsoft.com/office/drawing/2014/main" id="{C7512864-FAE9-0843-83F7-BBB39F19DF39}"/>
                  </a:ext>
                </a:extLst>
              </p:cNvPr>
              <p:cNvSpPr txBox="1"/>
              <p:nvPr/>
            </p:nvSpPr>
            <p:spPr>
              <a:xfrm flipH="1">
                <a:off x="3852333" y="5023120"/>
                <a:ext cx="4565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2"/>
                    </a:solidFill>
                    <a:latin typeface="Poppins SemiBold" pitchFamily="2" charset="77"/>
                    <a:ea typeface="Lato Semibold" panose="020F0502020204030203" pitchFamily="34" charset="0"/>
                    <a:cs typeface="Poppins SemiBold" pitchFamily="2" charset="77"/>
                  </a:rPr>
                  <a:t>Community</a:t>
                </a:r>
              </a:p>
            </p:txBody>
          </p:sp>
          <p:sp>
            <p:nvSpPr>
              <p:cNvPr id="138" name="Rectangle 56">
                <a:extLst>
                  <a:ext uri="{FF2B5EF4-FFF2-40B4-BE49-F238E27FC236}">
                    <a16:creationId xmlns:a16="http://schemas.microsoft.com/office/drawing/2014/main" id="{9DC49346-1513-5D40-9747-CBD7515FB0F9}"/>
                  </a:ext>
                </a:extLst>
              </p:cNvPr>
              <p:cNvSpPr/>
              <p:nvPr/>
            </p:nvSpPr>
            <p:spPr>
              <a:xfrm flipH="1">
                <a:off x="3064474" y="5607895"/>
                <a:ext cx="614937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03E4DB5-E685-1245-A66A-2BA66FF30F1E}"/>
                </a:ext>
              </a:extLst>
            </p:cNvPr>
            <p:cNvSpPr/>
            <p:nvPr/>
          </p:nvSpPr>
          <p:spPr>
            <a:xfrm>
              <a:off x="11602656" y="5794847"/>
              <a:ext cx="1220388" cy="11966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4D6515B-73B0-CA44-8ED4-EBAE1697D357}"/>
                </a:ext>
              </a:extLst>
            </p:cNvPr>
            <p:cNvGrpSpPr/>
            <p:nvPr/>
          </p:nvGrpSpPr>
          <p:grpSpPr>
            <a:xfrm>
              <a:off x="11977287" y="6139023"/>
              <a:ext cx="513468" cy="508325"/>
              <a:chOff x="10456863" y="5349875"/>
              <a:chExt cx="285749" cy="285750"/>
            </a:xfrm>
            <a:solidFill>
              <a:schemeClr val="bg1"/>
            </a:solidFill>
          </p:grpSpPr>
          <p:sp>
            <p:nvSpPr>
              <p:cNvPr id="141" name="Freeform 3396">
                <a:extLst>
                  <a:ext uri="{FF2B5EF4-FFF2-40B4-BE49-F238E27FC236}">
                    <a16:creationId xmlns:a16="http://schemas.microsoft.com/office/drawing/2014/main" id="{89483198-3ED9-6B48-A93B-175D8E7B5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6413" y="5445125"/>
                <a:ext cx="57150" cy="57150"/>
              </a:xfrm>
              <a:custGeom>
                <a:avLst/>
                <a:gdLst>
                  <a:gd name="T0" fmla="*/ 80 w 145"/>
                  <a:gd name="T1" fmla="*/ 143 h 143"/>
                  <a:gd name="T2" fmla="*/ 94 w 145"/>
                  <a:gd name="T3" fmla="*/ 141 h 143"/>
                  <a:gd name="T4" fmla="*/ 107 w 145"/>
                  <a:gd name="T5" fmla="*/ 134 h 143"/>
                  <a:gd name="T6" fmla="*/ 118 w 145"/>
                  <a:gd name="T7" fmla="*/ 127 h 143"/>
                  <a:gd name="T8" fmla="*/ 128 w 145"/>
                  <a:gd name="T9" fmla="*/ 118 h 143"/>
                  <a:gd name="T10" fmla="*/ 136 w 145"/>
                  <a:gd name="T11" fmla="*/ 106 h 143"/>
                  <a:gd name="T12" fmla="*/ 141 w 145"/>
                  <a:gd name="T13" fmla="*/ 93 h 143"/>
                  <a:gd name="T14" fmla="*/ 144 w 145"/>
                  <a:gd name="T15" fmla="*/ 79 h 143"/>
                  <a:gd name="T16" fmla="*/ 144 w 145"/>
                  <a:gd name="T17" fmla="*/ 64 h 143"/>
                  <a:gd name="T18" fmla="*/ 141 w 145"/>
                  <a:gd name="T19" fmla="*/ 50 h 143"/>
                  <a:gd name="T20" fmla="*/ 136 w 145"/>
                  <a:gd name="T21" fmla="*/ 37 h 143"/>
                  <a:gd name="T22" fmla="*/ 128 w 145"/>
                  <a:gd name="T23" fmla="*/ 25 h 143"/>
                  <a:gd name="T24" fmla="*/ 118 w 145"/>
                  <a:gd name="T25" fmla="*/ 16 h 143"/>
                  <a:gd name="T26" fmla="*/ 107 w 145"/>
                  <a:gd name="T27" fmla="*/ 9 h 143"/>
                  <a:gd name="T28" fmla="*/ 94 w 145"/>
                  <a:gd name="T29" fmla="*/ 2 h 143"/>
                  <a:gd name="T30" fmla="*/ 80 w 145"/>
                  <a:gd name="T31" fmla="*/ 0 h 143"/>
                  <a:gd name="T32" fmla="*/ 65 w 145"/>
                  <a:gd name="T33" fmla="*/ 0 h 143"/>
                  <a:gd name="T34" fmla="*/ 51 w 145"/>
                  <a:gd name="T35" fmla="*/ 2 h 143"/>
                  <a:gd name="T36" fmla="*/ 38 w 145"/>
                  <a:gd name="T37" fmla="*/ 9 h 143"/>
                  <a:gd name="T38" fmla="*/ 27 w 145"/>
                  <a:gd name="T39" fmla="*/ 16 h 143"/>
                  <a:gd name="T40" fmla="*/ 17 w 145"/>
                  <a:gd name="T41" fmla="*/ 25 h 143"/>
                  <a:gd name="T42" fmla="*/ 9 w 145"/>
                  <a:gd name="T43" fmla="*/ 37 h 143"/>
                  <a:gd name="T44" fmla="*/ 4 w 145"/>
                  <a:gd name="T45" fmla="*/ 50 h 143"/>
                  <a:gd name="T46" fmla="*/ 1 w 145"/>
                  <a:gd name="T47" fmla="*/ 64 h 143"/>
                  <a:gd name="T48" fmla="*/ 1 w 145"/>
                  <a:gd name="T49" fmla="*/ 79 h 143"/>
                  <a:gd name="T50" fmla="*/ 4 w 145"/>
                  <a:gd name="T51" fmla="*/ 93 h 143"/>
                  <a:gd name="T52" fmla="*/ 9 w 145"/>
                  <a:gd name="T53" fmla="*/ 106 h 143"/>
                  <a:gd name="T54" fmla="*/ 17 w 145"/>
                  <a:gd name="T55" fmla="*/ 118 h 143"/>
                  <a:gd name="T56" fmla="*/ 27 w 145"/>
                  <a:gd name="T57" fmla="*/ 127 h 143"/>
                  <a:gd name="T58" fmla="*/ 38 w 145"/>
                  <a:gd name="T59" fmla="*/ 134 h 143"/>
                  <a:gd name="T60" fmla="*/ 51 w 145"/>
                  <a:gd name="T61" fmla="*/ 141 h 143"/>
                  <a:gd name="T62" fmla="*/ 65 w 145"/>
                  <a:gd name="T6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43">
                    <a:moveTo>
                      <a:pt x="73" y="143"/>
                    </a:moveTo>
                    <a:lnTo>
                      <a:pt x="80" y="143"/>
                    </a:lnTo>
                    <a:lnTo>
                      <a:pt x="87" y="142"/>
                    </a:lnTo>
                    <a:lnTo>
                      <a:pt x="94" y="141"/>
                    </a:lnTo>
                    <a:lnTo>
                      <a:pt x="100" y="138"/>
                    </a:lnTo>
                    <a:lnTo>
                      <a:pt x="107" y="134"/>
                    </a:lnTo>
                    <a:lnTo>
                      <a:pt x="113" y="132"/>
                    </a:lnTo>
                    <a:lnTo>
                      <a:pt x="118" y="127"/>
                    </a:lnTo>
                    <a:lnTo>
                      <a:pt x="123" y="123"/>
                    </a:lnTo>
                    <a:lnTo>
                      <a:pt x="128" y="118"/>
                    </a:lnTo>
                    <a:lnTo>
                      <a:pt x="132" y="111"/>
                    </a:lnTo>
                    <a:lnTo>
                      <a:pt x="136" y="106"/>
                    </a:lnTo>
                    <a:lnTo>
                      <a:pt x="139" y="100"/>
                    </a:lnTo>
                    <a:lnTo>
                      <a:pt x="141" y="93"/>
                    </a:lnTo>
                    <a:lnTo>
                      <a:pt x="144" y="86"/>
                    </a:lnTo>
                    <a:lnTo>
                      <a:pt x="144" y="79"/>
                    </a:lnTo>
                    <a:lnTo>
                      <a:pt x="145" y="72"/>
                    </a:lnTo>
                    <a:lnTo>
                      <a:pt x="144" y="64"/>
                    </a:lnTo>
                    <a:lnTo>
                      <a:pt x="144" y="57"/>
                    </a:lnTo>
                    <a:lnTo>
                      <a:pt x="141" y="50"/>
                    </a:lnTo>
                    <a:lnTo>
                      <a:pt x="139" y="43"/>
                    </a:lnTo>
                    <a:lnTo>
                      <a:pt x="136" y="37"/>
                    </a:lnTo>
                    <a:lnTo>
                      <a:pt x="132" y="32"/>
                    </a:lnTo>
                    <a:lnTo>
                      <a:pt x="128" y="25"/>
                    </a:lnTo>
                    <a:lnTo>
                      <a:pt x="123" y="20"/>
                    </a:lnTo>
                    <a:lnTo>
                      <a:pt x="118" y="16"/>
                    </a:lnTo>
                    <a:lnTo>
                      <a:pt x="113" y="11"/>
                    </a:lnTo>
                    <a:lnTo>
                      <a:pt x="107" y="9"/>
                    </a:lnTo>
                    <a:lnTo>
                      <a:pt x="100" y="5"/>
                    </a:lnTo>
                    <a:lnTo>
                      <a:pt x="94" y="2"/>
                    </a:lnTo>
                    <a:lnTo>
                      <a:pt x="87" y="1"/>
                    </a:lnTo>
                    <a:lnTo>
                      <a:pt x="80" y="0"/>
                    </a:lnTo>
                    <a:lnTo>
                      <a:pt x="73" y="0"/>
                    </a:lnTo>
                    <a:lnTo>
                      <a:pt x="65" y="0"/>
                    </a:lnTo>
                    <a:lnTo>
                      <a:pt x="58" y="1"/>
                    </a:lnTo>
                    <a:lnTo>
                      <a:pt x="51" y="2"/>
                    </a:lnTo>
                    <a:lnTo>
                      <a:pt x="45" y="5"/>
                    </a:lnTo>
                    <a:lnTo>
                      <a:pt x="38" y="9"/>
                    </a:lnTo>
                    <a:lnTo>
                      <a:pt x="32" y="11"/>
                    </a:lnTo>
                    <a:lnTo>
                      <a:pt x="27" y="16"/>
                    </a:lnTo>
                    <a:lnTo>
                      <a:pt x="22" y="20"/>
                    </a:lnTo>
                    <a:lnTo>
                      <a:pt x="17" y="25"/>
                    </a:lnTo>
                    <a:lnTo>
                      <a:pt x="13" y="32"/>
                    </a:lnTo>
                    <a:lnTo>
                      <a:pt x="9" y="37"/>
                    </a:lnTo>
                    <a:lnTo>
                      <a:pt x="6" y="43"/>
                    </a:lnTo>
                    <a:lnTo>
                      <a:pt x="4" y="50"/>
                    </a:lnTo>
                    <a:lnTo>
                      <a:pt x="3" y="57"/>
                    </a:lnTo>
                    <a:lnTo>
                      <a:pt x="1" y="64"/>
                    </a:lnTo>
                    <a:lnTo>
                      <a:pt x="0" y="72"/>
                    </a:lnTo>
                    <a:lnTo>
                      <a:pt x="1" y="79"/>
                    </a:lnTo>
                    <a:lnTo>
                      <a:pt x="3" y="86"/>
                    </a:lnTo>
                    <a:lnTo>
                      <a:pt x="4" y="93"/>
                    </a:lnTo>
                    <a:lnTo>
                      <a:pt x="6" y="100"/>
                    </a:lnTo>
                    <a:lnTo>
                      <a:pt x="9" y="106"/>
                    </a:lnTo>
                    <a:lnTo>
                      <a:pt x="13" y="111"/>
                    </a:lnTo>
                    <a:lnTo>
                      <a:pt x="17" y="118"/>
                    </a:lnTo>
                    <a:lnTo>
                      <a:pt x="22" y="123"/>
                    </a:lnTo>
                    <a:lnTo>
                      <a:pt x="27" y="127"/>
                    </a:lnTo>
                    <a:lnTo>
                      <a:pt x="32" y="132"/>
                    </a:lnTo>
                    <a:lnTo>
                      <a:pt x="38" y="134"/>
                    </a:lnTo>
                    <a:lnTo>
                      <a:pt x="45" y="138"/>
                    </a:lnTo>
                    <a:lnTo>
                      <a:pt x="51" y="141"/>
                    </a:lnTo>
                    <a:lnTo>
                      <a:pt x="58" y="142"/>
                    </a:lnTo>
                    <a:lnTo>
                      <a:pt x="65" y="143"/>
                    </a:lnTo>
                    <a:lnTo>
                      <a:pt x="73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397">
                <a:extLst>
                  <a:ext uri="{FF2B5EF4-FFF2-40B4-BE49-F238E27FC236}">
                    <a16:creationId xmlns:a16="http://schemas.microsoft.com/office/drawing/2014/main" id="{1658BE35-958F-144F-8F27-A6DE9BCDB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8950" y="5511800"/>
                <a:ext cx="93662" cy="123825"/>
              </a:xfrm>
              <a:custGeom>
                <a:avLst/>
                <a:gdLst>
                  <a:gd name="T0" fmla="*/ 0 w 237"/>
                  <a:gd name="T1" fmla="*/ 0 h 312"/>
                  <a:gd name="T2" fmla="*/ 0 w 237"/>
                  <a:gd name="T3" fmla="*/ 11 h 312"/>
                  <a:gd name="T4" fmla="*/ 0 w 237"/>
                  <a:gd name="T5" fmla="*/ 40 h 312"/>
                  <a:gd name="T6" fmla="*/ 3 w 237"/>
                  <a:gd name="T7" fmla="*/ 67 h 312"/>
                  <a:gd name="T8" fmla="*/ 4 w 237"/>
                  <a:gd name="T9" fmla="*/ 81 h 312"/>
                  <a:gd name="T10" fmla="*/ 5 w 237"/>
                  <a:gd name="T11" fmla="*/ 94 h 312"/>
                  <a:gd name="T12" fmla="*/ 8 w 237"/>
                  <a:gd name="T13" fmla="*/ 106 h 312"/>
                  <a:gd name="T14" fmla="*/ 11 w 237"/>
                  <a:gd name="T15" fmla="*/ 119 h 312"/>
                  <a:gd name="T16" fmla="*/ 14 w 237"/>
                  <a:gd name="T17" fmla="*/ 131 h 312"/>
                  <a:gd name="T18" fmla="*/ 20 w 237"/>
                  <a:gd name="T19" fmla="*/ 141 h 312"/>
                  <a:gd name="T20" fmla="*/ 25 w 237"/>
                  <a:gd name="T21" fmla="*/ 151 h 312"/>
                  <a:gd name="T22" fmla="*/ 31 w 237"/>
                  <a:gd name="T23" fmla="*/ 160 h 312"/>
                  <a:gd name="T24" fmla="*/ 39 w 237"/>
                  <a:gd name="T25" fmla="*/ 169 h 312"/>
                  <a:gd name="T26" fmla="*/ 48 w 237"/>
                  <a:gd name="T27" fmla="*/ 176 h 312"/>
                  <a:gd name="T28" fmla="*/ 57 w 237"/>
                  <a:gd name="T29" fmla="*/ 182 h 312"/>
                  <a:gd name="T30" fmla="*/ 68 w 237"/>
                  <a:gd name="T31" fmla="*/ 186 h 312"/>
                  <a:gd name="T32" fmla="*/ 68 w 237"/>
                  <a:gd name="T33" fmla="*/ 312 h 312"/>
                  <a:gd name="T34" fmla="*/ 165 w 237"/>
                  <a:gd name="T35" fmla="*/ 312 h 312"/>
                  <a:gd name="T36" fmla="*/ 165 w 237"/>
                  <a:gd name="T37" fmla="*/ 186 h 312"/>
                  <a:gd name="T38" fmla="*/ 176 w 237"/>
                  <a:gd name="T39" fmla="*/ 182 h 312"/>
                  <a:gd name="T40" fmla="*/ 187 w 237"/>
                  <a:gd name="T41" fmla="*/ 176 h 312"/>
                  <a:gd name="T42" fmla="*/ 195 w 237"/>
                  <a:gd name="T43" fmla="*/ 169 h 312"/>
                  <a:gd name="T44" fmla="*/ 204 w 237"/>
                  <a:gd name="T45" fmla="*/ 160 h 312"/>
                  <a:gd name="T46" fmla="*/ 211 w 237"/>
                  <a:gd name="T47" fmla="*/ 151 h 312"/>
                  <a:gd name="T48" fmla="*/ 216 w 237"/>
                  <a:gd name="T49" fmla="*/ 141 h 312"/>
                  <a:gd name="T50" fmla="*/ 221 w 237"/>
                  <a:gd name="T51" fmla="*/ 131 h 312"/>
                  <a:gd name="T52" fmla="*/ 225 w 237"/>
                  <a:gd name="T53" fmla="*/ 119 h 312"/>
                  <a:gd name="T54" fmla="*/ 229 w 237"/>
                  <a:gd name="T55" fmla="*/ 106 h 312"/>
                  <a:gd name="T56" fmla="*/ 231 w 237"/>
                  <a:gd name="T57" fmla="*/ 94 h 312"/>
                  <a:gd name="T58" fmla="*/ 233 w 237"/>
                  <a:gd name="T59" fmla="*/ 81 h 312"/>
                  <a:gd name="T60" fmla="*/ 235 w 237"/>
                  <a:gd name="T61" fmla="*/ 68 h 312"/>
                  <a:gd name="T62" fmla="*/ 237 w 237"/>
                  <a:gd name="T63" fmla="*/ 40 h 312"/>
                  <a:gd name="T64" fmla="*/ 237 w 237"/>
                  <a:gd name="T65" fmla="*/ 11 h 312"/>
                  <a:gd name="T66" fmla="*/ 237 w 237"/>
                  <a:gd name="T67" fmla="*/ 0 h 312"/>
                  <a:gd name="T68" fmla="*/ 0 w 237"/>
                  <a:gd name="T6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7" h="312">
                    <a:moveTo>
                      <a:pt x="0" y="0"/>
                    </a:moveTo>
                    <a:lnTo>
                      <a:pt x="0" y="11"/>
                    </a:lnTo>
                    <a:lnTo>
                      <a:pt x="0" y="40"/>
                    </a:lnTo>
                    <a:lnTo>
                      <a:pt x="3" y="67"/>
                    </a:lnTo>
                    <a:lnTo>
                      <a:pt x="4" y="81"/>
                    </a:lnTo>
                    <a:lnTo>
                      <a:pt x="5" y="94"/>
                    </a:lnTo>
                    <a:lnTo>
                      <a:pt x="8" y="106"/>
                    </a:lnTo>
                    <a:lnTo>
                      <a:pt x="11" y="119"/>
                    </a:lnTo>
                    <a:lnTo>
                      <a:pt x="14" y="131"/>
                    </a:lnTo>
                    <a:lnTo>
                      <a:pt x="20" y="141"/>
                    </a:lnTo>
                    <a:lnTo>
                      <a:pt x="25" y="151"/>
                    </a:lnTo>
                    <a:lnTo>
                      <a:pt x="31" y="160"/>
                    </a:lnTo>
                    <a:lnTo>
                      <a:pt x="39" y="169"/>
                    </a:lnTo>
                    <a:lnTo>
                      <a:pt x="48" y="176"/>
                    </a:lnTo>
                    <a:lnTo>
                      <a:pt x="57" y="182"/>
                    </a:lnTo>
                    <a:lnTo>
                      <a:pt x="68" y="186"/>
                    </a:lnTo>
                    <a:lnTo>
                      <a:pt x="68" y="312"/>
                    </a:lnTo>
                    <a:lnTo>
                      <a:pt x="165" y="312"/>
                    </a:lnTo>
                    <a:lnTo>
                      <a:pt x="165" y="186"/>
                    </a:lnTo>
                    <a:lnTo>
                      <a:pt x="176" y="182"/>
                    </a:lnTo>
                    <a:lnTo>
                      <a:pt x="187" y="176"/>
                    </a:lnTo>
                    <a:lnTo>
                      <a:pt x="195" y="169"/>
                    </a:lnTo>
                    <a:lnTo>
                      <a:pt x="204" y="160"/>
                    </a:lnTo>
                    <a:lnTo>
                      <a:pt x="211" y="151"/>
                    </a:lnTo>
                    <a:lnTo>
                      <a:pt x="216" y="141"/>
                    </a:lnTo>
                    <a:lnTo>
                      <a:pt x="221" y="131"/>
                    </a:lnTo>
                    <a:lnTo>
                      <a:pt x="225" y="119"/>
                    </a:lnTo>
                    <a:lnTo>
                      <a:pt x="229" y="106"/>
                    </a:lnTo>
                    <a:lnTo>
                      <a:pt x="231" y="94"/>
                    </a:lnTo>
                    <a:lnTo>
                      <a:pt x="233" y="81"/>
                    </a:lnTo>
                    <a:lnTo>
                      <a:pt x="235" y="68"/>
                    </a:lnTo>
                    <a:lnTo>
                      <a:pt x="237" y="40"/>
                    </a:lnTo>
                    <a:lnTo>
                      <a:pt x="237" y="11"/>
                    </a:lnTo>
                    <a:lnTo>
                      <a:pt x="23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398">
                <a:extLst>
                  <a:ext uri="{FF2B5EF4-FFF2-40B4-BE49-F238E27FC236}">
                    <a16:creationId xmlns:a16="http://schemas.microsoft.com/office/drawing/2014/main" id="{AA713705-5352-3B47-983B-5C080079F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1163" y="5349875"/>
                <a:ext cx="57150" cy="57150"/>
              </a:xfrm>
              <a:custGeom>
                <a:avLst/>
                <a:gdLst>
                  <a:gd name="T0" fmla="*/ 79 w 144"/>
                  <a:gd name="T1" fmla="*/ 144 h 144"/>
                  <a:gd name="T2" fmla="*/ 94 w 144"/>
                  <a:gd name="T3" fmla="*/ 140 h 144"/>
                  <a:gd name="T4" fmla="*/ 106 w 144"/>
                  <a:gd name="T5" fmla="*/ 135 h 144"/>
                  <a:gd name="T6" fmla="*/ 118 w 144"/>
                  <a:gd name="T7" fmla="*/ 128 h 144"/>
                  <a:gd name="T8" fmla="*/ 128 w 144"/>
                  <a:gd name="T9" fmla="*/ 119 h 144"/>
                  <a:gd name="T10" fmla="*/ 136 w 144"/>
                  <a:gd name="T11" fmla="*/ 107 h 144"/>
                  <a:gd name="T12" fmla="*/ 141 w 144"/>
                  <a:gd name="T13" fmla="*/ 94 h 144"/>
                  <a:gd name="T14" fmla="*/ 144 w 144"/>
                  <a:gd name="T15" fmla="*/ 80 h 144"/>
                  <a:gd name="T16" fmla="*/ 144 w 144"/>
                  <a:gd name="T17" fmla="*/ 65 h 144"/>
                  <a:gd name="T18" fmla="*/ 141 w 144"/>
                  <a:gd name="T19" fmla="*/ 51 h 144"/>
                  <a:gd name="T20" fmla="*/ 136 w 144"/>
                  <a:gd name="T21" fmla="*/ 38 h 144"/>
                  <a:gd name="T22" fmla="*/ 128 w 144"/>
                  <a:gd name="T23" fmla="*/ 26 h 144"/>
                  <a:gd name="T24" fmla="*/ 118 w 144"/>
                  <a:gd name="T25" fmla="*/ 17 h 144"/>
                  <a:gd name="T26" fmla="*/ 106 w 144"/>
                  <a:gd name="T27" fmla="*/ 8 h 144"/>
                  <a:gd name="T28" fmla="*/ 94 w 144"/>
                  <a:gd name="T29" fmla="*/ 3 h 144"/>
                  <a:gd name="T30" fmla="*/ 79 w 144"/>
                  <a:gd name="T31" fmla="*/ 0 h 144"/>
                  <a:gd name="T32" fmla="*/ 65 w 144"/>
                  <a:gd name="T33" fmla="*/ 0 h 144"/>
                  <a:gd name="T34" fmla="*/ 51 w 144"/>
                  <a:gd name="T35" fmla="*/ 3 h 144"/>
                  <a:gd name="T36" fmla="*/ 38 w 144"/>
                  <a:gd name="T37" fmla="*/ 8 h 144"/>
                  <a:gd name="T38" fmla="*/ 27 w 144"/>
                  <a:gd name="T39" fmla="*/ 17 h 144"/>
                  <a:gd name="T40" fmla="*/ 16 w 144"/>
                  <a:gd name="T41" fmla="*/ 26 h 144"/>
                  <a:gd name="T42" fmla="*/ 9 w 144"/>
                  <a:gd name="T43" fmla="*/ 38 h 144"/>
                  <a:gd name="T44" fmla="*/ 4 w 144"/>
                  <a:gd name="T45" fmla="*/ 51 h 144"/>
                  <a:gd name="T46" fmla="*/ 0 w 144"/>
                  <a:gd name="T47" fmla="*/ 65 h 144"/>
                  <a:gd name="T48" fmla="*/ 0 w 144"/>
                  <a:gd name="T49" fmla="*/ 80 h 144"/>
                  <a:gd name="T50" fmla="*/ 4 w 144"/>
                  <a:gd name="T51" fmla="*/ 94 h 144"/>
                  <a:gd name="T52" fmla="*/ 9 w 144"/>
                  <a:gd name="T53" fmla="*/ 107 h 144"/>
                  <a:gd name="T54" fmla="*/ 16 w 144"/>
                  <a:gd name="T55" fmla="*/ 119 h 144"/>
                  <a:gd name="T56" fmla="*/ 27 w 144"/>
                  <a:gd name="T57" fmla="*/ 128 h 144"/>
                  <a:gd name="T58" fmla="*/ 38 w 144"/>
                  <a:gd name="T59" fmla="*/ 135 h 144"/>
                  <a:gd name="T60" fmla="*/ 51 w 144"/>
                  <a:gd name="T61" fmla="*/ 140 h 144"/>
                  <a:gd name="T62" fmla="*/ 65 w 144"/>
                  <a:gd name="T6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4" h="144">
                    <a:moveTo>
                      <a:pt x="72" y="144"/>
                    </a:moveTo>
                    <a:lnTo>
                      <a:pt x="79" y="144"/>
                    </a:lnTo>
                    <a:lnTo>
                      <a:pt x="87" y="143"/>
                    </a:lnTo>
                    <a:lnTo>
                      <a:pt x="94" y="140"/>
                    </a:lnTo>
                    <a:lnTo>
                      <a:pt x="100" y="139"/>
                    </a:lnTo>
                    <a:lnTo>
                      <a:pt x="106" y="135"/>
                    </a:lnTo>
                    <a:lnTo>
                      <a:pt x="113" y="131"/>
                    </a:lnTo>
                    <a:lnTo>
                      <a:pt x="118" y="128"/>
                    </a:lnTo>
                    <a:lnTo>
                      <a:pt x="123" y="124"/>
                    </a:lnTo>
                    <a:lnTo>
                      <a:pt x="128" y="119"/>
                    </a:lnTo>
                    <a:lnTo>
                      <a:pt x="132" y="112"/>
                    </a:lnTo>
                    <a:lnTo>
                      <a:pt x="136" y="107"/>
                    </a:lnTo>
                    <a:lnTo>
                      <a:pt x="139" y="101"/>
                    </a:lnTo>
                    <a:lnTo>
                      <a:pt x="141" y="94"/>
                    </a:lnTo>
                    <a:lnTo>
                      <a:pt x="142" y="87"/>
                    </a:lnTo>
                    <a:lnTo>
                      <a:pt x="144" y="80"/>
                    </a:lnTo>
                    <a:lnTo>
                      <a:pt x="144" y="72"/>
                    </a:lnTo>
                    <a:lnTo>
                      <a:pt x="144" y="65"/>
                    </a:lnTo>
                    <a:lnTo>
                      <a:pt x="142" y="58"/>
                    </a:lnTo>
                    <a:lnTo>
                      <a:pt x="141" y="51"/>
                    </a:lnTo>
                    <a:lnTo>
                      <a:pt x="139" y="44"/>
                    </a:lnTo>
                    <a:lnTo>
                      <a:pt x="136" y="38"/>
                    </a:lnTo>
                    <a:lnTo>
                      <a:pt x="132" y="31"/>
                    </a:lnTo>
                    <a:lnTo>
                      <a:pt x="128" y="26"/>
                    </a:lnTo>
                    <a:lnTo>
                      <a:pt x="123" y="21"/>
                    </a:lnTo>
                    <a:lnTo>
                      <a:pt x="118" y="17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100" y="6"/>
                    </a:lnTo>
                    <a:lnTo>
                      <a:pt x="94" y="3"/>
                    </a:lnTo>
                    <a:lnTo>
                      <a:pt x="87" y="2"/>
                    </a:lnTo>
                    <a:lnTo>
                      <a:pt x="79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8" y="2"/>
                    </a:lnTo>
                    <a:lnTo>
                      <a:pt x="51" y="3"/>
                    </a:lnTo>
                    <a:lnTo>
                      <a:pt x="45" y="6"/>
                    </a:lnTo>
                    <a:lnTo>
                      <a:pt x="38" y="8"/>
                    </a:lnTo>
                    <a:lnTo>
                      <a:pt x="32" y="12"/>
                    </a:lnTo>
                    <a:lnTo>
                      <a:pt x="27" y="17"/>
                    </a:lnTo>
                    <a:lnTo>
                      <a:pt x="22" y="21"/>
                    </a:lnTo>
                    <a:lnTo>
                      <a:pt x="16" y="26"/>
                    </a:lnTo>
                    <a:lnTo>
                      <a:pt x="13" y="31"/>
                    </a:lnTo>
                    <a:lnTo>
                      <a:pt x="9" y="38"/>
                    </a:lnTo>
                    <a:lnTo>
                      <a:pt x="6" y="44"/>
                    </a:lnTo>
                    <a:lnTo>
                      <a:pt x="4" y="51"/>
                    </a:lnTo>
                    <a:lnTo>
                      <a:pt x="1" y="58"/>
                    </a:lnTo>
                    <a:lnTo>
                      <a:pt x="0" y="65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1" y="87"/>
                    </a:lnTo>
                    <a:lnTo>
                      <a:pt x="4" y="94"/>
                    </a:lnTo>
                    <a:lnTo>
                      <a:pt x="6" y="101"/>
                    </a:lnTo>
                    <a:lnTo>
                      <a:pt x="9" y="107"/>
                    </a:lnTo>
                    <a:lnTo>
                      <a:pt x="13" y="112"/>
                    </a:lnTo>
                    <a:lnTo>
                      <a:pt x="16" y="119"/>
                    </a:lnTo>
                    <a:lnTo>
                      <a:pt x="22" y="124"/>
                    </a:lnTo>
                    <a:lnTo>
                      <a:pt x="27" y="128"/>
                    </a:lnTo>
                    <a:lnTo>
                      <a:pt x="32" y="131"/>
                    </a:lnTo>
                    <a:lnTo>
                      <a:pt x="38" y="135"/>
                    </a:lnTo>
                    <a:lnTo>
                      <a:pt x="45" y="139"/>
                    </a:lnTo>
                    <a:lnTo>
                      <a:pt x="51" y="140"/>
                    </a:lnTo>
                    <a:lnTo>
                      <a:pt x="58" y="143"/>
                    </a:lnTo>
                    <a:lnTo>
                      <a:pt x="65" y="144"/>
                    </a:lnTo>
                    <a:lnTo>
                      <a:pt x="7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399">
                <a:extLst>
                  <a:ext uri="{FF2B5EF4-FFF2-40B4-BE49-F238E27FC236}">
                    <a16:creationId xmlns:a16="http://schemas.microsoft.com/office/drawing/2014/main" id="{3D426335-CE81-7044-8E17-4E53B1A6A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3700" y="5416550"/>
                <a:ext cx="93662" cy="123825"/>
              </a:xfrm>
              <a:custGeom>
                <a:avLst/>
                <a:gdLst>
                  <a:gd name="T0" fmla="*/ 0 w 236"/>
                  <a:gd name="T1" fmla="*/ 11 h 312"/>
                  <a:gd name="T2" fmla="*/ 0 w 236"/>
                  <a:gd name="T3" fmla="*/ 40 h 312"/>
                  <a:gd name="T4" fmla="*/ 1 w 236"/>
                  <a:gd name="T5" fmla="*/ 68 h 312"/>
                  <a:gd name="T6" fmla="*/ 3 w 236"/>
                  <a:gd name="T7" fmla="*/ 82 h 312"/>
                  <a:gd name="T8" fmla="*/ 5 w 236"/>
                  <a:gd name="T9" fmla="*/ 95 h 312"/>
                  <a:gd name="T10" fmla="*/ 8 w 236"/>
                  <a:gd name="T11" fmla="*/ 108 h 312"/>
                  <a:gd name="T12" fmla="*/ 10 w 236"/>
                  <a:gd name="T13" fmla="*/ 120 h 312"/>
                  <a:gd name="T14" fmla="*/ 14 w 236"/>
                  <a:gd name="T15" fmla="*/ 132 h 312"/>
                  <a:gd name="T16" fmla="*/ 19 w 236"/>
                  <a:gd name="T17" fmla="*/ 144 h 312"/>
                  <a:gd name="T18" fmla="*/ 25 w 236"/>
                  <a:gd name="T19" fmla="*/ 154 h 312"/>
                  <a:gd name="T20" fmla="*/ 31 w 236"/>
                  <a:gd name="T21" fmla="*/ 163 h 312"/>
                  <a:gd name="T22" fmla="*/ 39 w 236"/>
                  <a:gd name="T23" fmla="*/ 171 h 312"/>
                  <a:gd name="T24" fmla="*/ 48 w 236"/>
                  <a:gd name="T25" fmla="*/ 178 h 312"/>
                  <a:gd name="T26" fmla="*/ 57 w 236"/>
                  <a:gd name="T27" fmla="*/ 183 h 312"/>
                  <a:gd name="T28" fmla="*/ 68 w 236"/>
                  <a:gd name="T29" fmla="*/ 188 h 312"/>
                  <a:gd name="T30" fmla="*/ 68 w 236"/>
                  <a:gd name="T31" fmla="*/ 312 h 312"/>
                  <a:gd name="T32" fmla="*/ 165 w 236"/>
                  <a:gd name="T33" fmla="*/ 312 h 312"/>
                  <a:gd name="T34" fmla="*/ 165 w 236"/>
                  <a:gd name="T35" fmla="*/ 188 h 312"/>
                  <a:gd name="T36" fmla="*/ 176 w 236"/>
                  <a:gd name="T37" fmla="*/ 185 h 312"/>
                  <a:gd name="T38" fmla="*/ 186 w 236"/>
                  <a:gd name="T39" fmla="*/ 178 h 312"/>
                  <a:gd name="T40" fmla="*/ 195 w 236"/>
                  <a:gd name="T41" fmla="*/ 172 h 312"/>
                  <a:gd name="T42" fmla="*/ 203 w 236"/>
                  <a:gd name="T43" fmla="*/ 163 h 312"/>
                  <a:gd name="T44" fmla="*/ 211 w 236"/>
                  <a:gd name="T45" fmla="*/ 154 h 312"/>
                  <a:gd name="T46" fmla="*/ 216 w 236"/>
                  <a:gd name="T47" fmla="*/ 144 h 312"/>
                  <a:gd name="T48" fmla="*/ 221 w 236"/>
                  <a:gd name="T49" fmla="*/ 132 h 312"/>
                  <a:gd name="T50" fmla="*/ 225 w 236"/>
                  <a:gd name="T51" fmla="*/ 120 h 312"/>
                  <a:gd name="T52" fmla="*/ 229 w 236"/>
                  <a:gd name="T53" fmla="*/ 108 h 312"/>
                  <a:gd name="T54" fmla="*/ 231 w 236"/>
                  <a:gd name="T55" fmla="*/ 95 h 312"/>
                  <a:gd name="T56" fmla="*/ 233 w 236"/>
                  <a:gd name="T57" fmla="*/ 82 h 312"/>
                  <a:gd name="T58" fmla="*/ 234 w 236"/>
                  <a:gd name="T59" fmla="*/ 68 h 312"/>
                  <a:gd name="T60" fmla="*/ 236 w 236"/>
                  <a:gd name="T61" fmla="*/ 40 h 312"/>
                  <a:gd name="T62" fmla="*/ 236 w 236"/>
                  <a:gd name="T63" fmla="*/ 11 h 312"/>
                  <a:gd name="T64" fmla="*/ 236 w 236"/>
                  <a:gd name="T65" fmla="*/ 0 h 312"/>
                  <a:gd name="T66" fmla="*/ 0 w 236"/>
                  <a:gd name="T67" fmla="*/ 0 h 312"/>
                  <a:gd name="T68" fmla="*/ 0 w 236"/>
                  <a:gd name="T69" fmla="*/ 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6" h="312">
                    <a:moveTo>
                      <a:pt x="0" y="11"/>
                    </a:moveTo>
                    <a:lnTo>
                      <a:pt x="0" y="40"/>
                    </a:lnTo>
                    <a:lnTo>
                      <a:pt x="1" y="68"/>
                    </a:lnTo>
                    <a:lnTo>
                      <a:pt x="3" y="82"/>
                    </a:lnTo>
                    <a:lnTo>
                      <a:pt x="5" y="95"/>
                    </a:lnTo>
                    <a:lnTo>
                      <a:pt x="8" y="108"/>
                    </a:lnTo>
                    <a:lnTo>
                      <a:pt x="10" y="120"/>
                    </a:lnTo>
                    <a:lnTo>
                      <a:pt x="14" y="132"/>
                    </a:lnTo>
                    <a:lnTo>
                      <a:pt x="19" y="144"/>
                    </a:lnTo>
                    <a:lnTo>
                      <a:pt x="25" y="154"/>
                    </a:lnTo>
                    <a:lnTo>
                      <a:pt x="31" y="163"/>
                    </a:lnTo>
                    <a:lnTo>
                      <a:pt x="39" y="171"/>
                    </a:lnTo>
                    <a:lnTo>
                      <a:pt x="48" y="178"/>
                    </a:lnTo>
                    <a:lnTo>
                      <a:pt x="57" y="183"/>
                    </a:lnTo>
                    <a:lnTo>
                      <a:pt x="68" y="188"/>
                    </a:lnTo>
                    <a:lnTo>
                      <a:pt x="68" y="312"/>
                    </a:lnTo>
                    <a:lnTo>
                      <a:pt x="165" y="312"/>
                    </a:lnTo>
                    <a:lnTo>
                      <a:pt x="165" y="188"/>
                    </a:lnTo>
                    <a:lnTo>
                      <a:pt x="176" y="185"/>
                    </a:lnTo>
                    <a:lnTo>
                      <a:pt x="186" y="178"/>
                    </a:lnTo>
                    <a:lnTo>
                      <a:pt x="195" y="172"/>
                    </a:lnTo>
                    <a:lnTo>
                      <a:pt x="203" y="163"/>
                    </a:lnTo>
                    <a:lnTo>
                      <a:pt x="211" y="154"/>
                    </a:lnTo>
                    <a:lnTo>
                      <a:pt x="216" y="144"/>
                    </a:lnTo>
                    <a:lnTo>
                      <a:pt x="221" y="132"/>
                    </a:lnTo>
                    <a:lnTo>
                      <a:pt x="225" y="120"/>
                    </a:lnTo>
                    <a:lnTo>
                      <a:pt x="229" y="108"/>
                    </a:lnTo>
                    <a:lnTo>
                      <a:pt x="231" y="95"/>
                    </a:lnTo>
                    <a:lnTo>
                      <a:pt x="233" y="82"/>
                    </a:lnTo>
                    <a:lnTo>
                      <a:pt x="234" y="68"/>
                    </a:lnTo>
                    <a:lnTo>
                      <a:pt x="236" y="40"/>
                    </a:lnTo>
                    <a:lnTo>
                      <a:pt x="236" y="11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400">
                <a:extLst>
                  <a:ext uri="{FF2B5EF4-FFF2-40B4-BE49-F238E27FC236}">
                    <a16:creationId xmlns:a16="http://schemas.microsoft.com/office/drawing/2014/main" id="{44333165-4082-EB4F-9ECD-A05B68C3D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5913" y="5445125"/>
                <a:ext cx="57150" cy="57150"/>
              </a:xfrm>
              <a:custGeom>
                <a:avLst/>
                <a:gdLst>
                  <a:gd name="T0" fmla="*/ 79 w 143"/>
                  <a:gd name="T1" fmla="*/ 143 h 143"/>
                  <a:gd name="T2" fmla="*/ 93 w 143"/>
                  <a:gd name="T3" fmla="*/ 141 h 143"/>
                  <a:gd name="T4" fmla="*/ 106 w 143"/>
                  <a:gd name="T5" fmla="*/ 134 h 143"/>
                  <a:gd name="T6" fmla="*/ 118 w 143"/>
                  <a:gd name="T7" fmla="*/ 127 h 143"/>
                  <a:gd name="T8" fmla="*/ 128 w 143"/>
                  <a:gd name="T9" fmla="*/ 118 h 143"/>
                  <a:gd name="T10" fmla="*/ 136 w 143"/>
                  <a:gd name="T11" fmla="*/ 106 h 143"/>
                  <a:gd name="T12" fmla="*/ 141 w 143"/>
                  <a:gd name="T13" fmla="*/ 93 h 143"/>
                  <a:gd name="T14" fmla="*/ 143 w 143"/>
                  <a:gd name="T15" fmla="*/ 79 h 143"/>
                  <a:gd name="T16" fmla="*/ 143 w 143"/>
                  <a:gd name="T17" fmla="*/ 64 h 143"/>
                  <a:gd name="T18" fmla="*/ 141 w 143"/>
                  <a:gd name="T19" fmla="*/ 50 h 143"/>
                  <a:gd name="T20" fmla="*/ 136 w 143"/>
                  <a:gd name="T21" fmla="*/ 37 h 143"/>
                  <a:gd name="T22" fmla="*/ 128 w 143"/>
                  <a:gd name="T23" fmla="*/ 25 h 143"/>
                  <a:gd name="T24" fmla="*/ 118 w 143"/>
                  <a:gd name="T25" fmla="*/ 16 h 143"/>
                  <a:gd name="T26" fmla="*/ 106 w 143"/>
                  <a:gd name="T27" fmla="*/ 9 h 143"/>
                  <a:gd name="T28" fmla="*/ 93 w 143"/>
                  <a:gd name="T29" fmla="*/ 2 h 143"/>
                  <a:gd name="T30" fmla="*/ 79 w 143"/>
                  <a:gd name="T31" fmla="*/ 0 h 143"/>
                  <a:gd name="T32" fmla="*/ 64 w 143"/>
                  <a:gd name="T33" fmla="*/ 0 h 143"/>
                  <a:gd name="T34" fmla="*/ 51 w 143"/>
                  <a:gd name="T35" fmla="*/ 2 h 143"/>
                  <a:gd name="T36" fmla="*/ 37 w 143"/>
                  <a:gd name="T37" fmla="*/ 9 h 143"/>
                  <a:gd name="T38" fmla="*/ 27 w 143"/>
                  <a:gd name="T39" fmla="*/ 16 h 143"/>
                  <a:gd name="T40" fmla="*/ 16 w 143"/>
                  <a:gd name="T41" fmla="*/ 25 h 143"/>
                  <a:gd name="T42" fmla="*/ 9 w 143"/>
                  <a:gd name="T43" fmla="*/ 37 h 143"/>
                  <a:gd name="T44" fmla="*/ 4 w 143"/>
                  <a:gd name="T45" fmla="*/ 50 h 143"/>
                  <a:gd name="T46" fmla="*/ 0 w 143"/>
                  <a:gd name="T47" fmla="*/ 64 h 143"/>
                  <a:gd name="T48" fmla="*/ 0 w 143"/>
                  <a:gd name="T49" fmla="*/ 79 h 143"/>
                  <a:gd name="T50" fmla="*/ 4 w 143"/>
                  <a:gd name="T51" fmla="*/ 93 h 143"/>
                  <a:gd name="T52" fmla="*/ 9 w 143"/>
                  <a:gd name="T53" fmla="*/ 106 h 143"/>
                  <a:gd name="T54" fmla="*/ 16 w 143"/>
                  <a:gd name="T55" fmla="*/ 118 h 143"/>
                  <a:gd name="T56" fmla="*/ 27 w 143"/>
                  <a:gd name="T57" fmla="*/ 127 h 143"/>
                  <a:gd name="T58" fmla="*/ 37 w 143"/>
                  <a:gd name="T59" fmla="*/ 134 h 143"/>
                  <a:gd name="T60" fmla="*/ 51 w 143"/>
                  <a:gd name="T61" fmla="*/ 141 h 143"/>
                  <a:gd name="T62" fmla="*/ 64 w 143"/>
                  <a:gd name="T6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3" h="143">
                    <a:moveTo>
                      <a:pt x="72" y="143"/>
                    </a:moveTo>
                    <a:lnTo>
                      <a:pt x="79" y="143"/>
                    </a:lnTo>
                    <a:lnTo>
                      <a:pt x="87" y="142"/>
                    </a:lnTo>
                    <a:lnTo>
                      <a:pt x="93" y="141"/>
                    </a:lnTo>
                    <a:lnTo>
                      <a:pt x="100" y="138"/>
                    </a:lnTo>
                    <a:lnTo>
                      <a:pt x="106" y="134"/>
                    </a:lnTo>
                    <a:lnTo>
                      <a:pt x="113" y="132"/>
                    </a:lnTo>
                    <a:lnTo>
                      <a:pt x="118" y="127"/>
                    </a:lnTo>
                    <a:lnTo>
                      <a:pt x="123" y="123"/>
                    </a:lnTo>
                    <a:lnTo>
                      <a:pt x="128" y="118"/>
                    </a:lnTo>
                    <a:lnTo>
                      <a:pt x="132" y="111"/>
                    </a:lnTo>
                    <a:lnTo>
                      <a:pt x="136" y="106"/>
                    </a:lnTo>
                    <a:lnTo>
                      <a:pt x="138" y="100"/>
                    </a:lnTo>
                    <a:lnTo>
                      <a:pt x="141" y="93"/>
                    </a:lnTo>
                    <a:lnTo>
                      <a:pt x="142" y="86"/>
                    </a:lnTo>
                    <a:lnTo>
                      <a:pt x="143" y="79"/>
                    </a:lnTo>
                    <a:lnTo>
                      <a:pt x="143" y="72"/>
                    </a:lnTo>
                    <a:lnTo>
                      <a:pt x="143" y="64"/>
                    </a:lnTo>
                    <a:lnTo>
                      <a:pt x="142" y="57"/>
                    </a:lnTo>
                    <a:lnTo>
                      <a:pt x="141" y="50"/>
                    </a:lnTo>
                    <a:lnTo>
                      <a:pt x="138" y="43"/>
                    </a:lnTo>
                    <a:lnTo>
                      <a:pt x="136" y="37"/>
                    </a:lnTo>
                    <a:lnTo>
                      <a:pt x="132" y="32"/>
                    </a:lnTo>
                    <a:lnTo>
                      <a:pt x="128" y="25"/>
                    </a:lnTo>
                    <a:lnTo>
                      <a:pt x="123" y="20"/>
                    </a:lnTo>
                    <a:lnTo>
                      <a:pt x="118" y="16"/>
                    </a:lnTo>
                    <a:lnTo>
                      <a:pt x="113" y="11"/>
                    </a:lnTo>
                    <a:lnTo>
                      <a:pt x="106" y="9"/>
                    </a:lnTo>
                    <a:lnTo>
                      <a:pt x="100" y="5"/>
                    </a:lnTo>
                    <a:lnTo>
                      <a:pt x="93" y="2"/>
                    </a:lnTo>
                    <a:lnTo>
                      <a:pt x="86" y="1"/>
                    </a:lnTo>
                    <a:lnTo>
                      <a:pt x="79" y="0"/>
                    </a:lnTo>
                    <a:lnTo>
                      <a:pt x="72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2"/>
                    </a:lnTo>
                    <a:lnTo>
                      <a:pt x="43" y="5"/>
                    </a:lnTo>
                    <a:lnTo>
                      <a:pt x="37" y="9"/>
                    </a:lnTo>
                    <a:lnTo>
                      <a:pt x="32" y="11"/>
                    </a:lnTo>
                    <a:lnTo>
                      <a:pt x="27" y="16"/>
                    </a:lnTo>
                    <a:lnTo>
                      <a:pt x="21" y="20"/>
                    </a:lnTo>
                    <a:lnTo>
                      <a:pt x="16" y="25"/>
                    </a:lnTo>
                    <a:lnTo>
                      <a:pt x="12" y="32"/>
                    </a:lnTo>
                    <a:lnTo>
                      <a:pt x="9" y="37"/>
                    </a:lnTo>
                    <a:lnTo>
                      <a:pt x="5" y="43"/>
                    </a:lnTo>
                    <a:lnTo>
                      <a:pt x="4" y="50"/>
                    </a:lnTo>
                    <a:lnTo>
                      <a:pt x="1" y="57"/>
                    </a:lnTo>
                    <a:lnTo>
                      <a:pt x="0" y="64"/>
                    </a:lnTo>
                    <a:lnTo>
                      <a:pt x="0" y="72"/>
                    </a:lnTo>
                    <a:lnTo>
                      <a:pt x="0" y="79"/>
                    </a:lnTo>
                    <a:lnTo>
                      <a:pt x="1" y="86"/>
                    </a:lnTo>
                    <a:lnTo>
                      <a:pt x="4" y="93"/>
                    </a:lnTo>
                    <a:lnTo>
                      <a:pt x="5" y="100"/>
                    </a:lnTo>
                    <a:lnTo>
                      <a:pt x="9" y="106"/>
                    </a:lnTo>
                    <a:lnTo>
                      <a:pt x="12" y="111"/>
                    </a:lnTo>
                    <a:lnTo>
                      <a:pt x="16" y="118"/>
                    </a:lnTo>
                    <a:lnTo>
                      <a:pt x="21" y="123"/>
                    </a:lnTo>
                    <a:lnTo>
                      <a:pt x="27" y="127"/>
                    </a:lnTo>
                    <a:lnTo>
                      <a:pt x="32" y="132"/>
                    </a:lnTo>
                    <a:lnTo>
                      <a:pt x="37" y="134"/>
                    </a:lnTo>
                    <a:lnTo>
                      <a:pt x="43" y="138"/>
                    </a:lnTo>
                    <a:lnTo>
                      <a:pt x="51" y="141"/>
                    </a:lnTo>
                    <a:lnTo>
                      <a:pt x="57" y="142"/>
                    </a:lnTo>
                    <a:lnTo>
                      <a:pt x="64" y="143"/>
                    </a:lnTo>
                    <a:lnTo>
                      <a:pt x="72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401">
                <a:extLst>
                  <a:ext uri="{FF2B5EF4-FFF2-40B4-BE49-F238E27FC236}">
                    <a16:creationId xmlns:a16="http://schemas.microsoft.com/office/drawing/2014/main" id="{643A55F0-6B43-754C-A749-860100EC0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6863" y="5511800"/>
                <a:ext cx="93662" cy="123825"/>
              </a:xfrm>
              <a:custGeom>
                <a:avLst/>
                <a:gdLst>
                  <a:gd name="T0" fmla="*/ 0 w 236"/>
                  <a:gd name="T1" fmla="*/ 11 h 312"/>
                  <a:gd name="T2" fmla="*/ 0 w 236"/>
                  <a:gd name="T3" fmla="*/ 40 h 312"/>
                  <a:gd name="T4" fmla="*/ 1 w 236"/>
                  <a:gd name="T5" fmla="*/ 67 h 312"/>
                  <a:gd name="T6" fmla="*/ 4 w 236"/>
                  <a:gd name="T7" fmla="*/ 81 h 312"/>
                  <a:gd name="T8" fmla="*/ 5 w 236"/>
                  <a:gd name="T9" fmla="*/ 94 h 312"/>
                  <a:gd name="T10" fmla="*/ 8 w 236"/>
                  <a:gd name="T11" fmla="*/ 106 h 312"/>
                  <a:gd name="T12" fmla="*/ 12 w 236"/>
                  <a:gd name="T13" fmla="*/ 119 h 312"/>
                  <a:gd name="T14" fmla="*/ 16 w 236"/>
                  <a:gd name="T15" fmla="*/ 131 h 312"/>
                  <a:gd name="T16" fmla="*/ 21 w 236"/>
                  <a:gd name="T17" fmla="*/ 142 h 312"/>
                  <a:gd name="T18" fmla="*/ 27 w 236"/>
                  <a:gd name="T19" fmla="*/ 153 h 312"/>
                  <a:gd name="T20" fmla="*/ 34 w 236"/>
                  <a:gd name="T21" fmla="*/ 163 h 312"/>
                  <a:gd name="T22" fmla="*/ 41 w 236"/>
                  <a:gd name="T23" fmla="*/ 171 h 312"/>
                  <a:gd name="T24" fmla="*/ 50 w 236"/>
                  <a:gd name="T25" fmla="*/ 178 h 312"/>
                  <a:gd name="T26" fmla="*/ 60 w 236"/>
                  <a:gd name="T27" fmla="*/ 185 h 312"/>
                  <a:gd name="T28" fmla="*/ 72 w 236"/>
                  <a:gd name="T29" fmla="*/ 189 h 312"/>
                  <a:gd name="T30" fmla="*/ 72 w 236"/>
                  <a:gd name="T31" fmla="*/ 312 h 312"/>
                  <a:gd name="T32" fmla="*/ 168 w 236"/>
                  <a:gd name="T33" fmla="*/ 312 h 312"/>
                  <a:gd name="T34" fmla="*/ 168 w 236"/>
                  <a:gd name="T35" fmla="*/ 189 h 312"/>
                  <a:gd name="T36" fmla="*/ 180 w 236"/>
                  <a:gd name="T37" fmla="*/ 185 h 312"/>
                  <a:gd name="T38" fmla="*/ 190 w 236"/>
                  <a:gd name="T39" fmla="*/ 178 h 312"/>
                  <a:gd name="T40" fmla="*/ 199 w 236"/>
                  <a:gd name="T41" fmla="*/ 171 h 312"/>
                  <a:gd name="T42" fmla="*/ 207 w 236"/>
                  <a:gd name="T43" fmla="*/ 162 h 312"/>
                  <a:gd name="T44" fmla="*/ 213 w 236"/>
                  <a:gd name="T45" fmla="*/ 153 h 312"/>
                  <a:gd name="T46" fmla="*/ 220 w 236"/>
                  <a:gd name="T47" fmla="*/ 142 h 312"/>
                  <a:gd name="T48" fmla="*/ 224 w 236"/>
                  <a:gd name="T49" fmla="*/ 131 h 312"/>
                  <a:gd name="T50" fmla="*/ 227 w 236"/>
                  <a:gd name="T51" fmla="*/ 118 h 312"/>
                  <a:gd name="T52" fmla="*/ 233 w 236"/>
                  <a:gd name="T53" fmla="*/ 92 h 312"/>
                  <a:gd name="T54" fmla="*/ 235 w 236"/>
                  <a:gd name="T55" fmla="*/ 65 h 312"/>
                  <a:gd name="T56" fmla="*/ 235 w 236"/>
                  <a:gd name="T57" fmla="*/ 38 h 312"/>
                  <a:gd name="T58" fmla="*/ 236 w 236"/>
                  <a:gd name="T59" fmla="*/ 11 h 312"/>
                  <a:gd name="T60" fmla="*/ 236 w 236"/>
                  <a:gd name="T61" fmla="*/ 0 h 312"/>
                  <a:gd name="T62" fmla="*/ 0 w 236"/>
                  <a:gd name="T63" fmla="*/ 0 h 312"/>
                  <a:gd name="T64" fmla="*/ 0 w 236"/>
                  <a:gd name="T65" fmla="*/ 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6" h="312">
                    <a:moveTo>
                      <a:pt x="0" y="11"/>
                    </a:moveTo>
                    <a:lnTo>
                      <a:pt x="0" y="40"/>
                    </a:lnTo>
                    <a:lnTo>
                      <a:pt x="1" y="67"/>
                    </a:lnTo>
                    <a:lnTo>
                      <a:pt x="4" y="81"/>
                    </a:lnTo>
                    <a:lnTo>
                      <a:pt x="5" y="94"/>
                    </a:lnTo>
                    <a:lnTo>
                      <a:pt x="8" y="106"/>
                    </a:lnTo>
                    <a:lnTo>
                      <a:pt x="12" y="119"/>
                    </a:lnTo>
                    <a:lnTo>
                      <a:pt x="16" y="131"/>
                    </a:lnTo>
                    <a:lnTo>
                      <a:pt x="21" y="142"/>
                    </a:lnTo>
                    <a:lnTo>
                      <a:pt x="27" y="153"/>
                    </a:lnTo>
                    <a:lnTo>
                      <a:pt x="34" y="163"/>
                    </a:lnTo>
                    <a:lnTo>
                      <a:pt x="41" y="171"/>
                    </a:lnTo>
                    <a:lnTo>
                      <a:pt x="50" y="178"/>
                    </a:lnTo>
                    <a:lnTo>
                      <a:pt x="60" y="185"/>
                    </a:lnTo>
                    <a:lnTo>
                      <a:pt x="72" y="189"/>
                    </a:lnTo>
                    <a:lnTo>
                      <a:pt x="72" y="312"/>
                    </a:lnTo>
                    <a:lnTo>
                      <a:pt x="168" y="312"/>
                    </a:lnTo>
                    <a:lnTo>
                      <a:pt x="168" y="189"/>
                    </a:lnTo>
                    <a:lnTo>
                      <a:pt x="180" y="185"/>
                    </a:lnTo>
                    <a:lnTo>
                      <a:pt x="190" y="178"/>
                    </a:lnTo>
                    <a:lnTo>
                      <a:pt x="199" y="171"/>
                    </a:lnTo>
                    <a:lnTo>
                      <a:pt x="207" y="162"/>
                    </a:lnTo>
                    <a:lnTo>
                      <a:pt x="213" y="153"/>
                    </a:lnTo>
                    <a:lnTo>
                      <a:pt x="220" y="142"/>
                    </a:lnTo>
                    <a:lnTo>
                      <a:pt x="224" y="131"/>
                    </a:lnTo>
                    <a:lnTo>
                      <a:pt x="227" y="118"/>
                    </a:lnTo>
                    <a:lnTo>
                      <a:pt x="233" y="92"/>
                    </a:lnTo>
                    <a:lnTo>
                      <a:pt x="235" y="65"/>
                    </a:lnTo>
                    <a:lnTo>
                      <a:pt x="235" y="38"/>
                    </a:lnTo>
                    <a:lnTo>
                      <a:pt x="236" y="11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92C35DB-A03E-1249-A29E-4927A749DC11}"/>
                </a:ext>
              </a:extLst>
            </p:cNvPr>
            <p:cNvGrpSpPr/>
            <p:nvPr/>
          </p:nvGrpSpPr>
          <p:grpSpPr>
            <a:xfrm>
              <a:off x="15805586" y="7270400"/>
              <a:ext cx="564136" cy="564134"/>
              <a:chOff x="11045825" y="835025"/>
              <a:chExt cx="258763" cy="258763"/>
            </a:xfrm>
            <a:solidFill>
              <a:schemeClr val="bg1"/>
            </a:solidFill>
          </p:grpSpPr>
          <p:sp>
            <p:nvSpPr>
              <p:cNvPr id="149" name="Freeform 2131">
                <a:extLst>
                  <a:ext uri="{FF2B5EF4-FFF2-40B4-BE49-F238E27FC236}">
                    <a16:creationId xmlns:a16="http://schemas.microsoft.com/office/drawing/2014/main" id="{D004241C-9C14-044E-9EC9-48E2EF0F4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950" y="1065213"/>
                <a:ext cx="38100" cy="9525"/>
              </a:xfrm>
              <a:custGeom>
                <a:avLst/>
                <a:gdLst>
                  <a:gd name="T0" fmla="*/ 105 w 120"/>
                  <a:gd name="T1" fmla="*/ 0 h 29"/>
                  <a:gd name="T2" fmla="*/ 14 w 120"/>
                  <a:gd name="T3" fmla="*/ 0 h 29"/>
                  <a:gd name="T4" fmla="*/ 8 w 120"/>
                  <a:gd name="T5" fmla="*/ 1 h 29"/>
                  <a:gd name="T6" fmla="*/ 3 w 120"/>
                  <a:gd name="T7" fmla="*/ 4 h 29"/>
                  <a:gd name="T8" fmla="*/ 1 w 120"/>
                  <a:gd name="T9" fmla="*/ 9 h 29"/>
                  <a:gd name="T10" fmla="*/ 0 w 120"/>
                  <a:gd name="T11" fmla="*/ 15 h 29"/>
                  <a:gd name="T12" fmla="*/ 1 w 120"/>
                  <a:gd name="T13" fmla="*/ 21 h 29"/>
                  <a:gd name="T14" fmla="*/ 3 w 120"/>
                  <a:gd name="T15" fmla="*/ 26 h 29"/>
                  <a:gd name="T16" fmla="*/ 8 w 120"/>
                  <a:gd name="T17" fmla="*/ 28 h 29"/>
                  <a:gd name="T18" fmla="*/ 14 w 120"/>
                  <a:gd name="T19" fmla="*/ 29 h 29"/>
                  <a:gd name="T20" fmla="*/ 105 w 120"/>
                  <a:gd name="T21" fmla="*/ 29 h 29"/>
                  <a:gd name="T22" fmla="*/ 111 w 120"/>
                  <a:gd name="T23" fmla="*/ 28 h 29"/>
                  <a:gd name="T24" fmla="*/ 116 w 120"/>
                  <a:gd name="T25" fmla="*/ 26 h 29"/>
                  <a:gd name="T26" fmla="*/ 118 w 120"/>
                  <a:gd name="T27" fmla="*/ 21 h 29"/>
                  <a:gd name="T28" fmla="*/ 120 w 120"/>
                  <a:gd name="T29" fmla="*/ 15 h 29"/>
                  <a:gd name="T30" fmla="*/ 118 w 120"/>
                  <a:gd name="T31" fmla="*/ 9 h 29"/>
                  <a:gd name="T32" fmla="*/ 116 w 120"/>
                  <a:gd name="T33" fmla="*/ 4 h 29"/>
                  <a:gd name="T34" fmla="*/ 111 w 120"/>
                  <a:gd name="T35" fmla="*/ 1 h 29"/>
                  <a:gd name="T36" fmla="*/ 105 w 120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29">
                    <a:moveTo>
                      <a:pt x="105" y="0"/>
                    </a:moveTo>
                    <a:lnTo>
                      <a:pt x="14" y="0"/>
                    </a:lnTo>
                    <a:lnTo>
                      <a:pt x="8" y="1"/>
                    </a:lnTo>
                    <a:lnTo>
                      <a:pt x="3" y="4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3" y="26"/>
                    </a:lnTo>
                    <a:lnTo>
                      <a:pt x="8" y="28"/>
                    </a:lnTo>
                    <a:lnTo>
                      <a:pt x="14" y="29"/>
                    </a:lnTo>
                    <a:lnTo>
                      <a:pt x="105" y="29"/>
                    </a:lnTo>
                    <a:lnTo>
                      <a:pt x="111" y="28"/>
                    </a:lnTo>
                    <a:lnTo>
                      <a:pt x="116" y="26"/>
                    </a:lnTo>
                    <a:lnTo>
                      <a:pt x="118" y="21"/>
                    </a:lnTo>
                    <a:lnTo>
                      <a:pt x="120" y="15"/>
                    </a:lnTo>
                    <a:lnTo>
                      <a:pt x="118" y="9"/>
                    </a:lnTo>
                    <a:lnTo>
                      <a:pt x="116" y="4"/>
                    </a:lnTo>
                    <a:lnTo>
                      <a:pt x="111" y="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132">
                <a:extLst>
                  <a:ext uri="{FF2B5EF4-FFF2-40B4-BE49-F238E27FC236}">
                    <a16:creationId xmlns:a16="http://schemas.microsoft.com/office/drawing/2014/main" id="{BD550695-CCD4-7C44-91B2-F44D9C89B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6475" y="1084263"/>
                <a:ext cx="19050" cy="9525"/>
              </a:xfrm>
              <a:custGeom>
                <a:avLst/>
                <a:gdLst>
                  <a:gd name="T0" fmla="*/ 45 w 61"/>
                  <a:gd name="T1" fmla="*/ 0 h 30"/>
                  <a:gd name="T2" fmla="*/ 16 w 61"/>
                  <a:gd name="T3" fmla="*/ 0 h 30"/>
                  <a:gd name="T4" fmla="*/ 10 w 61"/>
                  <a:gd name="T5" fmla="*/ 1 h 30"/>
                  <a:gd name="T6" fmla="*/ 5 w 61"/>
                  <a:gd name="T7" fmla="*/ 5 h 30"/>
                  <a:gd name="T8" fmla="*/ 1 w 61"/>
                  <a:gd name="T9" fmla="*/ 8 h 30"/>
                  <a:gd name="T10" fmla="*/ 0 w 61"/>
                  <a:gd name="T11" fmla="*/ 14 h 30"/>
                  <a:gd name="T12" fmla="*/ 1 w 61"/>
                  <a:gd name="T13" fmla="*/ 21 h 30"/>
                  <a:gd name="T14" fmla="*/ 5 w 61"/>
                  <a:gd name="T15" fmla="*/ 25 h 30"/>
                  <a:gd name="T16" fmla="*/ 10 w 61"/>
                  <a:gd name="T17" fmla="*/ 29 h 30"/>
                  <a:gd name="T18" fmla="*/ 16 w 61"/>
                  <a:gd name="T19" fmla="*/ 30 h 30"/>
                  <a:gd name="T20" fmla="*/ 45 w 61"/>
                  <a:gd name="T21" fmla="*/ 30 h 30"/>
                  <a:gd name="T22" fmla="*/ 51 w 61"/>
                  <a:gd name="T23" fmla="*/ 29 h 30"/>
                  <a:gd name="T24" fmla="*/ 56 w 61"/>
                  <a:gd name="T25" fmla="*/ 25 h 30"/>
                  <a:gd name="T26" fmla="*/ 60 w 61"/>
                  <a:gd name="T27" fmla="*/ 21 h 30"/>
                  <a:gd name="T28" fmla="*/ 61 w 61"/>
                  <a:gd name="T29" fmla="*/ 14 h 30"/>
                  <a:gd name="T30" fmla="*/ 60 w 61"/>
                  <a:gd name="T31" fmla="*/ 8 h 30"/>
                  <a:gd name="T32" fmla="*/ 56 w 61"/>
                  <a:gd name="T33" fmla="*/ 5 h 30"/>
                  <a:gd name="T34" fmla="*/ 51 w 61"/>
                  <a:gd name="T35" fmla="*/ 1 h 30"/>
                  <a:gd name="T36" fmla="*/ 45 w 61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30">
                    <a:moveTo>
                      <a:pt x="45" y="0"/>
                    </a:moveTo>
                    <a:lnTo>
                      <a:pt x="16" y="0"/>
                    </a:lnTo>
                    <a:lnTo>
                      <a:pt x="10" y="1"/>
                    </a:lnTo>
                    <a:lnTo>
                      <a:pt x="5" y="5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21"/>
                    </a:lnTo>
                    <a:lnTo>
                      <a:pt x="5" y="25"/>
                    </a:lnTo>
                    <a:lnTo>
                      <a:pt x="10" y="29"/>
                    </a:lnTo>
                    <a:lnTo>
                      <a:pt x="16" y="30"/>
                    </a:lnTo>
                    <a:lnTo>
                      <a:pt x="45" y="30"/>
                    </a:lnTo>
                    <a:lnTo>
                      <a:pt x="51" y="29"/>
                    </a:lnTo>
                    <a:lnTo>
                      <a:pt x="56" y="25"/>
                    </a:lnTo>
                    <a:lnTo>
                      <a:pt x="60" y="21"/>
                    </a:lnTo>
                    <a:lnTo>
                      <a:pt x="61" y="14"/>
                    </a:lnTo>
                    <a:lnTo>
                      <a:pt x="60" y="8"/>
                    </a:lnTo>
                    <a:lnTo>
                      <a:pt x="56" y="5"/>
                    </a:lnTo>
                    <a:lnTo>
                      <a:pt x="51" y="1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133">
                <a:extLst>
                  <a:ext uri="{FF2B5EF4-FFF2-40B4-BE49-F238E27FC236}">
                    <a16:creationId xmlns:a16="http://schemas.microsoft.com/office/drawing/2014/main" id="{101BF8A2-8CD9-C646-8917-811D5AF20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5038" y="877888"/>
                <a:ext cx="161925" cy="177800"/>
              </a:xfrm>
              <a:custGeom>
                <a:avLst/>
                <a:gdLst>
                  <a:gd name="T0" fmla="*/ 242 w 511"/>
                  <a:gd name="T1" fmla="*/ 1 h 556"/>
                  <a:gd name="T2" fmla="*/ 217 w 511"/>
                  <a:gd name="T3" fmla="*/ 3 h 556"/>
                  <a:gd name="T4" fmla="*/ 192 w 511"/>
                  <a:gd name="T5" fmla="*/ 8 h 556"/>
                  <a:gd name="T6" fmla="*/ 168 w 511"/>
                  <a:gd name="T7" fmla="*/ 15 h 556"/>
                  <a:gd name="T8" fmla="*/ 134 w 511"/>
                  <a:gd name="T9" fmla="*/ 31 h 556"/>
                  <a:gd name="T10" fmla="*/ 93 w 511"/>
                  <a:gd name="T11" fmla="*/ 58 h 556"/>
                  <a:gd name="T12" fmla="*/ 59 w 511"/>
                  <a:gd name="T13" fmla="*/ 94 h 556"/>
                  <a:gd name="T14" fmla="*/ 31 w 511"/>
                  <a:gd name="T15" fmla="*/ 134 h 556"/>
                  <a:gd name="T16" fmla="*/ 15 w 511"/>
                  <a:gd name="T17" fmla="*/ 168 h 556"/>
                  <a:gd name="T18" fmla="*/ 8 w 511"/>
                  <a:gd name="T19" fmla="*/ 191 h 556"/>
                  <a:gd name="T20" fmla="*/ 3 w 511"/>
                  <a:gd name="T21" fmla="*/ 217 h 556"/>
                  <a:gd name="T22" fmla="*/ 0 w 511"/>
                  <a:gd name="T23" fmla="*/ 243 h 556"/>
                  <a:gd name="T24" fmla="*/ 0 w 511"/>
                  <a:gd name="T25" fmla="*/ 277 h 556"/>
                  <a:gd name="T26" fmla="*/ 8 w 511"/>
                  <a:gd name="T27" fmla="*/ 317 h 556"/>
                  <a:gd name="T28" fmla="*/ 20 w 511"/>
                  <a:gd name="T29" fmla="*/ 355 h 556"/>
                  <a:gd name="T30" fmla="*/ 39 w 511"/>
                  <a:gd name="T31" fmla="*/ 392 h 556"/>
                  <a:gd name="T32" fmla="*/ 63 w 511"/>
                  <a:gd name="T33" fmla="*/ 423 h 556"/>
                  <a:gd name="T34" fmla="*/ 91 w 511"/>
                  <a:gd name="T35" fmla="*/ 451 h 556"/>
                  <a:gd name="T36" fmla="*/ 124 w 511"/>
                  <a:gd name="T37" fmla="*/ 475 h 556"/>
                  <a:gd name="T38" fmla="*/ 160 w 511"/>
                  <a:gd name="T39" fmla="*/ 493 h 556"/>
                  <a:gd name="T40" fmla="*/ 180 w 511"/>
                  <a:gd name="T41" fmla="*/ 542 h 556"/>
                  <a:gd name="T42" fmla="*/ 185 w 511"/>
                  <a:gd name="T43" fmla="*/ 552 h 556"/>
                  <a:gd name="T44" fmla="*/ 196 w 511"/>
                  <a:gd name="T45" fmla="*/ 556 h 556"/>
                  <a:gd name="T46" fmla="*/ 322 w 511"/>
                  <a:gd name="T47" fmla="*/ 555 h 556"/>
                  <a:gd name="T48" fmla="*/ 330 w 511"/>
                  <a:gd name="T49" fmla="*/ 547 h 556"/>
                  <a:gd name="T50" fmla="*/ 331 w 511"/>
                  <a:gd name="T51" fmla="*/ 500 h 556"/>
                  <a:gd name="T52" fmla="*/ 369 w 511"/>
                  <a:gd name="T53" fmla="*/ 484 h 556"/>
                  <a:gd name="T54" fmla="*/ 405 w 511"/>
                  <a:gd name="T55" fmla="*/ 464 h 556"/>
                  <a:gd name="T56" fmla="*/ 435 w 511"/>
                  <a:gd name="T57" fmla="*/ 438 h 556"/>
                  <a:gd name="T58" fmla="*/ 461 w 511"/>
                  <a:gd name="T59" fmla="*/ 407 h 556"/>
                  <a:gd name="T60" fmla="*/ 483 w 511"/>
                  <a:gd name="T61" fmla="*/ 373 h 556"/>
                  <a:gd name="T62" fmla="*/ 499 w 511"/>
                  <a:gd name="T63" fmla="*/ 337 h 556"/>
                  <a:gd name="T64" fmla="*/ 508 w 511"/>
                  <a:gd name="T65" fmla="*/ 298 h 556"/>
                  <a:gd name="T66" fmla="*/ 511 w 511"/>
                  <a:gd name="T67" fmla="*/ 256 h 556"/>
                  <a:gd name="T68" fmla="*/ 510 w 511"/>
                  <a:gd name="T69" fmla="*/ 229 h 556"/>
                  <a:gd name="T70" fmla="*/ 506 w 511"/>
                  <a:gd name="T71" fmla="*/ 205 h 556"/>
                  <a:gd name="T72" fmla="*/ 500 w 511"/>
                  <a:gd name="T73" fmla="*/ 179 h 556"/>
                  <a:gd name="T74" fmla="*/ 491 w 511"/>
                  <a:gd name="T75" fmla="*/ 156 h 556"/>
                  <a:gd name="T76" fmla="*/ 468 w 511"/>
                  <a:gd name="T77" fmla="*/ 113 h 556"/>
                  <a:gd name="T78" fmla="*/ 436 w 511"/>
                  <a:gd name="T79" fmla="*/ 75 h 556"/>
                  <a:gd name="T80" fmla="*/ 399 w 511"/>
                  <a:gd name="T81" fmla="*/ 44 h 556"/>
                  <a:gd name="T82" fmla="*/ 355 w 511"/>
                  <a:gd name="T83" fmla="*/ 20 h 556"/>
                  <a:gd name="T84" fmla="*/ 331 w 511"/>
                  <a:gd name="T85" fmla="*/ 12 h 556"/>
                  <a:gd name="T86" fmla="*/ 307 w 511"/>
                  <a:gd name="T87" fmla="*/ 6 h 556"/>
                  <a:gd name="T88" fmla="*/ 281 w 511"/>
                  <a:gd name="T89" fmla="*/ 1 h 556"/>
                  <a:gd name="T90" fmla="*/ 256 w 511"/>
                  <a:gd name="T91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1" h="556">
                    <a:moveTo>
                      <a:pt x="256" y="0"/>
                    </a:moveTo>
                    <a:lnTo>
                      <a:pt x="242" y="1"/>
                    </a:lnTo>
                    <a:lnTo>
                      <a:pt x="230" y="1"/>
                    </a:lnTo>
                    <a:lnTo>
                      <a:pt x="217" y="3"/>
                    </a:lnTo>
                    <a:lnTo>
                      <a:pt x="204" y="6"/>
                    </a:lnTo>
                    <a:lnTo>
                      <a:pt x="192" y="8"/>
                    </a:lnTo>
                    <a:lnTo>
                      <a:pt x="180" y="12"/>
                    </a:lnTo>
                    <a:lnTo>
                      <a:pt x="168" y="15"/>
                    </a:lnTo>
                    <a:lnTo>
                      <a:pt x="157" y="20"/>
                    </a:lnTo>
                    <a:lnTo>
                      <a:pt x="134" y="31"/>
                    </a:lnTo>
                    <a:lnTo>
                      <a:pt x="113" y="44"/>
                    </a:lnTo>
                    <a:lnTo>
                      <a:pt x="93" y="58"/>
                    </a:lnTo>
                    <a:lnTo>
                      <a:pt x="75" y="75"/>
                    </a:lnTo>
                    <a:lnTo>
                      <a:pt x="59" y="94"/>
                    </a:lnTo>
                    <a:lnTo>
                      <a:pt x="43" y="113"/>
                    </a:lnTo>
                    <a:lnTo>
                      <a:pt x="31" y="134"/>
                    </a:lnTo>
                    <a:lnTo>
                      <a:pt x="20" y="156"/>
                    </a:lnTo>
                    <a:lnTo>
                      <a:pt x="15" y="168"/>
                    </a:lnTo>
                    <a:lnTo>
                      <a:pt x="11" y="179"/>
                    </a:lnTo>
                    <a:lnTo>
                      <a:pt x="8" y="191"/>
                    </a:lnTo>
                    <a:lnTo>
                      <a:pt x="5" y="205"/>
                    </a:lnTo>
                    <a:lnTo>
                      <a:pt x="3" y="217"/>
                    </a:lnTo>
                    <a:lnTo>
                      <a:pt x="2" y="229"/>
                    </a:lnTo>
                    <a:lnTo>
                      <a:pt x="0" y="243"/>
                    </a:lnTo>
                    <a:lnTo>
                      <a:pt x="0" y="256"/>
                    </a:lnTo>
                    <a:lnTo>
                      <a:pt x="0" y="277"/>
                    </a:lnTo>
                    <a:lnTo>
                      <a:pt x="3" y="298"/>
                    </a:lnTo>
                    <a:lnTo>
                      <a:pt x="8" y="317"/>
                    </a:lnTo>
                    <a:lnTo>
                      <a:pt x="13" y="337"/>
                    </a:lnTo>
                    <a:lnTo>
                      <a:pt x="20" y="355"/>
                    </a:lnTo>
                    <a:lnTo>
                      <a:pt x="28" y="373"/>
                    </a:lnTo>
                    <a:lnTo>
                      <a:pt x="39" y="392"/>
                    </a:lnTo>
                    <a:lnTo>
                      <a:pt x="50" y="407"/>
                    </a:lnTo>
                    <a:lnTo>
                      <a:pt x="63" y="423"/>
                    </a:lnTo>
                    <a:lnTo>
                      <a:pt x="76" y="438"/>
                    </a:lnTo>
                    <a:lnTo>
                      <a:pt x="91" y="451"/>
                    </a:lnTo>
                    <a:lnTo>
                      <a:pt x="107" y="464"/>
                    </a:lnTo>
                    <a:lnTo>
                      <a:pt x="124" y="475"/>
                    </a:lnTo>
                    <a:lnTo>
                      <a:pt x="142" y="484"/>
                    </a:lnTo>
                    <a:lnTo>
                      <a:pt x="160" y="493"/>
                    </a:lnTo>
                    <a:lnTo>
                      <a:pt x="180" y="500"/>
                    </a:lnTo>
                    <a:lnTo>
                      <a:pt x="180" y="542"/>
                    </a:lnTo>
                    <a:lnTo>
                      <a:pt x="181" y="547"/>
                    </a:lnTo>
                    <a:lnTo>
                      <a:pt x="185" y="552"/>
                    </a:lnTo>
                    <a:lnTo>
                      <a:pt x="190" y="555"/>
                    </a:lnTo>
                    <a:lnTo>
                      <a:pt x="196" y="556"/>
                    </a:lnTo>
                    <a:lnTo>
                      <a:pt x="316" y="556"/>
                    </a:lnTo>
                    <a:lnTo>
                      <a:pt x="322" y="555"/>
                    </a:lnTo>
                    <a:lnTo>
                      <a:pt x="327" y="552"/>
                    </a:lnTo>
                    <a:lnTo>
                      <a:pt x="330" y="547"/>
                    </a:lnTo>
                    <a:lnTo>
                      <a:pt x="331" y="542"/>
                    </a:lnTo>
                    <a:lnTo>
                      <a:pt x="331" y="500"/>
                    </a:lnTo>
                    <a:lnTo>
                      <a:pt x="351" y="493"/>
                    </a:lnTo>
                    <a:lnTo>
                      <a:pt x="369" y="484"/>
                    </a:lnTo>
                    <a:lnTo>
                      <a:pt x="388" y="475"/>
                    </a:lnTo>
                    <a:lnTo>
                      <a:pt x="405" y="464"/>
                    </a:lnTo>
                    <a:lnTo>
                      <a:pt x="421" y="451"/>
                    </a:lnTo>
                    <a:lnTo>
                      <a:pt x="435" y="438"/>
                    </a:lnTo>
                    <a:lnTo>
                      <a:pt x="449" y="423"/>
                    </a:lnTo>
                    <a:lnTo>
                      <a:pt x="461" y="407"/>
                    </a:lnTo>
                    <a:lnTo>
                      <a:pt x="473" y="392"/>
                    </a:lnTo>
                    <a:lnTo>
                      <a:pt x="483" y="373"/>
                    </a:lnTo>
                    <a:lnTo>
                      <a:pt x="491" y="355"/>
                    </a:lnTo>
                    <a:lnTo>
                      <a:pt x="499" y="337"/>
                    </a:lnTo>
                    <a:lnTo>
                      <a:pt x="504" y="317"/>
                    </a:lnTo>
                    <a:lnTo>
                      <a:pt x="508" y="298"/>
                    </a:lnTo>
                    <a:lnTo>
                      <a:pt x="511" y="277"/>
                    </a:lnTo>
                    <a:lnTo>
                      <a:pt x="511" y="256"/>
                    </a:lnTo>
                    <a:lnTo>
                      <a:pt x="511" y="243"/>
                    </a:lnTo>
                    <a:lnTo>
                      <a:pt x="510" y="229"/>
                    </a:lnTo>
                    <a:lnTo>
                      <a:pt x="508" y="217"/>
                    </a:lnTo>
                    <a:lnTo>
                      <a:pt x="506" y="205"/>
                    </a:lnTo>
                    <a:lnTo>
                      <a:pt x="504" y="191"/>
                    </a:lnTo>
                    <a:lnTo>
                      <a:pt x="500" y="179"/>
                    </a:lnTo>
                    <a:lnTo>
                      <a:pt x="496" y="168"/>
                    </a:lnTo>
                    <a:lnTo>
                      <a:pt x="491" y="156"/>
                    </a:lnTo>
                    <a:lnTo>
                      <a:pt x="480" y="134"/>
                    </a:lnTo>
                    <a:lnTo>
                      <a:pt x="468" y="113"/>
                    </a:lnTo>
                    <a:lnTo>
                      <a:pt x="452" y="94"/>
                    </a:lnTo>
                    <a:lnTo>
                      <a:pt x="436" y="75"/>
                    </a:lnTo>
                    <a:lnTo>
                      <a:pt x="418" y="58"/>
                    </a:lnTo>
                    <a:lnTo>
                      <a:pt x="399" y="44"/>
                    </a:lnTo>
                    <a:lnTo>
                      <a:pt x="378" y="31"/>
                    </a:lnTo>
                    <a:lnTo>
                      <a:pt x="355" y="20"/>
                    </a:lnTo>
                    <a:lnTo>
                      <a:pt x="344" y="15"/>
                    </a:lnTo>
                    <a:lnTo>
                      <a:pt x="331" y="12"/>
                    </a:lnTo>
                    <a:lnTo>
                      <a:pt x="319" y="8"/>
                    </a:lnTo>
                    <a:lnTo>
                      <a:pt x="307" y="6"/>
                    </a:lnTo>
                    <a:lnTo>
                      <a:pt x="295" y="3"/>
                    </a:lnTo>
                    <a:lnTo>
                      <a:pt x="281" y="1"/>
                    </a:lnTo>
                    <a:lnTo>
                      <a:pt x="269" y="1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134">
                <a:extLst>
                  <a:ext uri="{FF2B5EF4-FFF2-40B4-BE49-F238E27FC236}">
                    <a16:creationId xmlns:a16="http://schemas.microsoft.com/office/drawing/2014/main" id="{DEAC0D90-7C82-2F49-8847-AE47E72CA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949325"/>
                <a:ext cx="28575" cy="11113"/>
              </a:xfrm>
              <a:custGeom>
                <a:avLst/>
                <a:gdLst>
                  <a:gd name="T0" fmla="*/ 76 w 90"/>
                  <a:gd name="T1" fmla="*/ 0 h 31"/>
                  <a:gd name="T2" fmla="*/ 16 w 90"/>
                  <a:gd name="T3" fmla="*/ 0 h 31"/>
                  <a:gd name="T4" fmla="*/ 10 w 90"/>
                  <a:gd name="T5" fmla="*/ 2 h 31"/>
                  <a:gd name="T6" fmla="*/ 5 w 90"/>
                  <a:gd name="T7" fmla="*/ 5 h 31"/>
                  <a:gd name="T8" fmla="*/ 1 w 90"/>
                  <a:gd name="T9" fmla="*/ 10 h 31"/>
                  <a:gd name="T10" fmla="*/ 0 w 90"/>
                  <a:gd name="T11" fmla="*/ 15 h 31"/>
                  <a:gd name="T12" fmla="*/ 1 w 90"/>
                  <a:gd name="T13" fmla="*/ 21 h 31"/>
                  <a:gd name="T14" fmla="*/ 5 w 90"/>
                  <a:gd name="T15" fmla="*/ 26 h 31"/>
                  <a:gd name="T16" fmla="*/ 10 w 90"/>
                  <a:gd name="T17" fmla="*/ 30 h 31"/>
                  <a:gd name="T18" fmla="*/ 16 w 90"/>
                  <a:gd name="T19" fmla="*/ 31 h 31"/>
                  <a:gd name="T20" fmla="*/ 76 w 90"/>
                  <a:gd name="T21" fmla="*/ 31 h 31"/>
                  <a:gd name="T22" fmla="*/ 82 w 90"/>
                  <a:gd name="T23" fmla="*/ 30 h 31"/>
                  <a:gd name="T24" fmla="*/ 87 w 90"/>
                  <a:gd name="T25" fmla="*/ 26 h 31"/>
                  <a:gd name="T26" fmla="*/ 89 w 90"/>
                  <a:gd name="T27" fmla="*/ 21 h 31"/>
                  <a:gd name="T28" fmla="*/ 90 w 90"/>
                  <a:gd name="T29" fmla="*/ 15 h 31"/>
                  <a:gd name="T30" fmla="*/ 89 w 90"/>
                  <a:gd name="T31" fmla="*/ 10 h 31"/>
                  <a:gd name="T32" fmla="*/ 87 w 90"/>
                  <a:gd name="T33" fmla="*/ 5 h 31"/>
                  <a:gd name="T34" fmla="*/ 82 w 90"/>
                  <a:gd name="T35" fmla="*/ 2 h 31"/>
                  <a:gd name="T36" fmla="*/ 76 w 9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31">
                    <a:moveTo>
                      <a:pt x="7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10" y="30"/>
                    </a:lnTo>
                    <a:lnTo>
                      <a:pt x="16" y="31"/>
                    </a:lnTo>
                    <a:lnTo>
                      <a:pt x="76" y="31"/>
                    </a:lnTo>
                    <a:lnTo>
                      <a:pt x="82" y="30"/>
                    </a:lnTo>
                    <a:lnTo>
                      <a:pt x="87" y="26"/>
                    </a:lnTo>
                    <a:lnTo>
                      <a:pt x="89" y="21"/>
                    </a:lnTo>
                    <a:lnTo>
                      <a:pt x="90" y="15"/>
                    </a:lnTo>
                    <a:lnTo>
                      <a:pt x="89" y="10"/>
                    </a:lnTo>
                    <a:lnTo>
                      <a:pt x="87" y="5"/>
                    </a:lnTo>
                    <a:lnTo>
                      <a:pt x="82" y="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135">
                <a:extLst>
                  <a:ext uri="{FF2B5EF4-FFF2-40B4-BE49-F238E27FC236}">
                    <a16:creationId xmlns:a16="http://schemas.microsoft.com/office/drawing/2014/main" id="{6E2DECCB-5987-0D4A-A608-8B2832EBF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4400" y="863600"/>
                <a:ext cx="34925" cy="34925"/>
              </a:xfrm>
              <a:custGeom>
                <a:avLst/>
                <a:gdLst>
                  <a:gd name="T0" fmla="*/ 91 w 107"/>
                  <a:gd name="T1" fmla="*/ 107 h 107"/>
                  <a:gd name="T2" fmla="*/ 97 w 107"/>
                  <a:gd name="T3" fmla="*/ 105 h 107"/>
                  <a:gd name="T4" fmla="*/ 102 w 107"/>
                  <a:gd name="T5" fmla="*/ 102 h 107"/>
                  <a:gd name="T6" fmla="*/ 105 w 107"/>
                  <a:gd name="T7" fmla="*/ 97 h 107"/>
                  <a:gd name="T8" fmla="*/ 107 w 107"/>
                  <a:gd name="T9" fmla="*/ 91 h 107"/>
                  <a:gd name="T10" fmla="*/ 105 w 107"/>
                  <a:gd name="T11" fmla="*/ 86 h 107"/>
                  <a:gd name="T12" fmla="*/ 102 w 107"/>
                  <a:gd name="T13" fmla="*/ 81 h 107"/>
                  <a:gd name="T14" fmla="*/ 26 w 107"/>
                  <a:gd name="T15" fmla="*/ 5 h 107"/>
                  <a:gd name="T16" fmla="*/ 21 w 107"/>
                  <a:gd name="T17" fmla="*/ 2 h 107"/>
                  <a:gd name="T18" fmla="*/ 16 w 107"/>
                  <a:gd name="T19" fmla="*/ 0 h 107"/>
                  <a:gd name="T20" fmla="*/ 10 w 107"/>
                  <a:gd name="T21" fmla="*/ 2 h 107"/>
                  <a:gd name="T22" fmla="*/ 5 w 107"/>
                  <a:gd name="T23" fmla="*/ 5 h 107"/>
                  <a:gd name="T24" fmla="*/ 2 w 107"/>
                  <a:gd name="T25" fmla="*/ 10 h 107"/>
                  <a:gd name="T26" fmla="*/ 0 w 107"/>
                  <a:gd name="T27" fmla="*/ 16 h 107"/>
                  <a:gd name="T28" fmla="*/ 2 w 107"/>
                  <a:gd name="T29" fmla="*/ 21 h 107"/>
                  <a:gd name="T30" fmla="*/ 5 w 107"/>
                  <a:gd name="T31" fmla="*/ 26 h 107"/>
                  <a:gd name="T32" fmla="*/ 81 w 107"/>
                  <a:gd name="T33" fmla="*/ 102 h 107"/>
                  <a:gd name="T34" fmla="*/ 86 w 107"/>
                  <a:gd name="T35" fmla="*/ 105 h 107"/>
                  <a:gd name="T36" fmla="*/ 91 w 107"/>
                  <a:gd name="T3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07">
                    <a:moveTo>
                      <a:pt x="91" y="107"/>
                    </a:moveTo>
                    <a:lnTo>
                      <a:pt x="97" y="105"/>
                    </a:lnTo>
                    <a:lnTo>
                      <a:pt x="102" y="102"/>
                    </a:lnTo>
                    <a:lnTo>
                      <a:pt x="105" y="97"/>
                    </a:lnTo>
                    <a:lnTo>
                      <a:pt x="107" y="91"/>
                    </a:lnTo>
                    <a:lnTo>
                      <a:pt x="105" y="86"/>
                    </a:lnTo>
                    <a:lnTo>
                      <a:pt x="102" y="81"/>
                    </a:lnTo>
                    <a:lnTo>
                      <a:pt x="26" y="5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81" y="102"/>
                    </a:lnTo>
                    <a:lnTo>
                      <a:pt x="86" y="105"/>
                    </a:lnTo>
                    <a:lnTo>
                      <a:pt x="91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136">
                <a:extLst>
                  <a:ext uri="{FF2B5EF4-FFF2-40B4-BE49-F238E27FC236}">
                    <a16:creationId xmlns:a16="http://schemas.microsoft.com/office/drawing/2014/main" id="{2CD1E7DF-EB27-BF49-8866-25B250646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1238" y="835025"/>
                <a:ext cx="9525" cy="28575"/>
              </a:xfrm>
              <a:custGeom>
                <a:avLst/>
                <a:gdLst>
                  <a:gd name="T0" fmla="*/ 15 w 29"/>
                  <a:gd name="T1" fmla="*/ 90 h 90"/>
                  <a:gd name="T2" fmla="*/ 21 w 29"/>
                  <a:gd name="T3" fmla="*/ 89 h 90"/>
                  <a:gd name="T4" fmla="*/ 26 w 29"/>
                  <a:gd name="T5" fmla="*/ 87 h 90"/>
                  <a:gd name="T6" fmla="*/ 28 w 29"/>
                  <a:gd name="T7" fmla="*/ 82 h 90"/>
                  <a:gd name="T8" fmla="*/ 29 w 29"/>
                  <a:gd name="T9" fmla="*/ 76 h 90"/>
                  <a:gd name="T10" fmla="*/ 29 w 29"/>
                  <a:gd name="T11" fmla="*/ 16 h 90"/>
                  <a:gd name="T12" fmla="*/ 28 w 29"/>
                  <a:gd name="T13" fmla="*/ 10 h 90"/>
                  <a:gd name="T14" fmla="*/ 26 w 29"/>
                  <a:gd name="T15" fmla="*/ 5 h 90"/>
                  <a:gd name="T16" fmla="*/ 21 w 29"/>
                  <a:gd name="T17" fmla="*/ 1 h 90"/>
                  <a:gd name="T18" fmla="*/ 15 w 29"/>
                  <a:gd name="T19" fmla="*/ 0 h 90"/>
                  <a:gd name="T20" fmla="*/ 9 w 29"/>
                  <a:gd name="T21" fmla="*/ 1 h 90"/>
                  <a:gd name="T22" fmla="*/ 4 w 29"/>
                  <a:gd name="T23" fmla="*/ 5 h 90"/>
                  <a:gd name="T24" fmla="*/ 1 w 29"/>
                  <a:gd name="T25" fmla="*/ 10 h 90"/>
                  <a:gd name="T26" fmla="*/ 0 w 29"/>
                  <a:gd name="T27" fmla="*/ 16 h 90"/>
                  <a:gd name="T28" fmla="*/ 0 w 29"/>
                  <a:gd name="T29" fmla="*/ 76 h 90"/>
                  <a:gd name="T30" fmla="*/ 1 w 29"/>
                  <a:gd name="T31" fmla="*/ 82 h 90"/>
                  <a:gd name="T32" fmla="*/ 4 w 29"/>
                  <a:gd name="T33" fmla="*/ 87 h 90"/>
                  <a:gd name="T34" fmla="*/ 9 w 29"/>
                  <a:gd name="T35" fmla="*/ 89 h 90"/>
                  <a:gd name="T36" fmla="*/ 15 w 29"/>
                  <a:gd name="T3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90">
                    <a:moveTo>
                      <a:pt x="15" y="90"/>
                    </a:moveTo>
                    <a:lnTo>
                      <a:pt x="21" y="89"/>
                    </a:lnTo>
                    <a:lnTo>
                      <a:pt x="26" y="87"/>
                    </a:lnTo>
                    <a:lnTo>
                      <a:pt x="28" y="82"/>
                    </a:lnTo>
                    <a:lnTo>
                      <a:pt x="29" y="76"/>
                    </a:lnTo>
                    <a:lnTo>
                      <a:pt x="29" y="16"/>
                    </a:lnTo>
                    <a:lnTo>
                      <a:pt x="28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0" y="76"/>
                    </a:lnTo>
                    <a:lnTo>
                      <a:pt x="1" y="82"/>
                    </a:lnTo>
                    <a:lnTo>
                      <a:pt x="4" y="87"/>
                    </a:lnTo>
                    <a:lnTo>
                      <a:pt x="9" y="89"/>
                    </a:lnTo>
                    <a:lnTo>
                      <a:pt x="15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137">
                <a:extLst>
                  <a:ext uri="{FF2B5EF4-FFF2-40B4-BE49-F238E27FC236}">
                    <a16:creationId xmlns:a16="http://schemas.microsoft.com/office/drawing/2014/main" id="{5907CA20-5B4C-FB4E-A639-E173C921D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2675" y="863600"/>
                <a:ext cx="33338" cy="34925"/>
              </a:xfrm>
              <a:custGeom>
                <a:avLst/>
                <a:gdLst>
                  <a:gd name="T0" fmla="*/ 101 w 106"/>
                  <a:gd name="T1" fmla="*/ 5 h 107"/>
                  <a:gd name="T2" fmla="*/ 96 w 106"/>
                  <a:gd name="T3" fmla="*/ 2 h 107"/>
                  <a:gd name="T4" fmla="*/ 90 w 106"/>
                  <a:gd name="T5" fmla="*/ 0 h 107"/>
                  <a:gd name="T6" fmla="*/ 85 w 106"/>
                  <a:gd name="T7" fmla="*/ 2 h 107"/>
                  <a:gd name="T8" fmla="*/ 80 w 106"/>
                  <a:gd name="T9" fmla="*/ 5 h 107"/>
                  <a:gd name="T10" fmla="*/ 5 w 106"/>
                  <a:gd name="T11" fmla="*/ 80 h 107"/>
                  <a:gd name="T12" fmla="*/ 1 w 106"/>
                  <a:gd name="T13" fmla="*/ 86 h 107"/>
                  <a:gd name="T14" fmla="*/ 0 w 106"/>
                  <a:gd name="T15" fmla="*/ 91 h 107"/>
                  <a:gd name="T16" fmla="*/ 1 w 106"/>
                  <a:gd name="T17" fmla="*/ 97 h 107"/>
                  <a:gd name="T18" fmla="*/ 5 w 106"/>
                  <a:gd name="T19" fmla="*/ 102 h 107"/>
                  <a:gd name="T20" fmla="*/ 10 w 106"/>
                  <a:gd name="T21" fmla="*/ 105 h 107"/>
                  <a:gd name="T22" fmla="*/ 16 w 106"/>
                  <a:gd name="T23" fmla="*/ 107 h 107"/>
                  <a:gd name="T24" fmla="*/ 21 w 106"/>
                  <a:gd name="T25" fmla="*/ 105 h 107"/>
                  <a:gd name="T26" fmla="*/ 25 w 106"/>
                  <a:gd name="T27" fmla="*/ 102 h 107"/>
                  <a:gd name="T28" fmla="*/ 101 w 106"/>
                  <a:gd name="T29" fmla="*/ 26 h 107"/>
                  <a:gd name="T30" fmla="*/ 105 w 106"/>
                  <a:gd name="T31" fmla="*/ 21 h 107"/>
                  <a:gd name="T32" fmla="*/ 106 w 106"/>
                  <a:gd name="T33" fmla="*/ 16 h 107"/>
                  <a:gd name="T34" fmla="*/ 105 w 106"/>
                  <a:gd name="T35" fmla="*/ 10 h 107"/>
                  <a:gd name="T36" fmla="*/ 101 w 106"/>
                  <a:gd name="T37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" h="107">
                    <a:moveTo>
                      <a:pt x="101" y="5"/>
                    </a:moveTo>
                    <a:lnTo>
                      <a:pt x="96" y="2"/>
                    </a:lnTo>
                    <a:lnTo>
                      <a:pt x="90" y="0"/>
                    </a:lnTo>
                    <a:lnTo>
                      <a:pt x="85" y="2"/>
                    </a:lnTo>
                    <a:lnTo>
                      <a:pt x="80" y="5"/>
                    </a:lnTo>
                    <a:lnTo>
                      <a:pt x="5" y="80"/>
                    </a:lnTo>
                    <a:lnTo>
                      <a:pt x="1" y="86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5" y="102"/>
                    </a:lnTo>
                    <a:lnTo>
                      <a:pt x="10" y="105"/>
                    </a:lnTo>
                    <a:lnTo>
                      <a:pt x="16" y="107"/>
                    </a:lnTo>
                    <a:lnTo>
                      <a:pt x="21" y="105"/>
                    </a:lnTo>
                    <a:lnTo>
                      <a:pt x="25" y="102"/>
                    </a:lnTo>
                    <a:lnTo>
                      <a:pt x="101" y="26"/>
                    </a:lnTo>
                    <a:lnTo>
                      <a:pt x="105" y="21"/>
                    </a:lnTo>
                    <a:lnTo>
                      <a:pt x="106" y="16"/>
                    </a:lnTo>
                    <a:lnTo>
                      <a:pt x="105" y="10"/>
                    </a:ln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138">
                <a:extLst>
                  <a:ext uri="{FF2B5EF4-FFF2-40B4-BE49-F238E27FC236}">
                    <a16:creationId xmlns:a16="http://schemas.microsoft.com/office/drawing/2014/main" id="{4D23D5A8-4E8D-6F45-ACAB-F5E87A642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6013" y="949325"/>
                <a:ext cx="28575" cy="11113"/>
              </a:xfrm>
              <a:custGeom>
                <a:avLst/>
                <a:gdLst>
                  <a:gd name="T0" fmla="*/ 75 w 90"/>
                  <a:gd name="T1" fmla="*/ 0 h 31"/>
                  <a:gd name="T2" fmla="*/ 15 w 90"/>
                  <a:gd name="T3" fmla="*/ 0 h 31"/>
                  <a:gd name="T4" fmla="*/ 9 w 90"/>
                  <a:gd name="T5" fmla="*/ 2 h 31"/>
                  <a:gd name="T6" fmla="*/ 4 w 90"/>
                  <a:gd name="T7" fmla="*/ 5 h 31"/>
                  <a:gd name="T8" fmla="*/ 1 w 90"/>
                  <a:gd name="T9" fmla="*/ 10 h 31"/>
                  <a:gd name="T10" fmla="*/ 0 w 90"/>
                  <a:gd name="T11" fmla="*/ 15 h 31"/>
                  <a:gd name="T12" fmla="*/ 1 w 90"/>
                  <a:gd name="T13" fmla="*/ 21 h 31"/>
                  <a:gd name="T14" fmla="*/ 4 w 90"/>
                  <a:gd name="T15" fmla="*/ 26 h 31"/>
                  <a:gd name="T16" fmla="*/ 9 w 90"/>
                  <a:gd name="T17" fmla="*/ 30 h 31"/>
                  <a:gd name="T18" fmla="*/ 15 w 90"/>
                  <a:gd name="T19" fmla="*/ 31 h 31"/>
                  <a:gd name="T20" fmla="*/ 75 w 90"/>
                  <a:gd name="T21" fmla="*/ 31 h 31"/>
                  <a:gd name="T22" fmla="*/ 81 w 90"/>
                  <a:gd name="T23" fmla="*/ 30 h 31"/>
                  <a:gd name="T24" fmla="*/ 86 w 90"/>
                  <a:gd name="T25" fmla="*/ 26 h 31"/>
                  <a:gd name="T26" fmla="*/ 89 w 90"/>
                  <a:gd name="T27" fmla="*/ 21 h 31"/>
                  <a:gd name="T28" fmla="*/ 90 w 90"/>
                  <a:gd name="T29" fmla="*/ 15 h 31"/>
                  <a:gd name="T30" fmla="*/ 89 w 90"/>
                  <a:gd name="T31" fmla="*/ 10 h 31"/>
                  <a:gd name="T32" fmla="*/ 86 w 90"/>
                  <a:gd name="T33" fmla="*/ 5 h 31"/>
                  <a:gd name="T34" fmla="*/ 81 w 90"/>
                  <a:gd name="T35" fmla="*/ 2 h 31"/>
                  <a:gd name="T36" fmla="*/ 75 w 9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31">
                    <a:moveTo>
                      <a:pt x="7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75" y="31"/>
                    </a:lnTo>
                    <a:lnTo>
                      <a:pt x="81" y="30"/>
                    </a:lnTo>
                    <a:lnTo>
                      <a:pt x="86" y="26"/>
                    </a:lnTo>
                    <a:lnTo>
                      <a:pt x="89" y="21"/>
                    </a:lnTo>
                    <a:lnTo>
                      <a:pt x="90" y="15"/>
                    </a:lnTo>
                    <a:lnTo>
                      <a:pt x="89" y="10"/>
                    </a:lnTo>
                    <a:lnTo>
                      <a:pt x="86" y="5"/>
                    </a:lnTo>
                    <a:lnTo>
                      <a:pt x="81" y="2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F1E2D0-177A-EA46-8759-B4942DF75E69}"/>
              </a:ext>
            </a:extLst>
          </p:cNvPr>
          <p:cNvGrpSpPr/>
          <p:nvPr/>
        </p:nvGrpSpPr>
        <p:grpSpPr>
          <a:xfrm>
            <a:off x="10818693" y="7944121"/>
            <a:ext cx="2871163" cy="2516014"/>
            <a:chOff x="10067080" y="4831779"/>
            <a:chExt cx="4778442" cy="4187372"/>
          </a:xfrm>
        </p:grpSpPr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07A11FBC-9D97-C546-924C-459452EB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222" y="4831779"/>
              <a:ext cx="4764238" cy="4158741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solidFill>
              <a:schemeClr val="accent2"/>
            </a:solidFill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2FE93571-5FE4-3A41-81BF-995B0D054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5633" y="6288086"/>
              <a:ext cx="3819889" cy="2731065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5"/>
            </a:solidFill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B2EF760C-59AD-3445-BE76-11C2C4473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3308" y="4832953"/>
              <a:ext cx="2822426" cy="2926521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3"/>
            </a:solidFill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C5B8A3B-17F0-9E4C-B432-35495F05D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080" y="6025596"/>
              <a:ext cx="1550900" cy="1896131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1"/>
            </a:solidFill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BE3D54C7-DD56-6248-BB19-2AA14FEEA8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76100" y="6478959"/>
              <a:ext cx="1063316" cy="1300011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4"/>
            </a:solidFill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CuadroTexto 350">
            <a:extLst>
              <a:ext uri="{FF2B5EF4-FFF2-40B4-BE49-F238E27FC236}">
                <a16:creationId xmlns:a16="http://schemas.microsoft.com/office/drawing/2014/main" id="{072F4AE7-DAB9-2F44-A46C-5F86CAC0C245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2642CCDF-AC3A-1342-A771-A1F74C562BD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57215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D4304DA-0368-C944-8104-924191BA71A2}"/>
              </a:ext>
            </a:extLst>
          </p:cNvPr>
          <p:cNvGrpSpPr/>
          <p:nvPr/>
        </p:nvGrpSpPr>
        <p:grpSpPr>
          <a:xfrm>
            <a:off x="9032513" y="4538284"/>
            <a:ext cx="6312374" cy="8232902"/>
            <a:chOff x="8969863" y="4956465"/>
            <a:chExt cx="6437674" cy="8396325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F3F0C09-FFBD-6A4D-9A19-1817C1D6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863" y="4956465"/>
              <a:ext cx="6437674" cy="8396325"/>
            </a:xfrm>
            <a:custGeom>
              <a:avLst/>
              <a:gdLst>
                <a:gd name="connsiteX0" fmla="*/ 3571427 w 6437674"/>
                <a:gd name="connsiteY0" fmla="*/ 173 h 8396325"/>
                <a:gd name="connsiteX1" fmla="*/ 4776094 w 6437674"/>
                <a:gd name="connsiteY1" fmla="*/ 237465 h 8396325"/>
                <a:gd name="connsiteX2" fmla="*/ 6344509 w 6437674"/>
                <a:gd name="connsiteY2" fmla="*/ 2051634 h 8396325"/>
                <a:gd name="connsiteX3" fmla="*/ 6403779 w 6437674"/>
                <a:gd name="connsiteY3" fmla="*/ 3183542 h 8396325"/>
                <a:gd name="connsiteX4" fmla="*/ 6022281 w 6437674"/>
                <a:gd name="connsiteY4" fmla="*/ 4255445 h 8396325"/>
                <a:gd name="connsiteX5" fmla="*/ 5621527 w 6437674"/>
                <a:gd name="connsiteY5" fmla="*/ 4996542 h 8396325"/>
                <a:gd name="connsiteX6" fmla="*/ 5438902 w 6437674"/>
                <a:gd name="connsiteY6" fmla="*/ 5789462 h 8396325"/>
                <a:gd name="connsiteX7" fmla="*/ 5787004 w 6437674"/>
                <a:gd name="connsiteY7" fmla="*/ 8047433 h 8396325"/>
                <a:gd name="connsiteX8" fmla="*/ 4469813 w 6437674"/>
                <a:gd name="connsiteY8" fmla="*/ 8118737 h 8396325"/>
                <a:gd name="connsiteX9" fmla="*/ 3097563 w 6437674"/>
                <a:gd name="connsiteY9" fmla="*/ 8394992 h 8396325"/>
                <a:gd name="connsiteX10" fmla="*/ 2180824 w 6437674"/>
                <a:gd name="connsiteY10" fmla="*/ 8053277 h 8396325"/>
                <a:gd name="connsiteX11" fmla="*/ 2230166 w 6437674"/>
                <a:gd name="connsiteY11" fmla="*/ 6929941 h 8396325"/>
                <a:gd name="connsiteX12" fmla="*/ 2126668 w 6437674"/>
                <a:gd name="connsiteY12" fmla="*/ 6555107 h 8396325"/>
                <a:gd name="connsiteX13" fmla="*/ 1875144 w 6437674"/>
                <a:gd name="connsiteY13" fmla="*/ 6411719 h 8396325"/>
                <a:gd name="connsiteX14" fmla="*/ 1555023 w 6437674"/>
                <a:gd name="connsiteY14" fmla="*/ 6393405 h 8396325"/>
                <a:gd name="connsiteX15" fmla="*/ 1109440 w 6437674"/>
                <a:gd name="connsiteY15" fmla="*/ 6356000 h 8396325"/>
                <a:gd name="connsiteX16" fmla="*/ 683715 w 6437674"/>
                <a:gd name="connsiteY16" fmla="*/ 6152607 h 8396325"/>
                <a:gd name="connsiteX17" fmla="*/ 595260 w 6437674"/>
                <a:gd name="connsiteY17" fmla="*/ 5788293 h 8396325"/>
                <a:gd name="connsiteX18" fmla="*/ 645805 w 6437674"/>
                <a:gd name="connsiteY18" fmla="*/ 5520219 h 8396325"/>
                <a:gd name="connsiteX19" fmla="*/ 580818 w 6437674"/>
                <a:gd name="connsiteY19" fmla="*/ 5324620 h 8396325"/>
                <a:gd name="connsiteX20" fmla="*/ 505602 w 6437674"/>
                <a:gd name="connsiteY20" fmla="*/ 5139151 h 8396325"/>
                <a:gd name="connsiteX21" fmla="*/ 575403 w 6437674"/>
                <a:gd name="connsiteY21" fmla="*/ 5031999 h 8396325"/>
                <a:gd name="connsiteX22" fmla="*/ 462879 w 6437674"/>
                <a:gd name="connsiteY22" fmla="*/ 4920173 h 8396325"/>
                <a:gd name="connsiteX23" fmla="*/ 473710 w 6437674"/>
                <a:gd name="connsiteY23" fmla="*/ 4712104 h 8396325"/>
                <a:gd name="connsiteX24" fmla="*/ 461675 w 6437674"/>
                <a:gd name="connsiteY24" fmla="*/ 4483385 h 8396325"/>
                <a:gd name="connsiteX25" fmla="*/ 149377 w 6437674"/>
                <a:gd name="connsiteY25" fmla="*/ 4340386 h 8396325"/>
                <a:gd name="connsiteX26" fmla="*/ 12182 w 6437674"/>
                <a:gd name="connsiteY26" fmla="*/ 4193102 h 8396325"/>
                <a:gd name="connsiteX27" fmla="*/ 161411 w 6437674"/>
                <a:gd name="connsiteY27" fmla="*/ 3774238 h 8396325"/>
                <a:gd name="connsiteX28" fmla="*/ 610905 w 6437674"/>
                <a:gd name="connsiteY28" fmla="*/ 3177697 h 8396325"/>
                <a:gd name="connsiteX29" fmla="*/ 676795 w 6437674"/>
                <a:gd name="connsiteY29" fmla="*/ 2930275 h 8396325"/>
                <a:gd name="connsiteX30" fmla="*/ 587137 w 6437674"/>
                <a:gd name="connsiteY30" fmla="*/ 2659085 h 8396325"/>
                <a:gd name="connsiteX31" fmla="*/ 588641 w 6437674"/>
                <a:gd name="connsiteY31" fmla="*/ 2332565 h 8396325"/>
                <a:gd name="connsiteX32" fmla="*/ 631966 w 6437674"/>
                <a:gd name="connsiteY32" fmla="*/ 2181385 h 8396325"/>
                <a:gd name="connsiteX33" fmla="*/ 1122979 w 6437674"/>
                <a:gd name="connsiteY33" fmla="*/ 945832 h 8396325"/>
                <a:gd name="connsiteX34" fmla="*/ 2827686 w 6437674"/>
                <a:gd name="connsiteY34" fmla="*/ 58619 h 8396325"/>
                <a:gd name="connsiteX35" fmla="*/ 3571427 w 6437674"/>
                <a:gd name="connsiteY35" fmla="*/ 173 h 839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437674" h="8396325">
                  <a:moveTo>
                    <a:pt x="3571427" y="173"/>
                  </a:moveTo>
                  <a:cubicBezTo>
                    <a:pt x="3984515" y="4070"/>
                    <a:pt x="4393393" y="74205"/>
                    <a:pt x="4776094" y="237465"/>
                  </a:cubicBezTo>
                  <a:cubicBezTo>
                    <a:pt x="5550223" y="567880"/>
                    <a:pt x="6126983" y="1238063"/>
                    <a:pt x="6344509" y="2051634"/>
                  </a:cubicBezTo>
                  <a:cubicBezTo>
                    <a:pt x="6444396" y="2424521"/>
                    <a:pt x="6463651" y="2808317"/>
                    <a:pt x="6403779" y="3183542"/>
                  </a:cubicBezTo>
                  <a:cubicBezTo>
                    <a:pt x="6344207" y="3556818"/>
                    <a:pt x="6206712" y="3918015"/>
                    <a:pt x="6022281" y="4255445"/>
                  </a:cubicBezTo>
                  <a:cubicBezTo>
                    <a:pt x="5888095" y="4501697"/>
                    <a:pt x="5728335" y="4737041"/>
                    <a:pt x="5621527" y="4996542"/>
                  </a:cubicBezTo>
                  <a:cubicBezTo>
                    <a:pt x="5517729" y="5249029"/>
                    <a:pt x="5466281" y="5517103"/>
                    <a:pt x="5438902" y="5789462"/>
                  </a:cubicBezTo>
                  <a:cubicBezTo>
                    <a:pt x="5361880" y="6559393"/>
                    <a:pt x="5481925" y="7335947"/>
                    <a:pt x="5787004" y="8047433"/>
                  </a:cubicBezTo>
                  <a:cubicBezTo>
                    <a:pt x="5345031" y="7994831"/>
                    <a:pt x="4899449" y="8019768"/>
                    <a:pt x="4469813" y="8118737"/>
                  </a:cubicBezTo>
                  <a:cubicBezTo>
                    <a:pt x="4015505" y="8223551"/>
                    <a:pt x="3571126" y="8414085"/>
                    <a:pt x="3097563" y="8394992"/>
                  </a:cubicBezTo>
                  <a:cubicBezTo>
                    <a:pt x="2763601" y="8381355"/>
                    <a:pt x="2442277" y="8261735"/>
                    <a:pt x="2180824" y="8053277"/>
                  </a:cubicBezTo>
                  <a:cubicBezTo>
                    <a:pt x="2232272" y="7681170"/>
                    <a:pt x="2248519" y="7305166"/>
                    <a:pt x="2230166" y="6929941"/>
                  </a:cubicBezTo>
                  <a:cubicBezTo>
                    <a:pt x="2223547" y="6797074"/>
                    <a:pt x="2210309" y="6658751"/>
                    <a:pt x="2126668" y="6555107"/>
                  </a:cubicBezTo>
                  <a:cubicBezTo>
                    <a:pt x="2062283" y="6475620"/>
                    <a:pt x="1969917" y="6432370"/>
                    <a:pt x="1875144" y="6411719"/>
                  </a:cubicBezTo>
                  <a:cubicBezTo>
                    <a:pt x="1772549" y="6389509"/>
                    <a:pt x="1664538" y="6393795"/>
                    <a:pt x="1555023" y="6393405"/>
                  </a:cubicBezTo>
                  <a:cubicBezTo>
                    <a:pt x="1402183" y="6393016"/>
                    <a:pt x="1253555" y="6381717"/>
                    <a:pt x="1109440" y="6356000"/>
                  </a:cubicBezTo>
                  <a:cubicBezTo>
                    <a:pt x="953591" y="6328725"/>
                    <a:pt x="790522" y="6281579"/>
                    <a:pt x="683715" y="6152607"/>
                  </a:cubicBezTo>
                  <a:cubicBezTo>
                    <a:pt x="600375" y="6051691"/>
                    <a:pt x="572996" y="5917654"/>
                    <a:pt x="595260" y="5788293"/>
                  </a:cubicBezTo>
                  <a:cubicBezTo>
                    <a:pt x="610604" y="5698286"/>
                    <a:pt x="649416" y="5611785"/>
                    <a:pt x="645805" y="5520219"/>
                  </a:cubicBezTo>
                  <a:cubicBezTo>
                    <a:pt x="643098" y="5451253"/>
                    <a:pt x="616922" y="5384235"/>
                    <a:pt x="580818" y="5324620"/>
                  </a:cubicBezTo>
                  <a:cubicBezTo>
                    <a:pt x="544715" y="5264615"/>
                    <a:pt x="499885" y="5210455"/>
                    <a:pt x="505602" y="5139151"/>
                  </a:cubicBezTo>
                  <a:cubicBezTo>
                    <a:pt x="509212" y="5093953"/>
                    <a:pt x="535388" y="5053819"/>
                    <a:pt x="575403" y="5031999"/>
                  </a:cubicBezTo>
                  <a:cubicBezTo>
                    <a:pt x="521849" y="5015245"/>
                    <a:pt x="479727" y="4973553"/>
                    <a:pt x="462879" y="4920173"/>
                  </a:cubicBezTo>
                  <a:cubicBezTo>
                    <a:pt x="441217" y="4851595"/>
                    <a:pt x="464082" y="4780681"/>
                    <a:pt x="473710" y="4712104"/>
                  </a:cubicBezTo>
                  <a:cubicBezTo>
                    <a:pt x="484541" y="4636513"/>
                    <a:pt x="480931" y="4558975"/>
                    <a:pt x="461675" y="4483385"/>
                  </a:cubicBezTo>
                  <a:lnTo>
                    <a:pt x="149377" y="4340386"/>
                  </a:lnTo>
                  <a:cubicBezTo>
                    <a:pt x="83788" y="4314281"/>
                    <a:pt x="33543" y="4260510"/>
                    <a:pt x="12182" y="4193102"/>
                  </a:cubicBezTo>
                  <a:cubicBezTo>
                    <a:pt x="-35054" y="4043480"/>
                    <a:pt x="63630" y="3900092"/>
                    <a:pt x="161411" y="3774238"/>
                  </a:cubicBezTo>
                  <a:cubicBezTo>
                    <a:pt x="314552" y="3577469"/>
                    <a:pt x="463782" y="3378362"/>
                    <a:pt x="610905" y="3177697"/>
                  </a:cubicBezTo>
                  <a:cubicBezTo>
                    <a:pt x="663256" y="3106393"/>
                    <a:pt x="687626" y="3017944"/>
                    <a:pt x="676795" y="2930275"/>
                  </a:cubicBezTo>
                  <a:cubicBezTo>
                    <a:pt x="665061" y="2834813"/>
                    <a:pt x="614215" y="2750261"/>
                    <a:pt x="587137" y="2659085"/>
                  </a:cubicBezTo>
                  <a:cubicBezTo>
                    <a:pt x="555546" y="2552713"/>
                    <a:pt x="555847" y="2439327"/>
                    <a:pt x="588641" y="2332565"/>
                  </a:cubicBezTo>
                  <a:cubicBezTo>
                    <a:pt x="603383" y="2282302"/>
                    <a:pt x="617825" y="2231648"/>
                    <a:pt x="631966" y="2181385"/>
                  </a:cubicBezTo>
                  <a:cubicBezTo>
                    <a:pt x="753215" y="1751221"/>
                    <a:pt x="857615" y="1306640"/>
                    <a:pt x="1122979" y="945832"/>
                  </a:cubicBezTo>
                  <a:cubicBezTo>
                    <a:pt x="1517715" y="410076"/>
                    <a:pt x="2169090" y="164212"/>
                    <a:pt x="2827686" y="58619"/>
                  </a:cubicBezTo>
                  <a:cubicBezTo>
                    <a:pt x="3074095" y="19266"/>
                    <a:pt x="3323513" y="-2165"/>
                    <a:pt x="3571427" y="17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B33189-8546-3642-A9D4-DCA5B08137A1}"/>
                </a:ext>
              </a:extLst>
            </p:cNvPr>
            <p:cNvGrpSpPr/>
            <p:nvPr/>
          </p:nvGrpSpPr>
          <p:grpSpPr>
            <a:xfrm>
              <a:off x="10429569" y="5759389"/>
              <a:ext cx="4092881" cy="3586616"/>
              <a:chOff x="9394563" y="6259051"/>
              <a:chExt cx="5450410" cy="4776230"/>
            </a:xfrm>
          </p:grpSpPr>
          <p:sp>
            <p:nvSpPr>
              <p:cNvPr id="131" name="Freeform 3">
                <a:extLst>
                  <a:ext uri="{FF2B5EF4-FFF2-40B4-BE49-F238E27FC236}">
                    <a16:creationId xmlns:a16="http://schemas.microsoft.com/office/drawing/2014/main" id="{A5E26593-B07B-C648-B484-37233B549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solidFill>
                <a:schemeClr val="accent2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Freeform 4">
                <a:extLst>
                  <a:ext uri="{FF2B5EF4-FFF2-40B4-BE49-F238E27FC236}">
                    <a16:creationId xmlns:a16="http://schemas.microsoft.com/office/drawing/2014/main" id="{0BEEC192-D346-4643-8B8E-4FF1B82BA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Freeform 5">
                <a:extLst>
                  <a:ext uri="{FF2B5EF4-FFF2-40B4-BE49-F238E27FC236}">
                    <a16:creationId xmlns:a16="http://schemas.microsoft.com/office/drawing/2014/main" id="{BC144FB7-0094-9E48-950E-CA607F896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016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Freeform 6">
                <a:extLst>
                  <a:ext uri="{FF2B5EF4-FFF2-40B4-BE49-F238E27FC236}">
                    <a16:creationId xmlns:a16="http://schemas.microsoft.com/office/drawing/2014/main" id="{D31D795D-DE4A-EC49-9EC9-D68D5A3E4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7">
                <a:extLst>
                  <a:ext uri="{FF2B5EF4-FFF2-40B4-BE49-F238E27FC236}">
                    <a16:creationId xmlns:a16="http://schemas.microsoft.com/office/drawing/2014/main" id="{08400A39-3473-8C41-AEDA-FBBDE6A58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016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Freeform 8">
                <a:extLst>
                  <a:ext uri="{FF2B5EF4-FFF2-40B4-BE49-F238E27FC236}">
                    <a16:creationId xmlns:a16="http://schemas.microsoft.com/office/drawing/2014/main" id="{62F4A8C5-A482-E440-BEB0-06731FBD2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solidFill>
                <a:schemeClr val="accent4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9">
                <a:extLst>
                  <a:ext uri="{FF2B5EF4-FFF2-40B4-BE49-F238E27FC236}">
                    <a16:creationId xmlns:a16="http://schemas.microsoft.com/office/drawing/2014/main" id="{FCB271F8-7D30-D54A-AEC8-5961A2268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solidFill>
                <a:schemeClr val="accent3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Freeform 10">
                <a:extLst>
                  <a:ext uri="{FF2B5EF4-FFF2-40B4-BE49-F238E27FC236}">
                    <a16:creationId xmlns:a16="http://schemas.microsoft.com/office/drawing/2014/main" id="{D69F1C6D-80D7-6248-BA7A-682303314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solidFill>
                <a:schemeClr val="accent1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1" name="Rectangular Callout 110">
            <a:extLst>
              <a:ext uri="{FF2B5EF4-FFF2-40B4-BE49-F238E27FC236}">
                <a16:creationId xmlns:a16="http://schemas.microsoft.com/office/drawing/2014/main" id="{3D35C2F2-02C7-3E4E-8DA7-A4EBBC5FACA0}"/>
              </a:ext>
            </a:extLst>
          </p:cNvPr>
          <p:cNvSpPr/>
          <p:nvPr/>
        </p:nvSpPr>
        <p:spPr>
          <a:xfrm>
            <a:off x="1554791" y="4729714"/>
            <a:ext cx="6023538" cy="3197010"/>
          </a:xfrm>
          <a:prstGeom prst="wedgeRectCallout">
            <a:avLst>
              <a:gd name="adj1" fmla="val 118506"/>
              <a:gd name="adj2" fmla="val -107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B3C248-5E2B-1640-B340-F30C40793E86}"/>
              </a:ext>
            </a:extLst>
          </p:cNvPr>
          <p:cNvGrpSpPr/>
          <p:nvPr/>
        </p:nvGrpSpPr>
        <p:grpSpPr>
          <a:xfrm>
            <a:off x="2249622" y="5351385"/>
            <a:ext cx="4969763" cy="2036415"/>
            <a:chOff x="18350477" y="6483747"/>
            <a:chExt cx="5951632" cy="2036415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1F0E7B08-A01F-8549-9A01-E7EDA5246CDF}"/>
                </a:ext>
              </a:extLst>
            </p:cNvPr>
            <p:cNvSpPr txBox="1"/>
            <p:nvPr/>
          </p:nvSpPr>
          <p:spPr>
            <a:xfrm>
              <a:off x="18350477" y="6483747"/>
              <a:ext cx="5951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Business System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2722FE5A-F569-C54F-9867-0C1D27F44BEA}"/>
                </a:ext>
              </a:extLst>
            </p:cNvPr>
            <p:cNvSpPr/>
            <p:nvPr/>
          </p:nvSpPr>
          <p:spPr>
            <a:xfrm>
              <a:off x="18350479" y="7135167"/>
              <a:ext cx="559405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140" name="Rectangular Callout 139">
            <a:extLst>
              <a:ext uri="{FF2B5EF4-FFF2-40B4-BE49-F238E27FC236}">
                <a16:creationId xmlns:a16="http://schemas.microsoft.com/office/drawing/2014/main" id="{002BF2D4-262B-CA4E-84C7-875FA4943D48}"/>
              </a:ext>
            </a:extLst>
          </p:cNvPr>
          <p:cNvSpPr/>
          <p:nvPr/>
        </p:nvSpPr>
        <p:spPr>
          <a:xfrm>
            <a:off x="1554791" y="8818341"/>
            <a:ext cx="6023538" cy="3197010"/>
          </a:xfrm>
          <a:prstGeom prst="wedgeRectCallout">
            <a:avLst>
              <a:gd name="adj1" fmla="val 111919"/>
              <a:gd name="adj2" fmla="val -950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0E8EC1C-A2E3-EB41-8079-0C8B2D708DA1}"/>
              </a:ext>
            </a:extLst>
          </p:cNvPr>
          <p:cNvGrpSpPr/>
          <p:nvPr/>
        </p:nvGrpSpPr>
        <p:grpSpPr>
          <a:xfrm>
            <a:off x="2249622" y="9440012"/>
            <a:ext cx="4969763" cy="2036415"/>
            <a:chOff x="18350477" y="6483747"/>
            <a:chExt cx="5951632" cy="2036415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446DDB8C-9230-364E-8B79-D872B73C12B4}"/>
                </a:ext>
              </a:extLst>
            </p:cNvPr>
            <p:cNvSpPr txBox="1"/>
            <p:nvPr/>
          </p:nvSpPr>
          <p:spPr>
            <a:xfrm>
              <a:off x="18350477" y="6483747"/>
              <a:ext cx="5951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Business System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6454197D-A3EF-674C-865D-E85495148C1E}"/>
                </a:ext>
              </a:extLst>
            </p:cNvPr>
            <p:cNvSpPr/>
            <p:nvPr/>
          </p:nvSpPr>
          <p:spPr>
            <a:xfrm>
              <a:off x="18350479" y="7135167"/>
              <a:ext cx="559405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145" name="Rectangular Callout 144">
            <a:extLst>
              <a:ext uri="{FF2B5EF4-FFF2-40B4-BE49-F238E27FC236}">
                <a16:creationId xmlns:a16="http://schemas.microsoft.com/office/drawing/2014/main" id="{FD5E3804-B2AD-9F4C-90FC-1199713839D8}"/>
              </a:ext>
            </a:extLst>
          </p:cNvPr>
          <p:cNvSpPr/>
          <p:nvPr/>
        </p:nvSpPr>
        <p:spPr>
          <a:xfrm flipH="1">
            <a:off x="16787219" y="4729714"/>
            <a:ext cx="6023538" cy="3197010"/>
          </a:xfrm>
          <a:prstGeom prst="wedgeRectCallout">
            <a:avLst>
              <a:gd name="adj1" fmla="val 113446"/>
              <a:gd name="adj2" fmla="val -126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CEBDBFC-7D09-4843-A2DF-A076E11B8698}"/>
              </a:ext>
            </a:extLst>
          </p:cNvPr>
          <p:cNvGrpSpPr/>
          <p:nvPr/>
        </p:nvGrpSpPr>
        <p:grpSpPr>
          <a:xfrm flipH="1">
            <a:off x="17158320" y="5351385"/>
            <a:ext cx="4957605" cy="2036415"/>
            <a:chOff x="18350478" y="6483747"/>
            <a:chExt cx="5937072" cy="2036415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7EB083C4-0D64-EE49-B525-F770D593540D}"/>
                </a:ext>
              </a:extLst>
            </p:cNvPr>
            <p:cNvSpPr txBox="1"/>
            <p:nvPr/>
          </p:nvSpPr>
          <p:spPr>
            <a:xfrm>
              <a:off x="18350478" y="6483747"/>
              <a:ext cx="5937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Business System</a:t>
              </a: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0597FA2C-9847-8C4A-8DF6-27A120D30B06}"/>
                </a:ext>
              </a:extLst>
            </p:cNvPr>
            <p:cNvSpPr/>
            <p:nvPr/>
          </p:nvSpPr>
          <p:spPr>
            <a:xfrm>
              <a:off x="18350479" y="7135167"/>
              <a:ext cx="559405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150" name="Rectangular Callout 149">
            <a:extLst>
              <a:ext uri="{FF2B5EF4-FFF2-40B4-BE49-F238E27FC236}">
                <a16:creationId xmlns:a16="http://schemas.microsoft.com/office/drawing/2014/main" id="{ADF17732-75EC-8E4A-B0F8-121605C13A99}"/>
              </a:ext>
            </a:extLst>
          </p:cNvPr>
          <p:cNvSpPr/>
          <p:nvPr/>
        </p:nvSpPr>
        <p:spPr>
          <a:xfrm flipH="1">
            <a:off x="16787219" y="8818341"/>
            <a:ext cx="6023538" cy="3197010"/>
          </a:xfrm>
          <a:prstGeom prst="wedgeRectCallout">
            <a:avLst>
              <a:gd name="adj1" fmla="val 109107"/>
              <a:gd name="adj2" fmla="val -831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95D36C1-90C3-C24B-A827-D25DA08886E9}"/>
              </a:ext>
            </a:extLst>
          </p:cNvPr>
          <p:cNvGrpSpPr/>
          <p:nvPr/>
        </p:nvGrpSpPr>
        <p:grpSpPr>
          <a:xfrm flipH="1">
            <a:off x="17158322" y="9440012"/>
            <a:ext cx="4957604" cy="2036415"/>
            <a:chOff x="18350477" y="6483747"/>
            <a:chExt cx="5937071" cy="2036415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F9A704C8-76A3-E542-8724-C76A3F109658}"/>
                </a:ext>
              </a:extLst>
            </p:cNvPr>
            <p:cNvSpPr txBox="1"/>
            <p:nvPr/>
          </p:nvSpPr>
          <p:spPr>
            <a:xfrm>
              <a:off x="18350477" y="6483747"/>
              <a:ext cx="5937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Business System</a:t>
              </a:r>
            </a:p>
          </p:txBody>
        </p:sp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9FAB2DFE-DE42-7649-AA79-B38B1537B31F}"/>
                </a:ext>
              </a:extLst>
            </p:cNvPr>
            <p:cNvSpPr/>
            <p:nvPr/>
          </p:nvSpPr>
          <p:spPr>
            <a:xfrm>
              <a:off x="18350479" y="7135167"/>
              <a:ext cx="559405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4CE36B69-3B99-BA42-B40D-06FB9CC55CBD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37" name="CuadroTexto 351">
            <a:extLst>
              <a:ext uri="{FF2B5EF4-FFF2-40B4-BE49-F238E27FC236}">
                <a16:creationId xmlns:a16="http://schemas.microsoft.com/office/drawing/2014/main" id="{FAEEF477-96BE-7149-A38E-77E8E228C19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67665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3">
            <a:extLst>
              <a:ext uri="{FF2B5EF4-FFF2-40B4-BE49-F238E27FC236}">
                <a16:creationId xmlns:a16="http://schemas.microsoft.com/office/drawing/2014/main" id="{BC09CA35-7C0E-6E47-8B30-E715B45A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15" y="4638754"/>
            <a:ext cx="8803858" cy="7732120"/>
          </a:xfrm>
          <a:custGeom>
            <a:avLst/>
            <a:gdLst>
              <a:gd name="T0" fmla="*/ 8846 w 8948"/>
              <a:gd name="T1" fmla="*/ 3589 h 7860"/>
              <a:gd name="T2" fmla="*/ 8846 w 8948"/>
              <a:gd name="T3" fmla="*/ 3589 h 7860"/>
              <a:gd name="T4" fmla="*/ 8796 w 8948"/>
              <a:gd name="T5" fmla="*/ 3488 h 7860"/>
              <a:gd name="T6" fmla="*/ 8947 w 8948"/>
              <a:gd name="T7" fmla="*/ 2957 h 7860"/>
              <a:gd name="T8" fmla="*/ 8265 w 8948"/>
              <a:gd name="T9" fmla="*/ 1971 h 7860"/>
              <a:gd name="T10" fmla="*/ 7835 w 8948"/>
              <a:gd name="T11" fmla="*/ 1289 h 7860"/>
              <a:gd name="T12" fmla="*/ 7026 w 8948"/>
              <a:gd name="T13" fmla="*/ 834 h 7860"/>
              <a:gd name="T14" fmla="*/ 6091 w 8948"/>
              <a:gd name="T15" fmla="*/ 252 h 7860"/>
              <a:gd name="T16" fmla="*/ 5687 w 8948"/>
              <a:gd name="T17" fmla="*/ 328 h 7860"/>
              <a:gd name="T18" fmla="*/ 5055 w 8948"/>
              <a:gd name="T19" fmla="*/ 0 h 7860"/>
              <a:gd name="T20" fmla="*/ 4550 w 8948"/>
              <a:gd name="T21" fmla="*/ 202 h 7860"/>
              <a:gd name="T22" fmla="*/ 3690 w 8948"/>
              <a:gd name="T23" fmla="*/ 75 h 7860"/>
              <a:gd name="T24" fmla="*/ 2629 w 8948"/>
              <a:gd name="T25" fmla="*/ 581 h 7860"/>
              <a:gd name="T26" fmla="*/ 2350 w 8948"/>
              <a:gd name="T27" fmla="*/ 531 h 7860"/>
              <a:gd name="T28" fmla="*/ 1870 w 8948"/>
              <a:gd name="T29" fmla="*/ 682 h 7860"/>
              <a:gd name="T30" fmla="*/ 1870 w 8948"/>
              <a:gd name="T31" fmla="*/ 682 h 7860"/>
              <a:gd name="T32" fmla="*/ 1870 w 8948"/>
              <a:gd name="T33" fmla="*/ 682 h 7860"/>
              <a:gd name="T34" fmla="*/ 1618 w 8948"/>
              <a:gd name="T35" fmla="*/ 1036 h 7860"/>
              <a:gd name="T36" fmla="*/ 1567 w 8948"/>
              <a:gd name="T37" fmla="*/ 1036 h 7860"/>
              <a:gd name="T38" fmla="*/ 505 w 8948"/>
              <a:gd name="T39" fmla="*/ 2097 h 7860"/>
              <a:gd name="T40" fmla="*/ 505 w 8948"/>
              <a:gd name="T41" fmla="*/ 2123 h 7860"/>
              <a:gd name="T42" fmla="*/ 75 w 8948"/>
              <a:gd name="T43" fmla="*/ 3539 h 7860"/>
              <a:gd name="T44" fmla="*/ 884 w 8948"/>
              <a:gd name="T45" fmla="*/ 4827 h 7860"/>
              <a:gd name="T46" fmla="*/ 935 w 8948"/>
              <a:gd name="T47" fmla="*/ 4853 h 7860"/>
              <a:gd name="T48" fmla="*/ 1288 w 8948"/>
              <a:gd name="T49" fmla="*/ 4878 h 7860"/>
              <a:gd name="T50" fmla="*/ 1592 w 8948"/>
              <a:gd name="T51" fmla="*/ 4777 h 7860"/>
              <a:gd name="T52" fmla="*/ 2047 w 8948"/>
              <a:gd name="T53" fmla="*/ 4928 h 7860"/>
              <a:gd name="T54" fmla="*/ 2376 w 8948"/>
              <a:gd name="T55" fmla="*/ 4853 h 7860"/>
              <a:gd name="T56" fmla="*/ 2553 w 8948"/>
              <a:gd name="T57" fmla="*/ 5358 h 7860"/>
              <a:gd name="T58" fmla="*/ 3715 w 8948"/>
              <a:gd name="T59" fmla="*/ 5864 h 7860"/>
              <a:gd name="T60" fmla="*/ 4119 w 8948"/>
              <a:gd name="T61" fmla="*/ 5990 h 7860"/>
              <a:gd name="T62" fmla="*/ 5561 w 8948"/>
              <a:gd name="T63" fmla="*/ 7859 h 7860"/>
              <a:gd name="T64" fmla="*/ 6395 w 8948"/>
              <a:gd name="T65" fmla="*/ 7859 h 7860"/>
              <a:gd name="T66" fmla="*/ 6217 w 8948"/>
              <a:gd name="T67" fmla="*/ 6672 h 7860"/>
              <a:gd name="T68" fmla="*/ 6217 w 8948"/>
              <a:gd name="T69" fmla="*/ 6672 h 7860"/>
              <a:gd name="T70" fmla="*/ 6597 w 8948"/>
              <a:gd name="T71" fmla="*/ 6722 h 7860"/>
              <a:gd name="T72" fmla="*/ 7456 w 8948"/>
              <a:gd name="T73" fmla="*/ 6470 h 7860"/>
              <a:gd name="T74" fmla="*/ 7608 w 8948"/>
              <a:gd name="T75" fmla="*/ 6368 h 7860"/>
              <a:gd name="T76" fmla="*/ 8113 w 8948"/>
              <a:gd name="T77" fmla="*/ 5485 h 7860"/>
              <a:gd name="T78" fmla="*/ 8113 w 8948"/>
              <a:gd name="T79" fmla="*/ 5485 h 7860"/>
              <a:gd name="T80" fmla="*/ 8113 w 8948"/>
              <a:gd name="T81" fmla="*/ 5485 h 7860"/>
              <a:gd name="T82" fmla="*/ 8113 w 8948"/>
              <a:gd name="T83" fmla="*/ 5383 h 7860"/>
              <a:gd name="T84" fmla="*/ 8088 w 8948"/>
              <a:gd name="T85" fmla="*/ 5105 h 7860"/>
              <a:gd name="T86" fmla="*/ 8062 w 8948"/>
              <a:gd name="T87" fmla="*/ 5055 h 7860"/>
              <a:gd name="T88" fmla="*/ 8947 w 8948"/>
              <a:gd name="T89" fmla="*/ 4018 h 7860"/>
              <a:gd name="T90" fmla="*/ 8947 w 8948"/>
              <a:gd name="T91" fmla="*/ 3943 h 7860"/>
              <a:gd name="T92" fmla="*/ 8846 w 8948"/>
              <a:gd name="T93" fmla="*/ 3589 h 7860"/>
              <a:gd name="T94" fmla="*/ 3741 w 8948"/>
              <a:gd name="T95" fmla="*/ 5838 h 7860"/>
              <a:gd name="T96" fmla="*/ 3741 w 8948"/>
              <a:gd name="T97" fmla="*/ 5838 h 7860"/>
              <a:gd name="T98" fmla="*/ 3741 w 8948"/>
              <a:gd name="T99" fmla="*/ 5838 h 7860"/>
              <a:gd name="T100" fmla="*/ 3816 w 8948"/>
              <a:gd name="T101" fmla="*/ 5889 h 7860"/>
              <a:gd name="T102" fmla="*/ 3715 w 8948"/>
              <a:gd name="T103" fmla="*/ 5864 h 7860"/>
              <a:gd name="T104" fmla="*/ 3741 w 8948"/>
              <a:gd name="T105" fmla="*/ 5838 h 7860"/>
              <a:gd name="T106" fmla="*/ 3917 w 8948"/>
              <a:gd name="T107" fmla="*/ 5914 h 7860"/>
              <a:gd name="T108" fmla="*/ 3917 w 8948"/>
              <a:gd name="T109" fmla="*/ 5914 h 7860"/>
              <a:gd name="T110" fmla="*/ 3917 w 8948"/>
              <a:gd name="T111" fmla="*/ 5914 h 7860"/>
              <a:gd name="T112" fmla="*/ 3943 w 8948"/>
              <a:gd name="T113" fmla="*/ 5914 h 7860"/>
              <a:gd name="T114" fmla="*/ 3917 w 8948"/>
              <a:gd name="T115" fmla="*/ 5914 h 7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948" h="7860">
                <a:moveTo>
                  <a:pt x="8846" y="3589"/>
                </a:moveTo>
                <a:lnTo>
                  <a:pt x="8846" y="3589"/>
                </a:lnTo>
                <a:cubicBezTo>
                  <a:pt x="8846" y="3539"/>
                  <a:pt x="8821" y="3513"/>
                  <a:pt x="8796" y="3488"/>
                </a:cubicBezTo>
                <a:cubicBezTo>
                  <a:pt x="8897" y="3336"/>
                  <a:pt x="8947" y="3134"/>
                  <a:pt x="8947" y="2957"/>
                </a:cubicBezTo>
                <a:cubicBezTo>
                  <a:pt x="8947" y="2502"/>
                  <a:pt x="8669" y="2123"/>
                  <a:pt x="8265" y="1971"/>
                </a:cubicBezTo>
                <a:cubicBezTo>
                  <a:pt x="8189" y="1744"/>
                  <a:pt x="8062" y="1491"/>
                  <a:pt x="7835" y="1289"/>
                </a:cubicBezTo>
                <a:cubicBezTo>
                  <a:pt x="7608" y="1036"/>
                  <a:pt x="7305" y="884"/>
                  <a:pt x="7026" y="834"/>
                </a:cubicBezTo>
                <a:cubicBezTo>
                  <a:pt x="6849" y="480"/>
                  <a:pt x="6496" y="252"/>
                  <a:pt x="6091" y="252"/>
                </a:cubicBezTo>
                <a:cubicBezTo>
                  <a:pt x="5939" y="252"/>
                  <a:pt x="5813" y="278"/>
                  <a:pt x="5687" y="328"/>
                </a:cubicBezTo>
                <a:cubicBezTo>
                  <a:pt x="5535" y="126"/>
                  <a:pt x="5308" y="0"/>
                  <a:pt x="5055" y="0"/>
                </a:cubicBezTo>
                <a:cubicBezTo>
                  <a:pt x="4853" y="0"/>
                  <a:pt x="4676" y="75"/>
                  <a:pt x="4550" y="202"/>
                </a:cubicBezTo>
                <a:cubicBezTo>
                  <a:pt x="4296" y="75"/>
                  <a:pt x="3993" y="25"/>
                  <a:pt x="3690" y="75"/>
                </a:cubicBezTo>
                <a:cubicBezTo>
                  <a:pt x="3235" y="101"/>
                  <a:pt x="2856" y="303"/>
                  <a:pt x="2629" y="581"/>
                </a:cubicBezTo>
                <a:cubicBezTo>
                  <a:pt x="2553" y="556"/>
                  <a:pt x="2452" y="531"/>
                  <a:pt x="2350" y="531"/>
                </a:cubicBezTo>
                <a:cubicBezTo>
                  <a:pt x="2173" y="531"/>
                  <a:pt x="1996" y="581"/>
                  <a:pt x="1870" y="682"/>
                </a:cubicBezTo>
                <a:lnTo>
                  <a:pt x="1870" y="682"/>
                </a:lnTo>
                <a:lnTo>
                  <a:pt x="1870" y="682"/>
                </a:lnTo>
                <a:cubicBezTo>
                  <a:pt x="1744" y="783"/>
                  <a:pt x="1668" y="910"/>
                  <a:pt x="1618" y="1036"/>
                </a:cubicBezTo>
                <a:cubicBezTo>
                  <a:pt x="1592" y="1036"/>
                  <a:pt x="1567" y="1036"/>
                  <a:pt x="1567" y="1036"/>
                </a:cubicBezTo>
                <a:cubicBezTo>
                  <a:pt x="985" y="1036"/>
                  <a:pt x="505" y="1517"/>
                  <a:pt x="505" y="2097"/>
                </a:cubicBezTo>
                <a:lnTo>
                  <a:pt x="505" y="2123"/>
                </a:lnTo>
                <a:cubicBezTo>
                  <a:pt x="176" y="2401"/>
                  <a:pt x="0" y="2932"/>
                  <a:pt x="75" y="3539"/>
                </a:cubicBezTo>
                <a:cubicBezTo>
                  <a:pt x="151" y="4145"/>
                  <a:pt x="480" y="4651"/>
                  <a:pt x="884" y="4827"/>
                </a:cubicBezTo>
                <a:cubicBezTo>
                  <a:pt x="910" y="4827"/>
                  <a:pt x="910" y="4827"/>
                  <a:pt x="935" y="4853"/>
                </a:cubicBezTo>
                <a:cubicBezTo>
                  <a:pt x="1061" y="4878"/>
                  <a:pt x="1162" y="4903"/>
                  <a:pt x="1288" y="4878"/>
                </a:cubicBezTo>
                <a:cubicBezTo>
                  <a:pt x="1415" y="4878"/>
                  <a:pt x="1517" y="4827"/>
                  <a:pt x="1592" y="4777"/>
                </a:cubicBezTo>
                <a:cubicBezTo>
                  <a:pt x="1719" y="4878"/>
                  <a:pt x="1895" y="4928"/>
                  <a:pt x="2047" y="4928"/>
                </a:cubicBezTo>
                <a:cubicBezTo>
                  <a:pt x="2173" y="4928"/>
                  <a:pt x="2274" y="4903"/>
                  <a:pt x="2376" y="4853"/>
                </a:cubicBezTo>
                <a:cubicBezTo>
                  <a:pt x="2401" y="5029"/>
                  <a:pt x="2452" y="5181"/>
                  <a:pt x="2553" y="5358"/>
                </a:cubicBezTo>
                <a:cubicBezTo>
                  <a:pt x="2856" y="5813"/>
                  <a:pt x="3361" y="6065"/>
                  <a:pt x="3715" y="5864"/>
                </a:cubicBezTo>
                <a:cubicBezTo>
                  <a:pt x="4119" y="5990"/>
                  <a:pt x="4119" y="5990"/>
                  <a:pt x="4119" y="5990"/>
                </a:cubicBezTo>
                <a:cubicBezTo>
                  <a:pt x="4651" y="6216"/>
                  <a:pt x="5434" y="6747"/>
                  <a:pt x="5561" y="7859"/>
                </a:cubicBezTo>
                <a:cubicBezTo>
                  <a:pt x="6395" y="7859"/>
                  <a:pt x="6395" y="7859"/>
                  <a:pt x="6395" y="7859"/>
                </a:cubicBezTo>
                <a:cubicBezTo>
                  <a:pt x="6217" y="6672"/>
                  <a:pt x="6217" y="6672"/>
                  <a:pt x="6217" y="6672"/>
                </a:cubicBezTo>
                <a:lnTo>
                  <a:pt x="6217" y="6672"/>
                </a:lnTo>
                <a:cubicBezTo>
                  <a:pt x="6344" y="6697"/>
                  <a:pt x="6471" y="6722"/>
                  <a:pt x="6597" y="6722"/>
                </a:cubicBezTo>
                <a:cubicBezTo>
                  <a:pt x="6925" y="6722"/>
                  <a:pt x="7229" y="6621"/>
                  <a:pt x="7456" y="6470"/>
                </a:cubicBezTo>
                <a:cubicBezTo>
                  <a:pt x="7507" y="6444"/>
                  <a:pt x="7557" y="6419"/>
                  <a:pt x="7608" y="6368"/>
                </a:cubicBezTo>
                <a:cubicBezTo>
                  <a:pt x="7885" y="6166"/>
                  <a:pt x="8088" y="5838"/>
                  <a:pt x="8113" y="5485"/>
                </a:cubicBezTo>
                <a:lnTo>
                  <a:pt x="8113" y="5485"/>
                </a:lnTo>
                <a:lnTo>
                  <a:pt x="8113" y="5485"/>
                </a:lnTo>
                <a:cubicBezTo>
                  <a:pt x="8113" y="5460"/>
                  <a:pt x="8113" y="5409"/>
                  <a:pt x="8113" y="5383"/>
                </a:cubicBezTo>
                <a:cubicBezTo>
                  <a:pt x="8113" y="5282"/>
                  <a:pt x="8113" y="5181"/>
                  <a:pt x="8088" y="5105"/>
                </a:cubicBezTo>
                <a:cubicBezTo>
                  <a:pt x="8088" y="5080"/>
                  <a:pt x="8062" y="5055"/>
                  <a:pt x="8062" y="5055"/>
                </a:cubicBezTo>
                <a:cubicBezTo>
                  <a:pt x="8568" y="4954"/>
                  <a:pt x="8947" y="4524"/>
                  <a:pt x="8947" y="4018"/>
                </a:cubicBezTo>
                <a:cubicBezTo>
                  <a:pt x="8947" y="3993"/>
                  <a:pt x="8947" y="3968"/>
                  <a:pt x="8947" y="3943"/>
                </a:cubicBezTo>
                <a:cubicBezTo>
                  <a:pt x="8947" y="3816"/>
                  <a:pt x="8922" y="3690"/>
                  <a:pt x="8846" y="3589"/>
                </a:cubicBezTo>
                <a:close/>
                <a:moveTo>
                  <a:pt x="3741" y="5838"/>
                </a:moveTo>
                <a:lnTo>
                  <a:pt x="3741" y="5838"/>
                </a:lnTo>
                <a:lnTo>
                  <a:pt x="3741" y="5838"/>
                </a:lnTo>
                <a:cubicBezTo>
                  <a:pt x="3766" y="5864"/>
                  <a:pt x="3791" y="5864"/>
                  <a:pt x="3816" y="5889"/>
                </a:cubicBezTo>
                <a:cubicBezTo>
                  <a:pt x="3766" y="5864"/>
                  <a:pt x="3741" y="5864"/>
                  <a:pt x="3715" y="5864"/>
                </a:cubicBezTo>
                <a:cubicBezTo>
                  <a:pt x="3741" y="5838"/>
                  <a:pt x="3741" y="5838"/>
                  <a:pt x="3741" y="5838"/>
                </a:cubicBezTo>
                <a:close/>
                <a:moveTo>
                  <a:pt x="3917" y="5914"/>
                </a:moveTo>
                <a:lnTo>
                  <a:pt x="3917" y="5914"/>
                </a:lnTo>
                <a:lnTo>
                  <a:pt x="3917" y="5914"/>
                </a:lnTo>
                <a:cubicBezTo>
                  <a:pt x="3943" y="5914"/>
                  <a:pt x="3943" y="5914"/>
                  <a:pt x="3943" y="5914"/>
                </a:cubicBezTo>
                <a:cubicBezTo>
                  <a:pt x="3943" y="5914"/>
                  <a:pt x="3943" y="5914"/>
                  <a:pt x="3917" y="59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>
              <a:latin typeface="Lato Light" panose="020F0302020204030203" pitchFamily="34" charset="77"/>
            </a:endParaRPr>
          </a:p>
        </p:txBody>
      </p:sp>
      <p:sp>
        <p:nvSpPr>
          <p:cNvPr id="65" name="Shape 834">
            <a:extLst>
              <a:ext uri="{FF2B5EF4-FFF2-40B4-BE49-F238E27FC236}">
                <a16:creationId xmlns:a16="http://schemas.microsoft.com/office/drawing/2014/main" id="{C2F9A729-EC27-794B-9B76-6CFCCA6E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636" y="6430540"/>
            <a:ext cx="1261800" cy="1261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66" name="Shape 834">
            <a:extLst>
              <a:ext uri="{FF2B5EF4-FFF2-40B4-BE49-F238E27FC236}">
                <a16:creationId xmlns:a16="http://schemas.microsoft.com/office/drawing/2014/main" id="{2BD028E9-71D5-6F4C-A990-A635ED48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348" y="5254131"/>
            <a:ext cx="1261800" cy="126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68" name="Shape 834">
            <a:extLst>
              <a:ext uri="{FF2B5EF4-FFF2-40B4-BE49-F238E27FC236}">
                <a16:creationId xmlns:a16="http://schemas.microsoft.com/office/drawing/2014/main" id="{1AB9CC84-0FB0-574F-9227-06D4F00C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155" y="8192367"/>
            <a:ext cx="1261800" cy="126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A6C2CCF1-481F-DB4C-9427-3D5C9D3319D1}"/>
              </a:ext>
            </a:extLst>
          </p:cNvPr>
          <p:cNvSpPr txBox="1"/>
          <p:nvPr/>
        </p:nvSpPr>
        <p:spPr>
          <a:xfrm>
            <a:off x="14629264" y="529848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Business System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CF7F1A85-703A-2A4D-B7A9-1ACCEDF07BD6}"/>
              </a:ext>
            </a:extLst>
          </p:cNvPr>
          <p:cNvSpPr/>
          <p:nvPr/>
        </p:nvSpPr>
        <p:spPr>
          <a:xfrm>
            <a:off x="14629265" y="5907320"/>
            <a:ext cx="7535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2" name="CuadroTexto 350">
            <a:extLst>
              <a:ext uri="{FF2B5EF4-FFF2-40B4-BE49-F238E27FC236}">
                <a16:creationId xmlns:a16="http://schemas.microsoft.com/office/drawing/2014/main" id="{DF7460E4-0FC9-2E47-8E1A-630FDBBDD257}"/>
              </a:ext>
            </a:extLst>
          </p:cNvPr>
          <p:cNvSpPr txBox="1"/>
          <p:nvPr/>
        </p:nvSpPr>
        <p:spPr>
          <a:xfrm>
            <a:off x="12628008" y="5197449"/>
            <a:ext cx="1744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chemeClr val="accent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01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B41A0B16-C677-6A43-AE3B-AEA1F5F33039}"/>
              </a:ext>
            </a:extLst>
          </p:cNvPr>
          <p:cNvSpPr txBox="1"/>
          <p:nvPr/>
        </p:nvSpPr>
        <p:spPr>
          <a:xfrm>
            <a:off x="14629264" y="695583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Suppliers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0B00CA40-5B02-C548-B499-4A08F0A25D88}"/>
              </a:ext>
            </a:extLst>
          </p:cNvPr>
          <p:cNvSpPr/>
          <p:nvPr/>
        </p:nvSpPr>
        <p:spPr>
          <a:xfrm>
            <a:off x="14629265" y="7564670"/>
            <a:ext cx="7535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7" name="CuadroTexto 350">
            <a:extLst>
              <a:ext uri="{FF2B5EF4-FFF2-40B4-BE49-F238E27FC236}">
                <a16:creationId xmlns:a16="http://schemas.microsoft.com/office/drawing/2014/main" id="{66A6A9BF-76DF-2E49-A693-83737D77C536}"/>
              </a:ext>
            </a:extLst>
          </p:cNvPr>
          <p:cNvSpPr txBox="1"/>
          <p:nvPr/>
        </p:nvSpPr>
        <p:spPr>
          <a:xfrm>
            <a:off x="12628008" y="6854799"/>
            <a:ext cx="1744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chemeClr val="accent2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02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BB3BAFF0-EEE6-5C4B-871F-EAEB07E520DF}"/>
              </a:ext>
            </a:extLst>
          </p:cNvPr>
          <p:cNvSpPr txBox="1"/>
          <p:nvPr/>
        </p:nvSpPr>
        <p:spPr>
          <a:xfrm>
            <a:off x="14629264" y="8528596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Community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D0EA1E1E-EA40-EB45-83CA-27F9A8BA1701}"/>
              </a:ext>
            </a:extLst>
          </p:cNvPr>
          <p:cNvSpPr/>
          <p:nvPr/>
        </p:nvSpPr>
        <p:spPr>
          <a:xfrm>
            <a:off x="14629265" y="9137434"/>
            <a:ext cx="7535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" name="CuadroTexto 350">
            <a:extLst>
              <a:ext uri="{FF2B5EF4-FFF2-40B4-BE49-F238E27FC236}">
                <a16:creationId xmlns:a16="http://schemas.microsoft.com/office/drawing/2014/main" id="{5C0CE158-8C8D-0648-8526-8CB228E6C95B}"/>
              </a:ext>
            </a:extLst>
          </p:cNvPr>
          <p:cNvSpPr txBox="1"/>
          <p:nvPr/>
        </p:nvSpPr>
        <p:spPr>
          <a:xfrm>
            <a:off x="12628008" y="8427563"/>
            <a:ext cx="1744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chemeClr val="accent3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03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1BED789B-52AB-D345-92E5-0D01244DAA0E}"/>
              </a:ext>
            </a:extLst>
          </p:cNvPr>
          <p:cNvSpPr txBox="1"/>
          <p:nvPr/>
        </p:nvSpPr>
        <p:spPr>
          <a:xfrm>
            <a:off x="14629264" y="10185946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" panose="020F0502020204030203" pitchFamily="34" charset="0"/>
                <a:cs typeface="Poppins SemiBold" pitchFamily="2" charset="77"/>
              </a:rPr>
              <a:t>Competitors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40ED5BCE-16EE-AD42-A82C-DA9C9552FCD8}"/>
              </a:ext>
            </a:extLst>
          </p:cNvPr>
          <p:cNvSpPr/>
          <p:nvPr/>
        </p:nvSpPr>
        <p:spPr>
          <a:xfrm>
            <a:off x="14629265" y="10794784"/>
            <a:ext cx="7535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CuadroTexto 350">
            <a:extLst>
              <a:ext uri="{FF2B5EF4-FFF2-40B4-BE49-F238E27FC236}">
                <a16:creationId xmlns:a16="http://schemas.microsoft.com/office/drawing/2014/main" id="{F51E217B-C787-1647-8E6B-79F20D892612}"/>
              </a:ext>
            </a:extLst>
          </p:cNvPr>
          <p:cNvSpPr txBox="1"/>
          <p:nvPr/>
        </p:nvSpPr>
        <p:spPr>
          <a:xfrm>
            <a:off x="12628008" y="10084913"/>
            <a:ext cx="1744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chemeClr val="accent4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04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CA14D11D-3766-B948-B9C0-A79704308A5E}"/>
              </a:ext>
            </a:extLst>
          </p:cNvPr>
          <p:cNvSpPr/>
          <p:nvPr/>
        </p:nvSpPr>
        <p:spPr>
          <a:xfrm>
            <a:off x="3060591" y="7837508"/>
            <a:ext cx="1843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49A802CF-6736-D146-BF4B-0DB88B49F1A0}"/>
              </a:ext>
            </a:extLst>
          </p:cNvPr>
          <p:cNvSpPr/>
          <p:nvPr/>
        </p:nvSpPr>
        <p:spPr>
          <a:xfrm>
            <a:off x="5463916" y="9598207"/>
            <a:ext cx="1843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1439A2AD-BF36-2D44-BFCF-6B764D03744D}"/>
              </a:ext>
            </a:extLst>
          </p:cNvPr>
          <p:cNvSpPr/>
          <p:nvPr/>
        </p:nvSpPr>
        <p:spPr>
          <a:xfrm>
            <a:off x="6263887" y="6665456"/>
            <a:ext cx="1843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4" name="Shape 834">
            <a:extLst>
              <a:ext uri="{FF2B5EF4-FFF2-40B4-BE49-F238E27FC236}">
                <a16:creationId xmlns:a16="http://schemas.microsoft.com/office/drawing/2014/main" id="{C9BD4099-24CD-224E-B10D-52561676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300" y="6956807"/>
            <a:ext cx="1261800" cy="1261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E7731877-C508-5E49-B694-C0CA4E4754E2}"/>
              </a:ext>
            </a:extLst>
          </p:cNvPr>
          <p:cNvSpPr/>
          <p:nvPr/>
        </p:nvSpPr>
        <p:spPr>
          <a:xfrm>
            <a:off x="8754839" y="8368132"/>
            <a:ext cx="1843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A5B22764-8BE4-7B4F-8388-FF19065C6FC4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9589A49D-A211-1E4A-AB96-C20F681258EA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305685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3">
            <a:extLst>
              <a:ext uri="{FF2B5EF4-FFF2-40B4-BE49-F238E27FC236}">
                <a16:creationId xmlns:a16="http://schemas.microsoft.com/office/drawing/2014/main" id="{31F69BE1-9BF3-264E-B70C-E7D9FB9F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84" y="5203595"/>
            <a:ext cx="8724616" cy="7662524"/>
          </a:xfrm>
          <a:custGeom>
            <a:avLst/>
            <a:gdLst>
              <a:gd name="T0" fmla="*/ 8846 w 8948"/>
              <a:gd name="T1" fmla="*/ 3589 h 7860"/>
              <a:gd name="T2" fmla="*/ 8846 w 8948"/>
              <a:gd name="T3" fmla="*/ 3589 h 7860"/>
              <a:gd name="T4" fmla="*/ 8796 w 8948"/>
              <a:gd name="T5" fmla="*/ 3488 h 7860"/>
              <a:gd name="T6" fmla="*/ 8947 w 8948"/>
              <a:gd name="T7" fmla="*/ 2957 h 7860"/>
              <a:gd name="T8" fmla="*/ 8265 w 8948"/>
              <a:gd name="T9" fmla="*/ 1971 h 7860"/>
              <a:gd name="T10" fmla="*/ 7835 w 8948"/>
              <a:gd name="T11" fmla="*/ 1289 h 7860"/>
              <a:gd name="T12" fmla="*/ 7026 w 8948"/>
              <a:gd name="T13" fmla="*/ 834 h 7860"/>
              <a:gd name="T14" fmla="*/ 6091 w 8948"/>
              <a:gd name="T15" fmla="*/ 252 h 7860"/>
              <a:gd name="T16" fmla="*/ 5687 w 8948"/>
              <a:gd name="T17" fmla="*/ 328 h 7860"/>
              <a:gd name="T18" fmla="*/ 5055 w 8948"/>
              <a:gd name="T19" fmla="*/ 0 h 7860"/>
              <a:gd name="T20" fmla="*/ 4550 w 8948"/>
              <a:gd name="T21" fmla="*/ 202 h 7860"/>
              <a:gd name="T22" fmla="*/ 3690 w 8948"/>
              <a:gd name="T23" fmla="*/ 75 h 7860"/>
              <a:gd name="T24" fmla="*/ 2629 w 8948"/>
              <a:gd name="T25" fmla="*/ 581 h 7860"/>
              <a:gd name="T26" fmla="*/ 2350 w 8948"/>
              <a:gd name="T27" fmla="*/ 531 h 7860"/>
              <a:gd name="T28" fmla="*/ 1870 w 8948"/>
              <a:gd name="T29" fmla="*/ 682 h 7860"/>
              <a:gd name="T30" fmla="*/ 1870 w 8948"/>
              <a:gd name="T31" fmla="*/ 682 h 7860"/>
              <a:gd name="T32" fmla="*/ 1870 w 8948"/>
              <a:gd name="T33" fmla="*/ 682 h 7860"/>
              <a:gd name="T34" fmla="*/ 1618 w 8948"/>
              <a:gd name="T35" fmla="*/ 1036 h 7860"/>
              <a:gd name="T36" fmla="*/ 1567 w 8948"/>
              <a:gd name="T37" fmla="*/ 1036 h 7860"/>
              <a:gd name="T38" fmla="*/ 505 w 8948"/>
              <a:gd name="T39" fmla="*/ 2097 h 7860"/>
              <a:gd name="T40" fmla="*/ 505 w 8948"/>
              <a:gd name="T41" fmla="*/ 2123 h 7860"/>
              <a:gd name="T42" fmla="*/ 75 w 8948"/>
              <a:gd name="T43" fmla="*/ 3539 h 7860"/>
              <a:gd name="T44" fmla="*/ 884 w 8948"/>
              <a:gd name="T45" fmla="*/ 4827 h 7860"/>
              <a:gd name="T46" fmla="*/ 935 w 8948"/>
              <a:gd name="T47" fmla="*/ 4853 h 7860"/>
              <a:gd name="T48" fmla="*/ 1288 w 8948"/>
              <a:gd name="T49" fmla="*/ 4878 h 7860"/>
              <a:gd name="T50" fmla="*/ 1592 w 8948"/>
              <a:gd name="T51" fmla="*/ 4777 h 7860"/>
              <a:gd name="T52" fmla="*/ 2047 w 8948"/>
              <a:gd name="T53" fmla="*/ 4928 h 7860"/>
              <a:gd name="T54" fmla="*/ 2376 w 8948"/>
              <a:gd name="T55" fmla="*/ 4853 h 7860"/>
              <a:gd name="T56" fmla="*/ 2553 w 8948"/>
              <a:gd name="T57" fmla="*/ 5358 h 7860"/>
              <a:gd name="T58" fmla="*/ 3715 w 8948"/>
              <a:gd name="T59" fmla="*/ 5864 h 7860"/>
              <a:gd name="T60" fmla="*/ 4119 w 8948"/>
              <a:gd name="T61" fmla="*/ 5990 h 7860"/>
              <a:gd name="T62" fmla="*/ 5561 w 8948"/>
              <a:gd name="T63" fmla="*/ 7859 h 7860"/>
              <a:gd name="T64" fmla="*/ 6395 w 8948"/>
              <a:gd name="T65" fmla="*/ 7859 h 7860"/>
              <a:gd name="T66" fmla="*/ 6217 w 8948"/>
              <a:gd name="T67" fmla="*/ 6672 h 7860"/>
              <a:gd name="T68" fmla="*/ 6217 w 8948"/>
              <a:gd name="T69" fmla="*/ 6672 h 7860"/>
              <a:gd name="T70" fmla="*/ 6597 w 8948"/>
              <a:gd name="T71" fmla="*/ 6722 h 7860"/>
              <a:gd name="T72" fmla="*/ 7456 w 8948"/>
              <a:gd name="T73" fmla="*/ 6470 h 7860"/>
              <a:gd name="T74" fmla="*/ 7608 w 8948"/>
              <a:gd name="T75" fmla="*/ 6368 h 7860"/>
              <a:gd name="T76" fmla="*/ 8113 w 8948"/>
              <a:gd name="T77" fmla="*/ 5485 h 7860"/>
              <a:gd name="T78" fmla="*/ 8113 w 8948"/>
              <a:gd name="T79" fmla="*/ 5485 h 7860"/>
              <a:gd name="T80" fmla="*/ 8113 w 8948"/>
              <a:gd name="T81" fmla="*/ 5485 h 7860"/>
              <a:gd name="T82" fmla="*/ 8113 w 8948"/>
              <a:gd name="T83" fmla="*/ 5383 h 7860"/>
              <a:gd name="T84" fmla="*/ 8088 w 8948"/>
              <a:gd name="T85" fmla="*/ 5105 h 7860"/>
              <a:gd name="T86" fmla="*/ 8062 w 8948"/>
              <a:gd name="T87" fmla="*/ 5055 h 7860"/>
              <a:gd name="T88" fmla="*/ 8947 w 8948"/>
              <a:gd name="T89" fmla="*/ 4018 h 7860"/>
              <a:gd name="T90" fmla="*/ 8947 w 8948"/>
              <a:gd name="T91" fmla="*/ 3943 h 7860"/>
              <a:gd name="T92" fmla="*/ 8846 w 8948"/>
              <a:gd name="T93" fmla="*/ 3589 h 7860"/>
              <a:gd name="T94" fmla="*/ 3741 w 8948"/>
              <a:gd name="T95" fmla="*/ 5838 h 7860"/>
              <a:gd name="T96" fmla="*/ 3741 w 8948"/>
              <a:gd name="T97" fmla="*/ 5838 h 7860"/>
              <a:gd name="T98" fmla="*/ 3741 w 8948"/>
              <a:gd name="T99" fmla="*/ 5838 h 7860"/>
              <a:gd name="T100" fmla="*/ 3816 w 8948"/>
              <a:gd name="T101" fmla="*/ 5889 h 7860"/>
              <a:gd name="T102" fmla="*/ 3715 w 8948"/>
              <a:gd name="T103" fmla="*/ 5864 h 7860"/>
              <a:gd name="T104" fmla="*/ 3741 w 8948"/>
              <a:gd name="T105" fmla="*/ 5838 h 7860"/>
              <a:gd name="T106" fmla="*/ 3917 w 8948"/>
              <a:gd name="T107" fmla="*/ 5914 h 7860"/>
              <a:gd name="T108" fmla="*/ 3917 w 8948"/>
              <a:gd name="T109" fmla="*/ 5914 h 7860"/>
              <a:gd name="T110" fmla="*/ 3917 w 8948"/>
              <a:gd name="T111" fmla="*/ 5914 h 7860"/>
              <a:gd name="T112" fmla="*/ 3943 w 8948"/>
              <a:gd name="T113" fmla="*/ 5914 h 7860"/>
              <a:gd name="T114" fmla="*/ 3917 w 8948"/>
              <a:gd name="T115" fmla="*/ 5914 h 7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948" h="7860">
                <a:moveTo>
                  <a:pt x="8846" y="3589"/>
                </a:moveTo>
                <a:lnTo>
                  <a:pt x="8846" y="3589"/>
                </a:lnTo>
                <a:cubicBezTo>
                  <a:pt x="8846" y="3539"/>
                  <a:pt x="8821" y="3513"/>
                  <a:pt x="8796" y="3488"/>
                </a:cubicBezTo>
                <a:cubicBezTo>
                  <a:pt x="8897" y="3336"/>
                  <a:pt x="8947" y="3134"/>
                  <a:pt x="8947" y="2957"/>
                </a:cubicBezTo>
                <a:cubicBezTo>
                  <a:pt x="8947" y="2502"/>
                  <a:pt x="8669" y="2123"/>
                  <a:pt x="8265" y="1971"/>
                </a:cubicBezTo>
                <a:cubicBezTo>
                  <a:pt x="8189" y="1744"/>
                  <a:pt x="8062" y="1491"/>
                  <a:pt x="7835" y="1289"/>
                </a:cubicBezTo>
                <a:cubicBezTo>
                  <a:pt x="7608" y="1036"/>
                  <a:pt x="7305" y="884"/>
                  <a:pt x="7026" y="834"/>
                </a:cubicBezTo>
                <a:cubicBezTo>
                  <a:pt x="6849" y="480"/>
                  <a:pt x="6496" y="252"/>
                  <a:pt x="6091" y="252"/>
                </a:cubicBezTo>
                <a:cubicBezTo>
                  <a:pt x="5939" y="252"/>
                  <a:pt x="5813" y="278"/>
                  <a:pt x="5687" y="328"/>
                </a:cubicBezTo>
                <a:cubicBezTo>
                  <a:pt x="5535" y="126"/>
                  <a:pt x="5308" y="0"/>
                  <a:pt x="5055" y="0"/>
                </a:cubicBezTo>
                <a:cubicBezTo>
                  <a:pt x="4853" y="0"/>
                  <a:pt x="4676" y="75"/>
                  <a:pt x="4550" y="202"/>
                </a:cubicBezTo>
                <a:cubicBezTo>
                  <a:pt x="4296" y="75"/>
                  <a:pt x="3993" y="25"/>
                  <a:pt x="3690" y="75"/>
                </a:cubicBezTo>
                <a:cubicBezTo>
                  <a:pt x="3235" y="101"/>
                  <a:pt x="2856" y="303"/>
                  <a:pt x="2629" y="581"/>
                </a:cubicBezTo>
                <a:cubicBezTo>
                  <a:pt x="2553" y="556"/>
                  <a:pt x="2452" y="531"/>
                  <a:pt x="2350" y="531"/>
                </a:cubicBezTo>
                <a:cubicBezTo>
                  <a:pt x="2173" y="531"/>
                  <a:pt x="1996" y="581"/>
                  <a:pt x="1870" y="682"/>
                </a:cubicBezTo>
                <a:lnTo>
                  <a:pt x="1870" y="682"/>
                </a:lnTo>
                <a:lnTo>
                  <a:pt x="1870" y="682"/>
                </a:lnTo>
                <a:cubicBezTo>
                  <a:pt x="1744" y="783"/>
                  <a:pt x="1668" y="910"/>
                  <a:pt x="1618" y="1036"/>
                </a:cubicBezTo>
                <a:cubicBezTo>
                  <a:pt x="1592" y="1036"/>
                  <a:pt x="1567" y="1036"/>
                  <a:pt x="1567" y="1036"/>
                </a:cubicBezTo>
                <a:cubicBezTo>
                  <a:pt x="985" y="1036"/>
                  <a:pt x="505" y="1517"/>
                  <a:pt x="505" y="2097"/>
                </a:cubicBezTo>
                <a:lnTo>
                  <a:pt x="505" y="2123"/>
                </a:lnTo>
                <a:cubicBezTo>
                  <a:pt x="176" y="2401"/>
                  <a:pt x="0" y="2932"/>
                  <a:pt x="75" y="3539"/>
                </a:cubicBezTo>
                <a:cubicBezTo>
                  <a:pt x="151" y="4145"/>
                  <a:pt x="480" y="4651"/>
                  <a:pt x="884" y="4827"/>
                </a:cubicBezTo>
                <a:cubicBezTo>
                  <a:pt x="910" y="4827"/>
                  <a:pt x="910" y="4827"/>
                  <a:pt x="935" y="4853"/>
                </a:cubicBezTo>
                <a:cubicBezTo>
                  <a:pt x="1061" y="4878"/>
                  <a:pt x="1162" y="4903"/>
                  <a:pt x="1288" y="4878"/>
                </a:cubicBezTo>
                <a:cubicBezTo>
                  <a:pt x="1415" y="4878"/>
                  <a:pt x="1517" y="4827"/>
                  <a:pt x="1592" y="4777"/>
                </a:cubicBezTo>
                <a:cubicBezTo>
                  <a:pt x="1719" y="4878"/>
                  <a:pt x="1895" y="4928"/>
                  <a:pt x="2047" y="4928"/>
                </a:cubicBezTo>
                <a:cubicBezTo>
                  <a:pt x="2173" y="4928"/>
                  <a:pt x="2274" y="4903"/>
                  <a:pt x="2376" y="4853"/>
                </a:cubicBezTo>
                <a:cubicBezTo>
                  <a:pt x="2401" y="5029"/>
                  <a:pt x="2452" y="5181"/>
                  <a:pt x="2553" y="5358"/>
                </a:cubicBezTo>
                <a:cubicBezTo>
                  <a:pt x="2856" y="5813"/>
                  <a:pt x="3361" y="6065"/>
                  <a:pt x="3715" y="5864"/>
                </a:cubicBezTo>
                <a:cubicBezTo>
                  <a:pt x="4119" y="5990"/>
                  <a:pt x="4119" y="5990"/>
                  <a:pt x="4119" y="5990"/>
                </a:cubicBezTo>
                <a:cubicBezTo>
                  <a:pt x="4651" y="6216"/>
                  <a:pt x="5434" y="6747"/>
                  <a:pt x="5561" y="7859"/>
                </a:cubicBezTo>
                <a:cubicBezTo>
                  <a:pt x="6395" y="7859"/>
                  <a:pt x="6395" y="7859"/>
                  <a:pt x="6395" y="7859"/>
                </a:cubicBezTo>
                <a:cubicBezTo>
                  <a:pt x="6217" y="6672"/>
                  <a:pt x="6217" y="6672"/>
                  <a:pt x="6217" y="6672"/>
                </a:cubicBezTo>
                <a:lnTo>
                  <a:pt x="6217" y="6672"/>
                </a:lnTo>
                <a:cubicBezTo>
                  <a:pt x="6344" y="6697"/>
                  <a:pt x="6471" y="6722"/>
                  <a:pt x="6597" y="6722"/>
                </a:cubicBezTo>
                <a:cubicBezTo>
                  <a:pt x="6925" y="6722"/>
                  <a:pt x="7229" y="6621"/>
                  <a:pt x="7456" y="6470"/>
                </a:cubicBezTo>
                <a:cubicBezTo>
                  <a:pt x="7507" y="6444"/>
                  <a:pt x="7557" y="6419"/>
                  <a:pt x="7608" y="6368"/>
                </a:cubicBezTo>
                <a:cubicBezTo>
                  <a:pt x="7885" y="6166"/>
                  <a:pt x="8088" y="5838"/>
                  <a:pt x="8113" y="5485"/>
                </a:cubicBezTo>
                <a:lnTo>
                  <a:pt x="8113" y="5485"/>
                </a:lnTo>
                <a:lnTo>
                  <a:pt x="8113" y="5485"/>
                </a:lnTo>
                <a:cubicBezTo>
                  <a:pt x="8113" y="5460"/>
                  <a:pt x="8113" y="5409"/>
                  <a:pt x="8113" y="5383"/>
                </a:cubicBezTo>
                <a:cubicBezTo>
                  <a:pt x="8113" y="5282"/>
                  <a:pt x="8113" y="5181"/>
                  <a:pt x="8088" y="5105"/>
                </a:cubicBezTo>
                <a:cubicBezTo>
                  <a:pt x="8088" y="5080"/>
                  <a:pt x="8062" y="5055"/>
                  <a:pt x="8062" y="5055"/>
                </a:cubicBezTo>
                <a:cubicBezTo>
                  <a:pt x="8568" y="4954"/>
                  <a:pt x="8947" y="4524"/>
                  <a:pt x="8947" y="4018"/>
                </a:cubicBezTo>
                <a:cubicBezTo>
                  <a:pt x="8947" y="3993"/>
                  <a:pt x="8947" y="3968"/>
                  <a:pt x="8947" y="3943"/>
                </a:cubicBezTo>
                <a:cubicBezTo>
                  <a:pt x="8947" y="3816"/>
                  <a:pt x="8922" y="3690"/>
                  <a:pt x="8846" y="3589"/>
                </a:cubicBezTo>
                <a:close/>
                <a:moveTo>
                  <a:pt x="3741" y="5838"/>
                </a:moveTo>
                <a:lnTo>
                  <a:pt x="3741" y="5838"/>
                </a:lnTo>
                <a:lnTo>
                  <a:pt x="3741" y="5838"/>
                </a:lnTo>
                <a:cubicBezTo>
                  <a:pt x="3766" y="5864"/>
                  <a:pt x="3791" y="5864"/>
                  <a:pt x="3816" y="5889"/>
                </a:cubicBezTo>
                <a:cubicBezTo>
                  <a:pt x="3766" y="5864"/>
                  <a:pt x="3741" y="5864"/>
                  <a:pt x="3715" y="5864"/>
                </a:cubicBezTo>
                <a:cubicBezTo>
                  <a:pt x="3741" y="5838"/>
                  <a:pt x="3741" y="5838"/>
                  <a:pt x="3741" y="5838"/>
                </a:cubicBezTo>
                <a:close/>
                <a:moveTo>
                  <a:pt x="3917" y="5914"/>
                </a:moveTo>
                <a:lnTo>
                  <a:pt x="3917" y="5914"/>
                </a:lnTo>
                <a:lnTo>
                  <a:pt x="3917" y="5914"/>
                </a:lnTo>
                <a:cubicBezTo>
                  <a:pt x="3943" y="5914"/>
                  <a:pt x="3943" y="5914"/>
                  <a:pt x="3943" y="5914"/>
                </a:cubicBezTo>
                <a:cubicBezTo>
                  <a:pt x="3943" y="5914"/>
                  <a:pt x="3943" y="5914"/>
                  <a:pt x="3917" y="591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24">
            <a:extLst>
              <a:ext uri="{FF2B5EF4-FFF2-40B4-BE49-F238E27FC236}">
                <a16:creationId xmlns:a16="http://schemas.microsoft.com/office/drawing/2014/main" id="{142F8872-5FCA-C743-838D-A7E556490BC8}"/>
              </a:ext>
            </a:extLst>
          </p:cNvPr>
          <p:cNvSpPr>
            <a:spLocks/>
          </p:cNvSpPr>
          <p:nvPr/>
        </p:nvSpPr>
        <p:spPr bwMode="auto">
          <a:xfrm flipH="1">
            <a:off x="1703858" y="4987075"/>
            <a:ext cx="8990840" cy="2408377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69" name="Oval 25">
            <a:extLst>
              <a:ext uri="{FF2B5EF4-FFF2-40B4-BE49-F238E27FC236}">
                <a16:creationId xmlns:a16="http://schemas.microsoft.com/office/drawing/2014/main" id="{28BC0358-438D-4242-9DBC-97A7BF6C9D71}"/>
              </a:ext>
            </a:extLst>
          </p:cNvPr>
          <p:cNvSpPr>
            <a:spLocks/>
          </p:cNvSpPr>
          <p:nvPr/>
        </p:nvSpPr>
        <p:spPr bwMode="auto">
          <a:xfrm>
            <a:off x="8516714" y="5217092"/>
            <a:ext cx="1948311" cy="194834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71" name="AutoShape 27">
            <a:extLst>
              <a:ext uri="{FF2B5EF4-FFF2-40B4-BE49-F238E27FC236}">
                <a16:creationId xmlns:a16="http://schemas.microsoft.com/office/drawing/2014/main" id="{E00E294A-E08B-8D46-833D-EBC3E9DA19DE}"/>
              </a:ext>
            </a:extLst>
          </p:cNvPr>
          <p:cNvSpPr>
            <a:spLocks/>
          </p:cNvSpPr>
          <p:nvPr/>
        </p:nvSpPr>
        <p:spPr bwMode="auto">
          <a:xfrm>
            <a:off x="8920399" y="5766510"/>
            <a:ext cx="1140940" cy="849506"/>
          </a:xfrm>
          <a:custGeom>
            <a:avLst/>
            <a:gdLst>
              <a:gd name="T0" fmla="*/ 36856360 w 21600"/>
              <a:gd name="T1" fmla="*/ 20431841 h 21600"/>
              <a:gd name="T2" fmla="*/ 36856360 w 21600"/>
              <a:gd name="T3" fmla="*/ 20431841 h 21600"/>
              <a:gd name="T4" fmla="*/ 36856360 w 21600"/>
              <a:gd name="T5" fmla="*/ 20431841 h 21600"/>
              <a:gd name="T6" fmla="*/ 36856360 w 21600"/>
              <a:gd name="T7" fmla="*/ 2043184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69" y="0"/>
                </a:moveTo>
                <a:cubicBezTo>
                  <a:pt x="19483" y="0"/>
                  <a:pt x="19397" y="25"/>
                  <a:pt x="19318" y="75"/>
                </a:cubicBezTo>
                <a:cubicBezTo>
                  <a:pt x="19248" y="124"/>
                  <a:pt x="19188" y="182"/>
                  <a:pt x="19121" y="261"/>
                </a:cubicBezTo>
                <a:cubicBezTo>
                  <a:pt x="19053" y="339"/>
                  <a:pt x="18979" y="439"/>
                  <a:pt x="18880" y="572"/>
                </a:cubicBezTo>
                <a:lnTo>
                  <a:pt x="7533" y="15814"/>
                </a:lnTo>
                <a:lnTo>
                  <a:pt x="2722" y="9352"/>
                </a:lnTo>
                <a:cubicBezTo>
                  <a:pt x="2622" y="9218"/>
                  <a:pt x="2547" y="9117"/>
                  <a:pt x="2480" y="9038"/>
                </a:cubicBezTo>
                <a:cubicBezTo>
                  <a:pt x="2412" y="8958"/>
                  <a:pt x="2352" y="8900"/>
                  <a:pt x="2282" y="8852"/>
                </a:cubicBezTo>
                <a:cubicBezTo>
                  <a:pt x="2203" y="8802"/>
                  <a:pt x="2117" y="8777"/>
                  <a:pt x="2031" y="8777"/>
                </a:cubicBezTo>
                <a:cubicBezTo>
                  <a:pt x="1946" y="8777"/>
                  <a:pt x="1860" y="8802"/>
                  <a:pt x="1781" y="8852"/>
                </a:cubicBezTo>
                <a:cubicBezTo>
                  <a:pt x="1711" y="8900"/>
                  <a:pt x="1651" y="8958"/>
                  <a:pt x="1583" y="9037"/>
                </a:cubicBezTo>
                <a:cubicBezTo>
                  <a:pt x="1516" y="9116"/>
                  <a:pt x="1442" y="9216"/>
                  <a:pt x="1343" y="9349"/>
                </a:cubicBezTo>
                <a:lnTo>
                  <a:pt x="429" y="10576"/>
                </a:lnTo>
                <a:cubicBezTo>
                  <a:pt x="329" y="10710"/>
                  <a:pt x="254" y="10811"/>
                  <a:pt x="195" y="10903"/>
                </a:cubicBezTo>
                <a:cubicBezTo>
                  <a:pt x="135" y="10994"/>
                  <a:pt x="92" y="11075"/>
                  <a:pt x="56" y="11169"/>
                </a:cubicBezTo>
                <a:cubicBezTo>
                  <a:pt x="19" y="11275"/>
                  <a:pt x="0" y="11390"/>
                  <a:pt x="0" y="11504"/>
                </a:cubicBezTo>
                <a:cubicBezTo>
                  <a:pt x="0" y="11619"/>
                  <a:pt x="19" y="11734"/>
                  <a:pt x="56" y="11840"/>
                </a:cubicBezTo>
                <a:cubicBezTo>
                  <a:pt x="92" y="11934"/>
                  <a:pt x="135" y="12015"/>
                  <a:pt x="194" y="12105"/>
                </a:cubicBezTo>
                <a:cubicBezTo>
                  <a:pt x="254" y="12196"/>
                  <a:pt x="328" y="12295"/>
                  <a:pt x="427" y="12428"/>
                </a:cubicBezTo>
                <a:lnTo>
                  <a:pt x="6804" y="20995"/>
                </a:lnTo>
                <a:cubicBezTo>
                  <a:pt x="6904" y="21129"/>
                  <a:pt x="6979" y="21230"/>
                  <a:pt x="7047" y="21309"/>
                </a:cubicBezTo>
                <a:cubicBezTo>
                  <a:pt x="7114" y="21388"/>
                  <a:pt x="7174" y="21446"/>
                  <a:pt x="7244" y="21495"/>
                </a:cubicBezTo>
                <a:cubicBezTo>
                  <a:pt x="7251" y="21499"/>
                  <a:pt x="7258" y="21502"/>
                  <a:pt x="7265" y="21505"/>
                </a:cubicBezTo>
                <a:cubicBezTo>
                  <a:pt x="7272" y="21508"/>
                  <a:pt x="7278" y="21511"/>
                  <a:pt x="7285" y="21515"/>
                </a:cubicBezTo>
                <a:lnTo>
                  <a:pt x="7291" y="21520"/>
                </a:lnTo>
                <a:lnTo>
                  <a:pt x="7297" y="21525"/>
                </a:lnTo>
                <a:cubicBezTo>
                  <a:pt x="7377" y="21575"/>
                  <a:pt x="7462" y="21600"/>
                  <a:pt x="7548" y="21600"/>
                </a:cubicBezTo>
                <a:cubicBezTo>
                  <a:pt x="7633" y="21600"/>
                  <a:pt x="7719" y="21575"/>
                  <a:pt x="7798" y="21525"/>
                </a:cubicBezTo>
                <a:cubicBezTo>
                  <a:pt x="7868" y="21477"/>
                  <a:pt x="7929" y="21419"/>
                  <a:pt x="7996" y="21340"/>
                </a:cubicBezTo>
                <a:cubicBezTo>
                  <a:pt x="8063" y="21261"/>
                  <a:pt x="8137" y="21161"/>
                  <a:pt x="8236" y="21029"/>
                </a:cubicBezTo>
                <a:lnTo>
                  <a:pt x="21171" y="3656"/>
                </a:lnTo>
                <a:cubicBezTo>
                  <a:pt x="21271" y="3522"/>
                  <a:pt x="21346" y="3421"/>
                  <a:pt x="21405" y="3330"/>
                </a:cubicBezTo>
                <a:cubicBezTo>
                  <a:pt x="21465" y="3238"/>
                  <a:pt x="21508" y="3157"/>
                  <a:pt x="21544" y="3063"/>
                </a:cubicBezTo>
                <a:cubicBezTo>
                  <a:pt x="21581" y="2957"/>
                  <a:pt x="21600" y="2842"/>
                  <a:pt x="21600" y="2728"/>
                </a:cubicBezTo>
                <a:cubicBezTo>
                  <a:pt x="21600" y="2613"/>
                  <a:pt x="21581" y="2499"/>
                  <a:pt x="21544" y="2392"/>
                </a:cubicBezTo>
                <a:cubicBezTo>
                  <a:pt x="21508" y="2298"/>
                  <a:pt x="21465" y="2217"/>
                  <a:pt x="21406" y="2127"/>
                </a:cubicBezTo>
                <a:cubicBezTo>
                  <a:pt x="21346" y="2037"/>
                  <a:pt x="21272" y="1937"/>
                  <a:pt x="21173" y="1804"/>
                </a:cubicBezTo>
                <a:lnTo>
                  <a:pt x="20260" y="575"/>
                </a:lnTo>
                <a:cubicBezTo>
                  <a:pt x="20159" y="441"/>
                  <a:pt x="20084" y="340"/>
                  <a:pt x="20017" y="261"/>
                </a:cubicBezTo>
                <a:cubicBezTo>
                  <a:pt x="19949" y="181"/>
                  <a:pt x="19889" y="124"/>
                  <a:pt x="19819" y="75"/>
                </a:cubicBezTo>
                <a:cubicBezTo>
                  <a:pt x="19740" y="25"/>
                  <a:pt x="19654" y="0"/>
                  <a:pt x="195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54" name="AutoShape 40">
            <a:extLst>
              <a:ext uri="{FF2B5EF4-FFF2-40B4-BE49-F238E27FC236}">
                <a16:creationId xmlns:a16="http://schemas.microsoft.com/office/drawing/2014/main" id="{60EEBD40-2F25-9A4F-80ED-1628BBB550A1}"/>
              </a:ext>
            </a:extLst>
          </p:cNvPr>
          <p:cNvSpPr>
            <a:spLocks/>
          </p:cNvSpPr>
          <p:nvPr/>
        </p:nvSpPr>
        <p:spPr bwMode="auto">
          <a:xfrm flipH="1">
            <a:off x="1703858" y="9034857"/>
            <a:ext cx="8990840" cy="2408377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55" name="Oval 41">
            <a:extLst>
              <a:ext uri="{FF2B5EF4-FFF2-40B4-BE49-F238E27FC236}">
                <a16:creationId xmlns:a16="http://schemas.microsoft.com/office/drawing/2014/main" id="{DB88C3C2-A235-6146-B599-91A63511CFDE}"/>
              </a:ext>
            </a:extLst>
          </p:cNvPr>
          <p:cNvSpPr>
            <a:spLocks/>
          </p:cNvSpPr>
          <p:nvPr/>
        </p:nvSpPr>
        <p:spPr bwMode="auto">
          <a:xfrm>
            <a:off x="8516714" y="9264874"/>
            <a:ext cx="1948311" cy="19483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57" name="AutoShape 43">
            <a:extLst>
              <a:ext uri="{FF2B5EF4-FFF2-40B4-BE49-F238E27FC236}">
                <a16:creationId xmlns:a16="http://schemas.microsoft.com/office/drawing/2014/main" id="{4EBD09A5-57FF-674F-ADF8-9B2CA1918C57}"/>
              </a:ext>
            </a:extLst>
          </p:cNvPr>
          <p:cNvSpPr>
            <a:spLocks/>
          </p:cNvSpPr>
          <p:nvPr/>
        </p:nvSpPr>
        <p:spPr bwMode="auto">
          <a:xfrm>
            <a:off x="8920399" y="9814292"/>
            <a:ext cx="1140940" cy="849506"/>
          </a:xfrm>
          <a:custGeom>
            <a:avLst/>
            <a:gdLst>
              <a:gd name="T0" fmla="*/ 36856360 w 21600"/>
              <a:gd name="T1" fmla="*/ 20431841 h 21600"/>
              <a:gd name="T2" fmla="*/ 36856360 w 21600"/>
              <a:gd name="T3" fmla="*/ 20431841 h 21600"/>
              <a:gd name="T4" fmla="*/ 36856360 w 21600"/>
              <a:gd name="T5" fmla="*/ 20431841 h 21600"/>
              <a:gd name="T6" fmla="*/ 36856360 w 21600"/>
              <a:gd name="T7" fmla="*/ 2043184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69" y="0"/>
                </a:moveTo>
                <a:cubicBezTo>
                  <a:pt x="19483" y="0"/>
                  <a:pt x="19397" y="25"/>
                  <a:pt x="19318" y="75"/>
                </a:cubicBezTo>
                <a:cubicBezTo>
                  <a:pt x="19248" y="124"/>
                  <a:pt x="19188" y="182"/>
                  <a:pt x="19121" y="261"/>
                </a:cubicBezTo>
                <a:cubicBezTo>
                  <a:pt x="19053" y="339"/>
                  <a:pt x="18979" y="439"/>
                  <a:pt x="18880" y="572"/>
                </a:cubicBezTo>
                <a:lnTo>
                  <a:pt x="7533" y="15814"/>
                </a:lnTo>
                <a:lnTo>
                  <a:pt x="2722" y="9352"/>
                </a:lnTo>
                <a:cubicBezTo>
                  <a:pt x="2622" y="9218"/>
                  <a:pt x="2547" y="9117"/>
                  <a:pt x="2480" y="9038"/>
                </a:cubicBezTo>
                <a:cubicBezTo>
                  <a:pt x="2412" y="8958"/>
                  <a:pt x="2352" y="8900"/>
                  <a:pt x="2282" y="8852"/>
                </a:cubicBezTo>
                <a:cubicBezTo>
                  <a:pt x="2203" y="8802"/>
                  <a:pt x="2117" y="8777"/>
                  <a:pt x="2031" y="8777"/>
                </a:cubicBezTo>
                <a:cubicBezTo>
                  <a:pt x="1946" y="8777"/>
                  <a:pt x="1860" y="8802"/>
                  <a:pt x="1781" y="8852"/>
                </a:cubicBezTo>
                <a:cubicBezTo>
                  <a:pt x="1711" y="8900"/>
                  <a:pt x="1651" y="8958"/>
                  <a:pt x="1583" y="9037"/>
                </a:cubicBezTo>
                <a:cubicBezTo>
                  <a:pt x="1516" y="9116"/>
                  <a:pt x="1442" y="9216"/>
                  <a:pt x="1343" y="9349"/>
                </a:cubicBezTo>
                <a:lnTo>
                  <a:pt x="429" y="10576"/>
                </a:lnTo>
                <a:cubicBezTo>
                  <a:pt x="329" y="10710"/>
                  <a:pt x="254" y="10811"/>
                  <a:pt x="195" y="10903"/>
                </a:cubicBezTo>
                <a:cubicBezTo>
                  <a:pt x="135" y="10994"/>
                  <a:pt x="92" y="11075"/>
                  <a:pt x="56" y="11169"/>
                </a:cubicBezTo>
                <a:cubicBezTo>
                  <a:pt x="19" y="11275"/>
                  <a:pt x="0" y="11390"/>
                  <a:pt x="0" y="11504"/>
                </a:cubicBezTo>
                <a:cubicBezTo>
                  <a:pt x="0" y="11619"/>
                  <a:pt x="19" y="11734"/>
                  <a:pt x="56" y="11840"/>
                </a:cubicBezTo>
                <a:cubicBezTo>
                  <a:pt x="92" y="11934"/>
                  <a:pt x="135" y="12015"/>
                  <a:pt x="194" y="12105"/>
                </a:cubicBezTo>
                <a:cubicBezTo>
                  <a:pt x="254" y="12196"/>
                  <a:pt x="328" y="12295"/>
                  <a:pt x="427" y="12428"/>
                </a:cubicBezTo>
                <a:lnTo>
                  <a:pt x="6804" y="20995"/>
                </a:lnTo>
                <a:cubicBezTo>
                  <a:pt x="6904" y="21129"/>
                  <a:pt x="6979" y="21230"/>
                  <a:pt x="7047" y="21309"/>
                </a:cubicBezTo>
                <a:cubicBezTo>
                  <a:pt x="7114" y="21388"/>
                  <a:pt x="7174" y="21446"/>
                  <a:pt x="7244" y="21495"/>
                </a:cubicBezTo>
                <a:cubicBezTo>
                  <a:pt x="7251" y="21499"/>
                  <a:pt x="7258" y="21502"/>
                  <a:pt x="7265" y="21505"/>
                </a:cubicBezTo>
                <a:cubicBezTo>
                  <a:pt x="7272" y="21508"/>
                  <a:pt x="7278" y="21511"/>
                  <a:pt x="7285" y="21515"/>
                </a:cubicBezTo>
                <a:lnTo>
                  <a:pt x="7291" y="21520"/>
                </a:lnTo>
                <a:lnTo>
                  <a:pt x="7297" y="21525"/>
                </a:lnTo>
                <a:cubicBezTo>
                  <a:pt x="7377" y="21575"/>
                  <a:pt x="7462" y="21600"/>
                  <a:pt x="7548" y="21600"/>
                </a:cubicBezTo>
                <a:cubicBezTo>
                  <a:pt x="7633" y="21600"/>
                  <a:pt x="7719" y="21575"/>
                  <a:pt x="7798" y="21525"/>
                </a:cubicBezTo>
                <a:cubicBezTo>
                  <a:pt x="7868" y="21477"/>
                  <a:pt x="7929" y="21419"/>
                  <a:pt x="7996" y="21340"/>
                </a:cubicBezTo>
                <a:cubicBezTo>
                  <a:pt x="8063" y="21261"/>
                  <a:pt x="8137" y="21161"/>
                  <a:pt x="8236" y="21029"/>
                </a:cubicBezTo>
                <a:lnTo>
                  <a:pt x="21171" y="3656"/>
                </a:lnTo>
                <a:cubicBezTo>
                  <a:pt x="21271" y="3522"/>
                  <a:pt x="21346" y="3421"/>
                  <a:pt x="21405" y="3330"/>
                </a:cubicBezTo>
                <a:cubicBezTo>
                  <a:pt x="21465" y="3238"/>
                  <a:pt x="21508" y="3157"/>
                  <a:pt x="21544" y="3063"/>
                </a:cubicBezTo>
                <a:cubicBezTo>
                  <a:pt x="21581" y="2957"/>
                  <a:pt x="21600" y="2842"/>
                  <a:pt x="21600" y="2728"/>
                </a:cubicBezTo>
                <a:cubicBezTo>
                  <a:pt x="21600" y="2613"/>
                  <a:pt x="21581" y="2499"/>
                  <a:pt x="21544" y="2392"/>
                </a:cubicBezTo>
                <a:cubicBezTo>
                  <a:pt x="21508" y="2298"/>
                  <a:pt x="21465" y="2217"/>
                  <a:pt x="21406" y="2127"/>
                </a:cubicBezTo>
                <a:cubicBezTo>
                  <a:pt x="21346" y="2037"/>
                  <a:pt x="21272" y="1937"/>
                  <a:pt x="21173" y="1804"/>
                </a:cubicBezTo>
                <a:lnTo>
                  <a:pt x="20260" y="575"/>
                </a:lnTo>
                <a:cubicBezTo>
                  <a:pt x="20159" y="441"/>
                  <a:pt x="20084" y="340"/>
                  <a:pt x="20017" y="261"/>
                </a:cubicBezTo>
                <a:cubicBezTo>
                  <a:pt x="19949" y="181"/>
                  <a:pt x="19889" y="124"/>
                  <a:pt x="19819" y="75"/>
                </a:cubicBezTo>
                <a:cubicBezTo>
                  <a:pt x="19740" y="25"/>
                  <a:pt x="19654" y="0"/>
                  <a:pt x="195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61" name="AutoShape 32">
            <a:extLst>
              <a:ext uri="{FF2B5EF4-FFF2-40B4-BE49-F238E27FC236}">
                <a16:creationId xmlns:a16="http://schemas.microsoft.com/office/drawing/2014/main" id="{B1799723-8361-1B47-9FA9-3E19E4004C22}"/>
              </a:ext>
            </a:extLst>
          </p:cNvPr>
          <p:cNvSpPr>
            <a:spLocks/>
          </p:cNvSpPr>
          <p:nvPr/>
        </p:nvSpPr>
        <p:spPr bwMode="auto">
          <a:xfrm>
            <a:off x="13682952" y="4987075"/>
            <a:ext cx="8990840" cy="2408377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D2B70-8CD9-7044-98B8-59186D6AA37B}"/>
              </a:ext>
            </a:extLst>
          </p:cNvPr>
          <p:cNvGrpSpPr/>
          <p:nvPr/>
        </p:nvGrpSpPr>
        <p:grpSpPr>
          <a:xfrm>
            <a:off x="13912624" y="5217092"/>
            <a:ext cx="1948312" cy="1948341"/>
            <a:chOff x="13769498" y="6498945"/>
            <a:chExt cx="1799468" cy="1799495"/>
          </a:xfrm>
        </p:grpSpPr>
        <p:sp>
          <p:nvSpPr>
            <p:cNvPr id="62" name="Oval 33">
              <a:extLst>
                <a:ext uri="{FF2B5EF4-FFF2-40B4-BE49-F238E27FC236}">
                  <a16:creationId xmlns:a16="http://schemas.microsoft.com/office/drawing/2014/main" id="{5F28A6F3-DE0E-AB4F-A5E3-70922DD47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498" y="6498945"/>
              <a:ext cx="1799468" cy="17994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sp>
          <p:nvSpPr>
            <p:cNvPr id="64" name="AutoShape 35">
              <a:extLst>
                <a:ext uri="{FF2B5EF4-FFF2-40B4-BE49-F238E27FC236}">
                  <a16:creationId xmlns:a16="http://schemas.microsoft.com/office/drawing/2014/main" id="{AA22F23C-DE56-374B-9E8D-830E87542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1187" y="6961368"/>
              <a:ext cx="876091" cy="874663"/>
            </a:xfrm>
            <a:custGeom>
              <a:avLst/>
              <a:gdLst>
                <a:gd name="T0" fmla="*/ 25534145 w 21550"/>
                <a:gd name="T1" fmla="*/ 25509168 h 21550"/>
                <a:gd name="T2" fmla="*/ 25534145 w 21550"/>
                <a:gd name="T3" fmla="*/ 25509168 h 21550"/>
                <a:gd name="T4" fmla="*/ 25534145 w 21550"/>
                <a:gd name="T5" fmla="*/ 25509168 h 21550"/>
                <a:gd name="T6" fmla="*/ 25534145 w 21550"/>
                <a:gd name="T7" fmla="*/ 25509168 h 2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0" h="21550">
                  <a:moveTo>
                    <a:pt x="2438" y="0"/>
                  </a:moveTo>
                  <a:cubicBezTo>
                    <a:pt x="2323" y="0"/>
                    <a:pt x="2207" y="25"/>
                    <a:pt x="2101" y="75"/>
                  </a:cubicBezTo>
                  <a:cubicBezTo>
                    <a:pt x="1912" y="173"/>
                    <a:pt x="1777" y="308"/>
                    <a:pt x="1511" y="574"/>
                  </a:cubicBezTo>
                  <a:lnTo>
                    <a:pt x="576" y="1510"/>
                  </a:lnTo>
                  <a:cubicBezTo>
                    <a:pt x="307" y="1781"/>
                    <a:pt x="172" y="1915"/>
                    <a:pt x="75" y="2104"/>
                  </a:cubicBezTo>
                  <a:cubicBezTo>
                    <a:pt x="-25" y="2318"/>
                    <a:pt x="-25" y="2566"/>
                    <a:pt x="75" y="2780"/>
                  </a:cubicBezTo>
                  <a:cubicBezTo>
                    <a:pt x="172" y="2969"/>
                    <a:pt x="307" y="3104"/>
                    <a:pt x="573" y="3370"/>
                  </a:cubicBezTo>
                  <a:lnTo>
                    <a:pt x="7983" y="10793"/>
                  </a:lnTo>
                  <a:lnTo>
                    <a:pt x="614" y="18175"/>
                  </a:lnTo>
                  <a:cubicBezTo>
                    <a:pt x="344" y="18445"/>
                    <a:pt x="208" y="18579"/>
                    <a:pt x="110" y="18768"/>
                  </a:cubicBezTo>
                  <a:cubicBezTo>
                    <a:pt x="11" y="18982"/>
                    <a:pt x="11" y="19230"/>
                    <a:pt x="110" y="19444"/>
                  </a:cubicBezTo>
                  <a:cubicBezTo>
                    <a:pt x="208" y="19633"/>
                    <a:pt x="343" y="19768"/>
                    <a:pt x="608" y="20034"/>
                  </a:cubicBezTo>
                  <a:lnTo>
                    <a:pt x="1545" y="20971"/>
                  </a:lnTo>
                  <a:cubicBezTo>
                    <a:pt x="1815" y="21241"/>
                    <a:pt x="1949" y="21377"/>
                    <a:pt x="2138" y="21475"/>
                  </a:cubicBezTo>
                  <a:cubicBezTo>
                    <a:pt x="2352" y="21575"/>
                    <a:pt x="2599" y="21575"/>
                    <a:pt x="2813" y="21475"/>
                  </a:cubicBezTo>
                  <a:cubicBezTo>
                    <a:pt x="3001" y="21377"/>
                    <a:pt x="3136" y="21241"/>
                    <a:pt x="3402" y="20975"/>
                  </a:cubicBezTo>
                  <a:lnTo>
                    <a:pt x="10775" y="13589"/>
                  </a:lnTo>
                  <a:lnTo>
                    <a:pt x="18145" y="20971"/>
                  </a:lnTo>
                  <a:cubicBezTo>
                    <a:pt x="18414" y="21241"/>
                    <a:pt x="18549" y="21377"/>
                    <a:pt x="18737" y="21475"/>
                  </a:cubicBezTo>
                  <a:cubicBezTo>
                    <a:pt x="18951" y="21575"/>
                    <a:pt x="19198" y="21575"/>
                    <a:pt x="19412" y="21475"/>
                  </a:cubicBezTo>
                  <a:cubicBezTo>
                    <a:pt x="19601" y="21377"/>
                    <a:pt x="19736" y="21241"/>
                    <a:pt x="20001" y="20975"/>
                  </a:cubicBezTo>
                  <a:lnTo>
                    <a:pt x="20936" y="20038"/>
                  </a:lnTo>
                  <a:cubicBezTo>
                    <a:pt x="21206" y="19768"/>
                    <a:pt x="21340" y="19633"/>
                    <a:pt x="21438" y="19444"/>
                  </a:cubicBezTo>
                  <a:cubicBezTo>
                    <a:pt x="21538" y="19230"/>
                    <a:pt x="21538" y="18982"/>
                    <a:pt x="21438" y="18768"/>
                  </a:cubicBezTo>
                  <a:cubicBezTo>
                    <a:pt x="21340" y="18579"/>
                    <a:pt x="21205" y="18444"/>
                    <a:pt x="20940" y="18178"/>
                  </a:cubicBezTo>
                  <a:lnTo>
                    <a:pt x="13567" y="10793"/>
                  </a:lnTo>
                  <a:lnTo>
                    <a:pt x="20974" y="3373"/>
                  </a:lnTo>
                  <a:cubicBezTo>
                    <a:pt x="21243" y="3103"/>
                    <a:pt x="21378" y="2969"/>
                    <a:pt x="21475" y="2780"/>
                  </a:cubicBezTo>
                  <a:cubicBezTo>
                    <a:pt x="21575" y="2566"/>
                    <a:pt x="21575" y="2318"/>
                    <a:pt x="21475" y="2104"/>
                  </a:cubicBezTo>
                  <a:cubicBezTo>
                    <a:pt x="21377" y="1915"/>
                    <a:pt x="21243" y="1780"/>
                    <a:pt x="20977" y="1514"/>
                  </a:cubicBezTo>
                  <a:lnTo>
                    <a:pt x="20042" y="577"/>
                  </a:lnTo>
                  <a:cubicBezTo>
                    <a:pt x="19772" y="307"/>
                    <a:pt x="19636" y="173"/>
                    <a:pt x="19448" y="75"/>
                  </a:cubicBezTo>
                  <a:cubicBezTo>
                    <a:pt x="19234" y="-25"/>
                    <a:pt x="18989" y="-25"/>
                    <a:pt x="18775" y="75"/>
                  </a:cubicBezTo>
                  <a:cubicBezTo>
                    <a:pt x="18586" y="173"/>
                    <a:pt x="18451" y="308"/>
                    <a:pt x="18186" y="574"/>
                  </a:cubicBezTo>
                  <a:lnTo>
                    <a:pt x="10775" y="7997"/>
                  </a:lnTo>
                  <a:lnTo>
                    <a:pt x="3368" y="577"/>
                  </a:lnTo>
                  <a:cubicBezTo>
                    <a:pt x="3098" y="307"/>
                    <a:pt x="2964" y="173"/>
                    <a:pt x="2775" y="75"/>
                  </a:cubicBezTo>
                  <a:cubicBezTo>
                    <a:pt x="2668" y="25"/>
                    <a:pt x="2553" y="0"/>
                    <a:pt x="2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sp>
        <p:nvSpPr>
          <p:cNvPr id="38" name="AutoShape 48">
            <a:extLst>
              <a:ext uri="{FF2B5EF4-FFF2-40B4-BE49-F238E27FC236}">
                <a16:creationId xmlns:a16="http://schemas.microsoft.com/office/drawing/2014/main" id="{5947B5AC-422F-D84F-9441-904068ECEBBB}"/>
              </a:ext>
            </a:extLst>
          </p:cNvPr>
          <p:cNvSpPr>
            <a:spLocks/>
          </p:cNvSpPr>
          <p:nvPr/>
        </p:nvSpPr>
        <p:spPr bwMode="auto">
          <a:xfrm>
            <a:off x="13682952" y="9034857"/>
            <a:ext cx="8990840" cy="2408377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41" name="Oval 49">
            <a:extLst>
              <a:ext uri="{FF2B5EF4-FFF2-40B4-BE49-F238E27FC236}">
                <a16:creationId xmlns:a16="http://schemas.microsoft.com/office/drawing/2014/main" id="{D8BE8224-FDE0-494B-82A0-188521F22ECE}"/>
              </a:ext>
            </a:extLst>
          </p:cNvPr>
          <p:cNvSpPr>
            <a:spLocks/>
          </p:cNvSpPr>
          <p:nvPr/>
        </p:nvSpPr>
        <p:spPr bwMode="auto">
          <a:xfrm>
            <a:off x="13912624" y="9264874"/>
            <a:ext cx="1948312" cy="194834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45" name="AutoShape 51">
            <a:extLst>
              <a:ext uri="{FF2B5EF4-FFF2-40B4-BE49-F238E27FC236}">
                <a16:creationId xmlns:a16="http://schemas.microsoft.com/office/drawing/2014/main" id="{A9765262-B411-A34F-9D25-C2BCF72BD1AD}"/>
              </a:ext>
            </a:extLst>
          </p:cNvPr>
          <p:cNvSpPr>
            <a:spLocks/>
          </p:cNvSpPr>
          <p:nvPr/>
        </p:nvSpPr>
        <p:spPr bwMode="auto">
          <a:xfrm>
            <a:off x="14412502" y="9765547"/>
            <a:ext cx="948557" cy="947011"/>
          </a:xfrm>
          <a:custGeom>
            <a:avLst/>
            <a:gdLst>
              <a:gd name="T0" fmla="*/ 25534145 w 21550"/>
              <a:gd name="T1" fmla="*/ 25509168 h 21550"/>
              <a:gd name="T2" fmla="*/ 25534145 w 21550"/>
              <a:gd name="T3" fmla="*/ 25509168 h 21550"/>
              <a:gd name="T4" fmla="*/ 25534145 w 21550"/>
              <a:gd name="T5" fmla="*/ 25509168 h 21550"/>
              <a:gd name="T6" fmla="*/ 25534145 w 21550"/>
              <a:gd name="T7" fmla="*/ 25509168 h 21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0" h="21550">
                <a:moveTo>
                  <a:pt x="2438" y="0"/>
                </a:moveTo>
                <a:cubicBezTo>
                  <a:pt x="2323" y="0"/>
                  <a:pt x="2207" y="25"/>
                  <a:pt x="2101" y="75"/>
                </a:cubicBezTo>
                <a:cubicBezTo>
                  <a:pt x="1912" y="173"/>
                  <a:pt x="1777" y="308"/>
                  <a:pt x="1511" y="574"/>
                </a:cubicBezTo>
                <a:lnTo>
                  <a:pt x="576" y="1510"/>
                </a:lnTo>
                <a:cubicBezTo>
                  <a:pt x="307" y="1781"/>
                  <a:pt x="172" y="1915"/>
                  <a:pt x="75" y="2104"/>
                </a:cubicBezTo>
                <a:cubicBezTo>
                  <a:pt x="-25" y="2318"/>
                  <a:pt x="-25" y="2566"/>
                  <a:pt x="75" y="2780"/>
                </a:cubicBezTo>
                <a:cubicBezTo>
                  <a:pt x="172" y="2969"/>
                  <a:pt x="307" y="3104"/>
                  <a:pt x="573" y="3370"/>
                </a:cubicBezTo>
                <a:lnTo>
                  <a:pt x="7983" y="10793"/>
                </a:lnTo>
                <a:lnTo>
                  <a:pt x="614" y="18175"/>
                </a:lnTo>
                <a:cubicBezTo>
                  <a:pt x="344" y="18445"/>
                  <a:pt x="208" y="18579"/>
                  <a:pt x="110" y="18768"/>
                </a:cubicBezTo>
                <a:cubicBezTo>
                  <a:pt x="11" y="18982"/>
                  <a:pt x="11" y="19230"/>
                  <a:pt x="110" y="19444"/>
                </a:cubicBezTo>
                <a:cubicBezTo>
                  <a:pt x="208" y="19633"/>
                  <a:pt x="343" y="19768"/>
                  <a:pt x="608" y="20034"/>
                </a:cubicBezTo>
                <a:lnTo>
                  <a:pt x="1545" y="20971"/>
                </a:lnTo>
                <a:cubicBezTo>
                  <a:pt x="1815" y="21241"/>
                  <a:pt x="1949" y="21377"/>
                  <a:pt x="2138" y="21475"/>
                </a:cubicBezTo>
                <a:cubicBezTo>
                  <a:pt x="2352" y="21575"/>
                  <a:pt x="2599" y="21575"/>
                  <a:pt x="2813" y="21475"/>
                </a:cubicBezTo>
                <a:cubicBezTo>
                  <a:pt x="3001" y="21377"/>
                  <a:pt x="3136" y="21241"/>
                  <a:pt x="3402" y="20975"/>
                </a:cubicBezTo>
                <a:lnTo>
                  <a:pt x="10775" y="13589"/>
                </a:lnTo>
                <a:lnTo>
                  <a:pt x="18145" y="20971"/>
                </a:lnTo>
                <a:cubicBezTo>
                  <a:pt x="18414" y="21241"/>
                  <a:pt x="18549" y="21377"/>
                  <a:pt x="18737" y="21475"/>
                </a:cubicBezTo>
                <a:cubicBezTo>
                  <a:pt x="18951" y="21575"/>
                  <a:pt x="19198" y="21575"/>
                  <a:pt x="19412" y="21475"/>
                </a:cubicBezTo>
                <a:cubicBezTo>
                  <a:pt x="19601" y="21377"/>
                  <a:pt x="19736" y="21241"/>
                  <a:pt x="20001" y="20975"/>
                </a:cubicBezTo>
                <a:lnTo>
                  <a:pt x="20936" y="20038"/>
                </a:lnTo>
                <a:cubicBezTo>
                  <a:pt x="21206" y="19768"/>
                  <a:pt x="21340" y="19633"/>
                  <a:pt x="21438" y="19444"/>
                </a:cubicBezTo>
                <a:cubicBezTo>
                  <a:pt x="21538" y="19230"/>
                  <a:pt x="21538" y="18982"/>
                  <a:pt x="21438" y="18768"/>
                </a:cubicBezTo>
                <a:cubicBezTo>
                  <a:pt x="21340" y="18579"/>
                  <a:pt x="21205" y="18444"/>
                  <a:pt x="20940" y="18178"/>
                </a:cubicBezTo>
                <a:lnTo>
                  <a:pt x="13567" y="10793"/>
                </a:lnTo>
                <a:lnTo>
                  <a:pt x="20974" y="3373"/>
                </a:lnTo>
                <a:cubicBezTo>
                  <a:pt x="21243" y="3103"/>
                  <a:pt x="21378" y="2969"/>
                  <a:pt x="21475" y="2780"/>
                </a:cubicBezTo>
                <a:cubicBezTo>
                  <a:pt x="21575" y="2566"/>
                  <a:pt x="21575" y="2318"/>
                  <a:pt x="21475" y="2104"/>
                </a:cubicBezTo>
                <a:cubicBezTo>
                  <a:pt x="21377" y="1915"/>
                  <a:pt x="21243" y="1780"/>
                  <a:pt x="20977" y="1514"/>
                </a:cubicBezTo>
                <a:lnTo>
                  <a:pt x="20042" y="577"/>
                </a:lnTo>
                <a:cubicBezTo>
                  <a:pt x="19772" y="307"/>
                  <a:pt x="19636" y="173"/>
                  <a:pt x="19448" y="75"/>
                </a:cubicBezTo>
                <a:cubicBezTo>
                  <a:pt x="19234" y="-25"/>
                  <a:pt x="18989" y="-25"/>
                  <a:pt x="18775" y="75"/>
                </a:cubicBezTo>
                <a:cubicBezTo>
                  <a:pt x="18586" y="173"/>
                  <a:pt x="18451" y="308"/>
                  <a:pt x="18186" y="574"/>
                </a:cubicBezTo>
                <a:lnTo>
                  <a:pt x="10775" y="7997"/>
                </a:lnTo>
                <a:lnTo>
                  <a:pt x="3368" y="577"/>
                </a:lnTo>
                <a:cubicBezTo>
                  <a:pt x="3098" y="307"/>
                  <a:pt x="2964" y="173"/>
                  <a:pt x="2775" y="75"/>
                </a:cubicBezTo>
                <a:cubicBezTo>
                  <a:pt x="2668" y="25"/>
                  <a:pt x="2553" y="0"/>
                  <a:pt x="24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7DA1616E-2CF8-C941-B7FC-F249DEEF0EFD}"/>
              </a:ext>
            </a:extLst>
          </p:cNvPr>
          <p:cNvSpPr/>
          <p:nvPr/>
        </p:nvSpPr>
        <p:spPr>
          <a:xfrm flipH="1">
            <a:off x="1834015" y="5710669"/>
            <a:ext cx="6131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D5A659B4-888D-614F-9DD9-550D526E3450}"/>
              </a:ext>
            </a:extLst>
          </p:cNvPr>
          <p:cNvSpPr/>
          <p:nvPr/>
        </p:nvSpPr>
        <p:spPr>
          <a:xfrm flipH="1">
            <a:off x="1834015" y="9758451"/>
            <a:ext cx="6131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7CF242DF-A281-1748-A8E0-C5AD3324D604}"/>
              </a:ext>
            </a:extLst>
          </p:cNvPr>
          <p:cNvSpPr/>
          <p:nvPr/>
        </p:nvSpPr>
        <p:spPr>
          <a:xfrm flipH="1">
            <a:off x="16310480" y="5710669"/>
            <a:ext cx="6131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27E025C8-AB05-6D45-9811-CFB064279132}"/>
              </a:ext>
            </a:extLst>
          </p:cNvPr>
          <p:cNvSpPr/>
          <p:nvPr/>
        </p:nvSpPr>
        <p:spPr>
          <a:xfrm flipH="1">
            <a:off x="16310480" y="9758451"/>
            <a:ext cx="6131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801342BF-DA74-3646-8757-8DF1881D7925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4F9D0835-2022-C142-A52D-F1F3D3EF19F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363041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2AF856-5934-D740-A103-E6F3F9F8C26B}"/>
              </a:ext>
            </a:extLst>
          </p:cNvPr>
          <p:cNvCxnSpPr>
            <a:endCxn id="68" idx="5"/>
          </p:cNvCxnSpPr>
          <p:nvPr/>
        </p:nvCxnSpPr>
        <p:spPr>
          <a:xfrm>
            <a:off x="13735143" y="8282830"/>
            <a:ext cx="1053458" cy="83767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69BF2B-F6C2-B74A-A298-9E35B49AB667}"/>
              </a:ext>
            </a:extLst>
          </p:cNvPr>
          <p:cNvCxnSpPr>
            <a:endCxn id="61" idx="3"/>
          </p:cNvCxnSpPr>
          <p:nvPr/>
        </p:nvCxnSpPr>
        <p:spPr>
          <a:xfrm flipH="1">
            <a:off x="9686705" y="8282830"/>
            <a:ext cx="1024684" cy="83767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F960E4-745A-1F4D-8A71-7C83634520BC}"/>
              </a:ext>
            </a:extLst>
          </p:cNvPr>
          <p:cNvCxnSpPr>
            <a:endCxn id="64" idx="6"/>
          </p:cNvCxnSpPr>
          <p:nvPr/>
        </p:nvCxnSpPr>
        <p:spPr>
          <a:xfrm flipV="1">
            <a:off x="14361383" y="6779282"/>
            <a:ext cx="1061339" cy="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42C0A9-5FA4-E540-A2BC-2402B16A2C72}"/>
              </a:ext>
            </a:extLst>
          </p:cNvPr>
          <p:cNvCxnSpPr>
            <a:endCxn id="62" idx="2"/>
          </p:cNvCxnSpPr>
          <p:nvPr/>
        </p:nvCxnSpPr>
        <p:spPr>
          <a:xfrm flipH="1" flipV="1">
            <a:off x="8954928" y="6779282"/>
            <a:ext cx="1130221" cy="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8">
            <a:extLst>
              <a:ext uri="{FF2B5EF4-FFF2-40B4-BE49-F238E27FC236}">
                <a16:creationId xmlns:a16="http://schemas.microsoft.com/office/drawing/2014/main" id="{FE9DD94A-6210-D14F-B4F4-B8F89A34DF0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60216" y="8770565"/>
            <a:ext cx="2374180" cy="2389540"/>
          </a:xfrm>
          <a:prstGeom prst="ellipse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1">
            <a:extLst>
              <a:ext uri="{FF2B5EF4-FFF2-40B4-BE49-F238E27FC236}">
                <a16:creationId xmlns:a16="http://schemas.microsoft.com/office/drawing/2014/main" id="{F381C101-EF06-FD48-8715-7B8A93DC607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565388" y="5591096"/>
            <a:ext cx="2389540" cy="2376374"/>
          </a:xfrm>
          <a:prstGeom prst="ellipse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20">
            <a:extLst>
              <a:ext uri="{FF2B5EF4-FFF2-40B4-BE49-F238E27FC236}">
                <a16:creationId xmlns:a16="http://schemas.microsoft.com/office/drawing/2014/main" id="{1C163038-6022-8D40-BD6C-AF71F8A5F86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422722" y="5591096"/>
            <a:ext cx="2389540" cy="2376374"/>
          </a:xfrm>
          <a:prstGeom prst="ellipse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23">
            <a:extLst>
              <a:ext uri="{FF2B5EF4-FFF2-40B4-BE49-F238E27FC236}">
                <a16:creationId xmlns:a16="http://schemas.microsoft.com/office/drawing/2014/main" id="{9871DE91-42E9-794E-889C-2C27912A42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4440589" y="8770565"/>
            <a:ext cx="2376375" cy="2389540"/>
          </a:xfrm>
          <a:prstGeom prst="ellipse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11CF3D-7949-A545-AA45-DD0A13589417}"/>
              </a:ext>
            </a:extLst>
          </p:cNvPr>
          <p:cNvGrpSpPr/>
          <p:nvPr/>
        </p:nvGrpSpPr>
        <p:grpSpPr>
          <a:xfrm>
            <a:off x="10657050" y="5591096"/>
            <a:ext cx="3063550" cy="2684608"/>
            <a:chOff x="9394563" y="6259051"/>
            <a:chExt cx="5450410" cy="4776230"/>
          </a:xfrm>
        </p:grpSpPr>
        <p:sp>
          <p:nvSpPr>
            <p:cNvPr id="106" name="Freeform 3">
              <a:extLst>
                <a:ext uri="{FF2B5EF4-FFF2-40B4-BE49-F238E27FC236}">
                  <a16:creationId xmlns:a16="http://schemas.microsoft.com/office/drawing/2014/main" id="{175340A8-F328-5F45-8FC8-551F4F0F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solidFill>
              <a:schemeClr val="accent2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4">
              <a:extLst>
                <a:ext uri="{FF2B5EF4-FFF2-40B4-BE49-F238E27FC236}">
                  <a16:creationId xmlns:a16="http://schemas.microsoft.com/office/drawing/2014/main" id="{CF586525-7EA7-3649-9D55-5B7C48F1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B063F57A-0D66-4F4A-824B-EBA6CECF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25C49165-D2D8-404B-B81F-978E47C6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A35BFAD8-DB71-D646-8169-9C88526A4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15A67A99-5401-1841-8AC6-DCF31E411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4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8A3ACB0A-2676-8F40-8953-030CF433B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3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C1C8C4E4-4BED-2441-904A-22DE2D752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1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F8F06C-BBCD-5F40-8DBB-EB7D3AEE9B1D}"/>
              </a:ext>
            </a:extLst>
          </p:cNvPr>
          <p:cNvGrpSpPr/>
          <p:nvPr/>
        </p:nvGrpSpPr>
        <p:grpSpPr>
          <a:xfrm>
            <a:off x="15261358" y="9600327"/>
            <a:ext cx="794183" cy="782167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15" name="Freeform 101">
              <a:extLst>
                <a:ext uri="{FF2B5EF4-FFF2-40B4-BE49-F238E27FC236}">
                  <a16:creationId xmlns:a16="http://schemas.microsoft.com/office/drawing/2014/main" id="{B7316076-5F79-FD4A-A49E-18A1D7FCD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02">
              <a:extLst>
                <a:ext uri="{FF2B5EF4-FFF2-40B4-BE49-F238E27FC236}">
                  <a16:creationId xmlns:a16="http://schemas.microsoft.com/office/drawing/2014/main" id="{C2B359A1-E399-A140-A8AD-52A1B0DBD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03">
              <a:extLst>
                <a:ext uri="{FF2B5EF4-FFF2-40B4-BE49-F238E27FC236}">
                  <a16:creationId xmlns:a16="http://schemas.microsoft.com/office/drawing/2014/main" id="{EA595659-2D47-C845-86CB-153E73AAB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104">
              <a:extLst>
                <a:ext uri="{FF2B5EF4-FFF2-40B4-BE49-F238E27FC236}">
                  <a16:creationId xmlns:a16="http://schemas.microsoft.com/office/drawing/2014/main" id="{5C8DC5B8-49AA-0F48-99B3-C2B113BB5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05">
              <a:extLst>
                <a:ext uri="{FF2B5EF4-FFF2-40B4-BE49-F238E27FC236}">
                  <a16:creationId xmlns:a16="http://schemas.microsoft.com/office/drawing/2014/main" id="{E13F9FED-83BF-C94B-BFCC-01B3B970BD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60F87E7-2F70-BC44-BA9E-9ACDCB3359C4}"/>
              </a:ext>
            </a:extLst>
          </p:cNvPr>
          <p:cNvGrpSpPr/>
          <p:nvPr/>
        </p:nvGrpSpPr>
        <p:grpSpPr>
          <a:xfrm>
            <a:off x="8430353" y="9566655"/>
            <a:ext cx="921284" cy="863590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C3DC332D-E894-4C47-8330-3B57C9E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5EA0B99-6884-0640-8D4F-9ED221A95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1DC388C-835E-A941-BF21-BAD64015F8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22A153F-C677-844C-A098-5F78141FC5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BF6D688-E23A-1041-964C-4AF098DBE2C9}"/>
              </a:ext>
            </a:extLst>
          </p:cNvPr>
          <p:cNvGrpSpPr/>
          <p:nvPr/>
        </p:nvGrpSpPr>
        <p:grpSpPr>
          <a:xfrm>
            <a:off x="7300616" y="6315506"/>
            <a:ext cx="931600" cy="922266"/>
            <a:chOff x="10456863" y="5349875"/>
            <a:chExt cx="285749" cy="285750"/>
          </a:xfrm>
          <a:solidFill>
            <a:schemeClr val="bg1"/>
          </a:solidFill>
        </p:grpSpPr>
        <p:sp>
          <p:nvSpPr>
            <p:cNvPr id="126" name="Freeform 3396">
              <a:extLst>
                <a:ext uri="{FF2B5EF4-FFF2-40B4-BE49-F238E27FC236}">
                  <a16:creationId xmlns:a16="http://schemas.microsoft.com/office/drawing/2014/main" id="{66EDB4EC-3758-ED47-B106-AD1BE643B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6413" y="5445125"/>
              <a:ext cx="57150" cy="57150"/>
            </a:xfrm>
            <a:custGeom>
              <a:avLst/>
              <a:gdLst>
                <a:gd name="T0" fmla="*/ 80 w 145"/>
                <a:gd name="T1" fmla="*/ 143 h 143"/>
                <a:gd name="T2" fmla="*/ 94 w 145"/>
                <a:gd name="T3" fmla="*/ 141 h 143"/>
                <a:gd name="T4" fmla="*/ 107 w 145"/>
                <a:gd name="T5" fmla="*/ 134 h 143"/>
                <a:gd name="T6" fmla="*/ 118 w 145"/>
                <a:gd name="T7" fmla="*/ 127 h 143"/>
                <a:gd name="T8" fmla="*/ 128 w 145"/>
                <a:gd name="T9" fmla="*/ 118 h 143"/>
                <a:gd name="T10" fmla="*/ 136 w 145"/>
                <a:gd name="T11" fmla="*/ 106 h 143"/>
                <a:gd name="T12" fmla="*/ 141 w 145"/>
                <a:gd name="T13" fmla="*/ 93 h 143"/>
                <a:gd name="T14" fmla="*/ 144 w 145"/>
                <a:gd name="T15" fmla="*/ 79 h 143"/>
                <a:gd name="T16" fmla="*/ 144 w 145"/>
                <a:gd name="T17" fmla="*/ 64 h 143"/>
                <a:gd name="T18" fmla="*/ 141 w 145"/>
                <a:gd name="T19" fmla="*/ 50 h 143"/>
                <a:gd name="T20" fmla="*/ 136 w 145"/>
                <a:gd name="T21" fmla="*/ 37 h 143"/>
                <a:gd name="T22" fmla="*/ 128 w 145"/>
                <a:gd name="T23" fmla="*/ 25 h 143"/>
                <a:gd name="T24" fmla="*/ 118 w 145"/>
                <a:gd name="T25" fmla="*/ 16 h 143"/>
                <a:gd name="T26" fmla="*/ 107 w 145"/>
                <a:gd name="T27" fmla="*/ 9 h 143"/>
                <a:gd name="T28" fmla="*/ 94 w 145"/>
                <a:gd name="T29" fmla="*/ 2 h 143"/>
                <a:gd name="T30" fmla="*/ 80 w 145"/>
                <a:gd name="T31" fmla="*/ 0 h 143"/>
                <a:gd name="T32" fmla="*/ 65 w 145"/>
                <a:gd name="T33" fmla="*/ 0 h 143"/>
                <a:gd name="T34" fmla="*/ 51 w 145"/>
                <a:gd name="T35" fmla="*/ 2 h 143"/>
                <a:gd name="T36" fmla="*/ 38 w 145"/>
                <a:gd name="T37" fmla="*/ 9 h 143"/>
                <a:gd name="T38" fmla="*/ 27 w 145"/>
                <a:gd name="T39" fmla="*/ 16 h 143"/>
                <a:gd name="T40" fmla="*/ 17 w 145"/>
                <a:gd name="T41" fmla="*/ 25 h 143"/>
                <a:gd name="T42" fmla="*/ 9 w 145"/>
                <a:gd name="T43" fmla="*/ 37 h 143"/>
                <a:gd name="T44" fmla="*/ 4 w 145"/>
                <a:gd name="T45" fmla="*/ 50 h 143"/>
                <a:gd name="T46" fmla="*/ 1 w 145"/>
                <a:gd name="T47" fmla="*/ 64 h 143"/>
                <a:gd name="T48" fmla="*/ 1 w 145"/>
                <a:gd name="T49" fmla="*/ 79 h 143"/>
                <a:gd name="T50" fmla="*/ 4 w 145"/>
                <a:gd name="T51" fmla="*/ 93 h 143"/>
                <a:gd name="T52" fmla="*/ 9 w 145"/>
                <a:gd name="T53" fmla="*/ 106 h 143"/>
                <a:gd name="T54" fmla="*/ 17 w 145"/>
                <a:gd name="T55" fmla="*/ 118 h 143"/>
                <a:gd name="T56" fmla="*/ 27 w 145"/>
                <a:gd name="T57" fmla="*/ 127 h 143"/>
                <a:gd name="T58" fmla="*/ 38 w 145"/>
                <a:gd name="T59" fmla="*/ 134 h 143"/>
                <a:gd name="T60" fmla="*/ 51 w 145"/>
                <a:gd name="T61" fmla="*/ 141 h 143"/>
                <a:gd name="T62" fmla="*/ 65 w 145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3">
                  <a:moveTo>
                    <a:pt x="73" y="143"/>
                  </a:moveTo>
                  <a:lnTo>
                    <a:pt x="80" y="143"/>
                  </a:lnTo>
                  <a:lnTo>
                    <a:pt x="87" y="142"/>
                  </a:lnTo>
                  <a:lnTo>
                    <a:pt x="94" y="141"/>
                  </a:lnTo>
                  <a:lnTo>
                    <a:pt x="100" y="138"/>
                  </a:lnTo>
                  <a:lnTo>
                    <a:pt x="107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9" y="100"/>
                  </a:lnTo>
                  <a:lnTo>
                    <a:pt x="141" y="93"/>
                  </a:lnTo>
                  <a:lnTo>
                    <a:pt x="144" y="86"/>
                  </a:lnTo>
                  <a:lnTo>
                    <a:pt x="144" y="79"/>
                  </a:lnTo>
                  <a:lnTo>
                    <a:pt x="145" y="72"/>
                  </a:lnTo>
                  <a:lnTo>
                    <a:pt x="144" y="64"/>
                  </a:lnTo>
                  <a:lnTo>
                    <a:pt x="144" y="57"/>
                  </a:lnTo>
                  <a:lnTo>
                    <a:pt x="141" y="50"/>
                  </a:lnTo>
                  <a:lnTo>
                    <a:pt x="139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7" y="9"/>
                  </a:lnTo>
                  <a:lnTo>
                    <a:pt x="100" y="5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8" y="1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8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2" y="20"/>
                  </a:lnTo>
                  <a:lnTo>
                    <a:pt x="17" y="25"/>
                  </a:lnTo>
                  <a:lnTo>
                    <a:pt x="13" y="32"/>
                  </a:lnTo>
                  <a:lnTo>
                    <a:pt x="9" y="37"/>
                  </a:lnTo>
                  <a:lnTo>
                    <a:pt x="6" y="43"/>
                  </a:lnTo>
                  <a:lnTo>
                    <a:pt x="4" y="50"/>
                  </a:lnTo>
                  <a:lnTo>
                    <a:pt x="3" y="57"/>
                  </a:lnTo>
                  <a:lnTo>
                    <a:pt x="1" y="64"/>
                  </a:lnTo>
                  <a:lnTo>
                    <a:pt x="0" y="72"/>
                  </a:lnTo>
                  <a:lnTo>
                    <a:pt x="1" y="79"/>
                  </a:lnTo>
                  <a:lnTo>
                    <a:pt x="3" y="86"/>
                  </a:lnTo>
                  <a:lnTo>
                    <a:pt x="4" y="93"/>
                  </a:lnTo>
                  <a:lnTo>
                    <a:pt x="6" y="100"/>
                  </a:lnTo>
                  <a:lnTo>
                    <a:pt x="9" y="106"/>
                  </a:lnTo>
                  <a:lnTo>
                    <a:pt x="13" y="111"/>
                  </a:lnTo>
                  <a:lnTo>
                    <a:pt x="17" y="118"/>
                  </a:lnTo>
                  <a:lnTo>
                    <a:pt x="22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8" y="134"/>
                  </a:lnTo>
                  <a:lnTo>
                    <a:pt x="45" y="138"/>
                  </a:lnTo>
                  <a:lnTo>
                    <a:pt x="51" y="141"/>
                  </a:lnTo>
                  <a:lnTo>
                    <a:pt x="58" y="142"/>
                  </a:lnTo>
                  <a:lnTo>
                    <a:pt x="65" y="143"/>
                  </a:lnTo>
                  <a:lnTo>
                    <a:pt x="73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397">
              <a:extLst>
                <a:ext uri="{FF2B5EF4-FFF2-40B4-BE49-F238E27FC236}">
                  <a16:creationId xmlns:a16="http://schemas.microsoft.com/office/drawing/2014/main" id="{DE414531-F1E0-6D4A-8731-730B538D4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8950" y="5511800"/>
              <a:ext cx="93662" cy="123825"/>
            </a:xfrm>
            <a:custGeom>
              <a:avLst/>
              <a:gdLst>
                <a:gd name="T0" fmla="*/ 0 w 237"/>
                <a:gd name="T1" fmla="*/ 0 h 312"/>
                <a:gd name="T2" fmla="*/ 0 w 237"/>
                <a:gd name="T3" fmla="*/ 11 h 312"/>
                <a:gd name="T4" fmla="*/ 0 w 237"/>
                <a:gd name="T5" fmla="*/ 40 h 312"/>
                <a:gd name="T6" fmla="*/ 3 w 237"/>
                <a:gd name="T7" fmla="*/ 67 h 312"/>
                <a:gd name="T8" fmla="*/ 4 w 237"/>
                <a:gd name="T9" fmla="*/ 81 h 312"/>
                <a:gd name="T10" fmla="*/ 5 w 237"/>
                <a:gd name="T11" fmla="*/ 94 h 312"/>
                <a:gd name="T12" fmla="*/ 8 w 237"/>
                <a:gd name="T13" fmla="*/ 106 h 312"/>
                <a:gd name="T14" fmla="*/ 11 w 237"/>
                <a:gd name="T15" fmla="*/ 119 h 312"/>
                <a:gd name="T16" fmla="*/ 14 w 237"/>
                <a:gd name="T17" fmla="*/ 131 h 312"/>
                <a:gd name="T18" fmla="*/ 20 w 237"/>
                <a:gd name="T19" fmla="*/ 141 h 312"/>
                <a:gd name="T20" fmla="*/ 25 w 237"/>
                <a:gd name="T21" fmla="*/ 151 h 312"/>
                <a:gd name="T22" fmla="*/ 31 w 237"/>
                <a:gd name="T23" fmla="*/ 160 h 312"/>
                <a:gd name="T24" fmla="*/ 39 w 237"/>
                <a:gd name="T25" fmla="*/ 169 h 312"/>
                <a:gd name="T26" fmla="*/ 48 w 237"/>
                <a:gd name="T27" fmla="*/ 176 h 312"/>
                <a:gd name="T28" fmla="*/ 57 w 237"/>
                <a:gd name="T29" fmla="*/ 182 h 312"/>
                <a:gd name="T30" fmla="*/ 68 w 237"/>
                <a:gd name="T31" fmla="*/ 186 h 312"/>
                <a:gd name="T32" fmla="*/ 68 w 237"/>
                <a:gd name="T33" fmla="*/ 312 h 312"/>
                <a:gd name="T34" fmla="*/ 165 w 237"/>
                <a:gd name="T35" fmla="*/ 312 h 312"/>
                <a:gd name="T36" fmla="*/ 165 w 237"/>
                <a:gd name="T37" fmla="*/ 186 h 312"/>
                <a:gd name="T38" fmla="*/ 176 w 237"/>
                <a:gd name="T39" fmla="*/ 182 h 312"/>
                <a:gd name="T40" fmla="*/ 187 w 237"/>
                <a:gd name="T41" fmla="*/ 176 h 312"/>
                <a:gd name="T42" fmla="*/ 195 w 237"/>
                <a:gd name="T43" fmla="*/ 169 h 312"/>
                <a:gd name="T44" fmla="*/ 204 w 237"/>
                <a:gd name="T45" fmla="*/ 160 h 312"/>
                <a:gd name="T46" fmla="*/ 211 w 237"/>
                <a:gd name="T47" fmla="*/ 151 h 312"/>
                <a:gd name="T48" fmla="*/ 216 w 237"/>
                <a:gd name="T49" fmla="*/ 141 h 312"/>
                <a:gd name="T50" fmla="*/ 221 w 237"/>
                <a:gd name="T51" fmla="*/ 131 h 312"/>
                <a:gd name="T52" fmla="*/ 225 w 237"/>
                <a:gd name="T53" fmla="*/ 119 h 312"/>
                <a:gd name="T54" fmla="*/ 229 w 237"/>
                <a:gd name="T55" fmla="*/ 106 h 312"/>
                <a:gd name="T56" fmla="*/ 231 w 237"/>
                <a:gd name="T57" fmla="*/ 94 h 312"/>
                <a:gd name="T58" fmla="*/ 233 w 237"/>
                <a:gd name="T59" fmla="*/ 81 h 312"/>
                <a:gd name="T60" fmla="*/ 235 w 237"/>
                <a:gd name="T61" fmla="*/ 68 h 312"/>
                <a:gd name="T62" fmla="*/ 237 w 237"/>
                <a:gd name="T63" fmla="*/ 40 h 312"/>
                <a:gd name="T64" fmla="*/ 237 w 237"/>
                <a:gd name="T65" fmla="*/ 11 h 312"/>
                <a:gd name="T66" fmla="*/ 237 w 237"/>
                <a:gd name="T67" fmla="*/ 0 h 312"/>
                <a:gd name="T68" fmla="*/ 0 w 237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12">
                  <a:moveTo>
                    <a:pt x="0" y="0"/>
                  </a:moveTo>
                  <a:lnTo>
                    <a:pt x="0" y="11"/>
                  </a:lnTo>
                  <a:lnTo>
                    <a:pt x="0" y="40"/>
                  </a:lnTo>
                  <a:lnTo>
                    <a:pt x="3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1" y="119"/>
                  </a:lnTo>
                  <a:lnTo>
                    <a:pt x="14" y="131"/>
                  </a:lnTo>
                  <a:lnTo>
                    <a:pt x="20" y="141"/>
                  </a:lnTo>
                  <a:lnTo>
                    <a:pt x="25" y="151"/>
                  </a:lnTo>
                  <a:lnTo>
                    <a:pt x="31" y="160"/>
                  </a:lnTo>
                  <a:lnTo>
                    <a:pt x="39" y="169"/>
                  </a:lnTo>
                  <a:lnTo>
                    <a:pt x="48" y="176"/>
                  </a:lnTo>
                  <a:lnTo>
                    <a:pt x="57" y="182"/>
                  </a:lnTo>
                  <a:lnTo>
                    <a:pt x="68" y="186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6"/>
                  </a:lnTo>
                  <a:lnTo>
                    <a:pt x="176" y="182"/>
                  </a:lnTo>
                  <a:lnTo>
                    <a:pt x="187" y="176"/>
                  </a:lnTo>
                  <a:lnTo>
                    <a:pt x="195" y="169"/>
                  </a:lnTo>
                  <a:lnTo>
                    <a:pt x="204" y="160"/>
                  </a:lnTo>
                  <a:lnTo>
                    <a:pt x="211" y="151"/>
                  </a:lnTo>
                  <a:lnTo>
                    <a:pt x="216" y="141"/>
                  </a:lnTo>
                  <a:lnTo>
                    <a:pt x="221" y="131"/>
                  </a:lnTo>
                  <a:lnTo>
                    <a:pt x="225" y="119"/>
                  </a:lnTo>
                  <a:lnTo>
                    <a:pt x="229" y="106"/>
                  </a:lnTo>
                  <a:lnTo>
                    <a:pt x="231" y="94"/>
                  </a:lnTo>
                  <a:lnTo>
                    <a:pt x="233" y="81"/>
                  </a:lnTo>
                  <a:lnTo>
                    <a:pt x="235" y="68"/>
                  </a:lnTo>
                  <a:lnTo>
                    <a:pt x="237" y="40"/>
                  </a:lnTo>
                  <a:lnTo>
                    <a:pt x="237" y="11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398">
              <a:extLst>
                <a:ext uri="{FF2B5EF4-FFF2-40B4-BE49-F238E27FC236}">
                  <a16:creationId xmlns:a16="http://schemas.microsoft.com/office/drawing/2014/main" id="{527C90B3-4642-4540-8E42-5FBA9222E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1163" y="5349875"/>
              <a:ext cx="57150" cy="57150"/>
            </a:xfrm>
            <a:custGeom>
              <a:avLst/>
              <a:gdLst>
                <a:gd name="T0" fmla="*/ 79 w 144"/>
                <a:gd name="T1" fmla="*/ 144 h 144"/>
                <a:gd name="T2" fmla="*/ 94 w 144"/>
                <a:gd name="T3" fmla="*/ 140 h 144"/>
                <a:gd name="T4" fmla="*/ 106 w 144"/>
                <a:gd name="T5" fmla="*/ 135 h 144"/>
                <a:gd name="T6" fmla="*/ 118 w 144"/>
                <a:gd name="T7" fmla="*/ 128 h 144"/>
                <a:gd name="T8" fmla="*/ 128 w 144"/>
                <a:gd name="T9" fmla="*/ 119 h 144"/>
                <a:gd name="T10" fmla="*/ 136 w 144"/>
                <a:gd name="T11" fmla="*/ 107 h 144"/>
                <a:gd name="T12" fmla="*/ 141 w 144"/>
                <a:gd name="T13" fmla="*/ 94 h 144"/>
                <a:gd name="T14" fmla="*/ 144 w 144"/>
                <a:gd name="T15" fmla="*/ 80 h 144"/>
                <a:gd name="T16" fmla="*/ 144 w 144"/>
                <a:gd name="T17" fmla="*/ 65 h 144"/>
                <a:gd name="T18" fmla="*/ 141 w 144"/>
                <a:gd name="T19" fmla="*/ 51 h 144"/>
                <a:gd name="T20" fmla="*/ 136 w 144"/>
                <a:gd name="T21" fmla="*/ 38 h 144"/>
                <a:gd name="T22" fmla="*/ 128 w 144"/>
                <a:gd name="T23" fmla="*/ 26 h 144"/>
                <a:gd name="T24" fmla="*/ 118 w 144"/>
                <a:gd name="T25" fmla="*/ 17 h 144"/>
                <a:gd name="T26" fmla="*/ 106 w 144"/>
                <a:gd name="T27" fmla="*/ 8 h 144"/>
                <a:gd name="T28" fmla="*/ 94 w 144"/>
                <a:gd name="T29" fmla="*/ 3 h 144"/>
                <a:gd name="T30" fmla="*/ 79 w 144"/>
                <a:gd name="T31" fmla="*/ 0 h 144"/>
                <a:gd name="T32" fmla="*/ 65 w 144"/>
                <a:gd name="T33" fmla="*/ 0 h 144"/>
                <a:gd name="T34" fmla="*/ 51 w 144"/>
                <a:gd name="T35" fmla="*/ 3 h 144"/>
                <a:gd name="T36" fmla="*/ 38 w 144"/>
                <a:gd name="T37" fmla="*/ 8 h 144"/>
                <a:gd name="T38" fmla="*/ 27 w 144"/>
                <a:gd name="T39" fmla="*/ 17 h 144"/>
                <a:gd name="T40" fmla="*/ 16 w 144"/>
                <a:gd name="T41" fmla="*/ 26 h 144"/>
                <a:gd name="T42" fmla="*/ 9 w 144"/>
                <a:gd name="T43" fmla="*/ 38 h 144"/>
                <a:gd name="T44" fmla="*/ 4 w 144"/>
                <a:gd name="T45" fmla="*/ 51 h 144"/>
                <a:gd name="T46" fmla="*/ 0 w 144"/>
                <a:gd name="T47" fmla="*/ 65 h 144"/>
                <a:gd name="T48" fmla="*/ 0 w 144"/>
                <a:gd name="T49" fmla="*/ 80 h 144"/>
                <a:gd name="T50" fmla="*/ 4 w 144"/>
                <a:gd name="T51" fmla="*/ 94 h 144"/>
                <a:gd name="T52" fmla="*/ 9 w 144"/>
                <a:gd name="T53" fmla="*/ 107 h 144"/>
                <a:gd name="T54" fmla="*/ 16 w 144"/>
                <a:gd name="T55" fmla="*/ 119 h 144"/>
                <a:gd name="T56" fmla="*/ 27 w 144"/>
                <a:gd name="T57" fmla="*/ 128 h 144"/>
                <a:gd name="T58" fmla="*/ 38 w 144"/>
                <a:gd name="T59" fmla="*/ 135 h 144"/>
                <a:gd name="T60" fmla="*/ 51 w 144"/>
                <a:gd name="T61" fmla="*/ 140 h 144"/>
                <a:gd name="T62" fmla="*/ 65 w 144"/>
                <a:gd name="T6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lnTo>
                    <a:pt x="79" y="144"/>
                  </a:lnTo>
                  <a:lnTo>
                    <a:pt x="87" y="143"/>
                  </a:lnTo>
                  <a:lnTo>
                    <a:pt x="94" y="140"/>
                  </a:lnTo>
                  <a:lnTo>
                    <a:pt x="100" y="139"/>
                  </a:lnTo>
                  <a:lnTo>
                    <a:pt x="106" y="135"/>
                  </a:lnTo>
                  <a:lnTo>
                    <a:pt x="113" y="131"/>
                  </a:lnTo>
                  <a:lnTo>
                    <a:pt x="118" y="128"/>
                  </a:lnTo>
                  <a:lnTo>
                    <a:pt x="123" y="124"/>
                  </a:lnTo>
                  <a:lnTo>
                    <a:pt x="128" y="119"/>
                  </a:lnTo>
                  <a:lnTo>
                    <a:pt x="132" y="112"/>
                  </a:lnTo>
                  <a:lnTo>
                    <a:pt x="136" y="107"/>
                  </a:lnTo>
                  <a:lnTo>
                    <a:pt x="139" y="101"/>
                  </a:lnTo>
                  <a:lnTo>
                    <a:pt x="141" y="94"/>
                  </a:lnTo>
                  <a:lnTo>
                    <a:pt x="142" y="87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5"/>
                  </a:lnTo>
                  <a:lnTo>
                    <a:pt x="142" y="58"/>
                  </a:lnTo>
                  <a:lnTo>
                    <a:pt x="141" y="51"/>
                  </a:lnTo>
                  <a:lnTo>
                    <a:pt x="139" y="44"/>
                  </a:lnTo>
                  <a:lnTo>
                    <a:pt x="136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7"/>
                  </a:lnTo>
                  <a:lnTo>
                    <a:pt x="113" y="12"/>
                  </a:lnTo>
                  <a:lnTo>
                    <a:pt x="106" y="8"/>
                  </a:lnTo>
                  <a:lnTo>
                    <a:pt x="100" y="6"/>
                  </a:lnTo>
                  <a:lnTo>
                    <a:pt x="94" y="3"/>
                  </a:lnTo>
                  <a:lnTo>
                    <a:pt x="87" y="2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8" y="2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2" y="12"/>
                  </a:lnTo>
                  <a:lnTo>
                    <a:pt x="27" y="17"/>
                  </a:lnTo>
                  <a:lnTo>
                    <a:pt x="22" y="21"/>
                  </a:lnTo>
                  <a:lnTo>
                    <a:pt x="16" y="26"/>
                  </a:lnTo>
                  <a:lnTo>
                    <a:pt x="13" y="31"/>
                  </a:lnTo>
                  <a:lnTo>
                    <a:pt x="9" y="38"/>
                  </a:lnTo>
                  <a:lnTo>
                    <a:pt x="6" y="44"/>
                  </a:lnTo>
                  <a:lnTo>
                    <a:pt x="4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4" y="94"/>
                  </a:lnTo>
                  <a:lnTo>
                    <a:pt x="6" y="101"/>
                  </a:lnTo>
                  <a:lnTo>
                    <a:pt x="9" y="107"/>
                  </a:lnTo>
                  <a:lnTo>
                    <a:pt x="13" y="112"/>
                  </a:lnTo>
                  <a:lnTo>
                    <a:pt x="16" y="119"/>
                  </a:lnTo>
                  <a:lnTo>
                    <a:pt x="22" y="124"/>
                  </a:lnTo>
                  <a:lnTo>
                    <a:pt x="27" y="128"/>
                  </a:lnTo>
                  <a:lnTo>
                    <a:pt x="32" y="131"/>
                  </a:lnTo>
                  <a:lnTo>
                    <a:pt x="38" y="135"/>
                  </a:lnTo>
                  <a:lnTo>
                    <a:pt x="45" y="139"/>
                  </a:lnTo>
                  <a:lnTo>
                    <a:pt x="51" y="140"/>
                  </a:lnTo>
                  <a:lnTo>
                    <a:pt x="58" y="143"/>
                  </a:lnTo>
                  <a:lnTo>
                    <a:pt x="65" y="144"/>
                  </a:lnTo>
                  <a:lnTo>
                    <a:pt x="7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399">
              <a:extLst>
                <a:ext uri="{FF2B5EF4-FFF2-40B4-BE49-F238E27FC236}">
                  <a16:creationId xmlns:a16="http://schemas.microsoft.com/office/drawing/2014/main" id="{0A124489-06C9-A645-AE1E-828E295EE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3700" y="5416550"/>
              <a:ext cx="93662" cy="123825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8 h 312"/>
                <a:gd name="T6" fmla="*/ 3 w 236"/>
                <a:gd name="T7" fmla="*/ 82 h 312"/>
                <a:gd name="T8" fmla="*/ 5 w 236"/>
                <a:gd name="T9" fmla="*/ 95 h 312"/>
                <a:gd name="T10" fmla="*/ 8 w 236"/>
                <a:gd name="T11" fmla="*/ 108 h 312"/>
                <a:gd name="T12" fmla="*/ 10 w 236"/>
                <a:gd name="T13" fmla="*/ 120 h 312"/>
                <a:gd name="T14" fmla="*/ 14 w 236"/>
                <a:gd name="T15" fmla="*/ 132 h 312"/>
                <a:gd name="T16" fmla="*/ 19 w 236"/>
                <a:gd name="T17" fmla="*/ 144 h 312"/>
                <a:gd name="T18" fmla="*/ 25 w 236"/>
                <a:gd name="T19" fmla="*/ 154 h 312"/>
                <a:gd name="T20" fmla="*/ 31 w 236"/>
                <a:gd name="T21" fmla="*/ 163 h 312"/>
                <a:gd name="T22" fmla="*/ 39 w 236"/>
                <a:gd name="T23" fmla="*/ 171 h 312"/>
                <a:gd name="T24" fmla="*/ 48 w 236"/>
                <a:gd name="T25" fmla="*/ 178 h 312"/>
                <a:gd name="T26" fmla="*/ 57 w 236"/>
                <a:gd name="T27" fmla="*/ 183 h 312"/>
                <a:gd name="T28" fmla="*/ 68 w 236"/>
                <a:gd name="T29" fmla="*/ 188 h 312"/>
                <a:gd name="T30" fmla="*/ 68 w 236"/>
                <a:gd name="T31" fmla="*/ 312 h 312"/>
                <a:gd name="T32" fmla="*/ 165 w 236"/>
                <a:gd name="T33" fmla="*/ 312 h 312"/>
                <a:gd name="T34" fmla="*/ 165 w 236"/>
                <a:gd name="T35" fmla="*/ 188 h 312"/>
                <a:gd name="T36" fmla="*/ 176 w 236"/>
                <a:gd name="T37" fmla="*/ 185 h 312"/>
                <a:gd name="T38" fmla="*/ 186 w 236"/>
                <a:gd name="T39" fmla="*/ 178 h 312"/>
                <a:gd name="T40" fmla="*/ 195 w 236"/>
                <a:gd name="T41" fmla="*/ 172 h 312"/>
                <a:gd name="T42" fmla="*/ 203 w 236"/>
                <a:gd name="T43" fmla="*/ 163 h 312"/>
                <a:gd name="T44" fmla="*/ 211 w 236"/>
                <a:gd name="T45" fmla="*/ 154 h 312"/>
                <a:gd name="T46" fmla="*/ 216 w 236"/>
                <a:gd name="T47" fmla="*/ 144 h 312"/>
                <a:gd name="T48" fmla="*/ 221 w 236"/>
                <a:gd name="T49" fmla="*/ 132 h 312"/>
                <a:gd name="T50" fmla="*/ 225 w 236"/>
                <a:gd name="T51" fmla="*/ 120 h 312"/>
                <a:gd name="T52" fmla="*/ 229 w 236"/>
                <a:gd name="T53" fmla="*/ 108 h 312"/>
                <a:gd name="T54" fmla="*/ 231 w 236"/>
                <a:gd name="T55" fmla="*/ 95 h 312"/>
                <a:gd name="T56" fmla="*/ 233 w 236"/>
                <a:gd name="T57" fmla="*/ 82 h 312"/>
                <a:gd name="T58" fmla="*/ 234 w 236"/>
                <a:gd name="T59" fmla="*/ 68 h 312"/>
                <a:gd name="T60" fmla="*/ 236 w 236"/>
                <a:gd name="T61" fmla="*/ 40 h 312"/>
                <a:gd name="T62" fmla="*/ 236 w 236"/>
                <a:gd name="T63" fmla="*/ 11 h 312"/>
                <a:gd name="T64" fmla="*/ 236 w 236"/>
                <a:gd name="T65" fmla="*/ 0 h 312"/>
                <a:gd name="T66" fmla="*/ 0 w 236"/>
                <a:gd name="T67" fmla="*/ 0 h 312"/>
                <a:gd name="T68" fmla="*/ 0 w 236"/>
                <a:gd name="T69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8"/>
                  </a:lnTo>
                  <a:lnTo>
                    <a:pt x="3" y="82"/>
                  </a:lnTo>
                  <a:lnTo>
                    <a:pt x="5" y="95"/>
                  </a:lnTo>
                  <a:lnTo>
                    <a:pt x="8" y="108"/>
                  </a:lnTo>
                  <a:lnTo>
                    <a:pt x="10" y="120"/>
                  </a:lnTo>
                  <a:lnTo>
                    <a:pt x="14" y="132"/>
                  </a:lnTo>
                  <a:lnTo>
                    <a:pt x="19" y="144"/>
                  </a:lnTo>
                  <a:lnTo>
                    <a:pt x="25" y="154"/>
                  </a:lnTo>
                  <a:lnTo>
                    <a:pt x="31" y="163"/>
                  </a:lnTo>
                  <a:lnTo>
                    <a:pt x="39" y="171"/>
                  </a:lnTo>
                  <a:lnTo>
                    <a:pt x="48" y="178"/>
                  </a:lnTo>
                  <a:lnTo>
                    <a:pt x="57" y="183"/>
                  </a:lnTo>
                  <a:lnTo>
                    <a:pt x="68" y="188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8"/>
                  </a:lnTo>
                  <a:lnTo>
                    <a:pt x="176" y="185"/>
                  </a:lnTo>
                  <a:lnTo>
                    <a:pt x="186" y="178"/>
                  </a:lnTo>
                  <a:lnTo>
                    <a:pt x="195" y="172"/>
                  </a:lnTo>
                  <a:lnTo>
                    <a:pt x="203" y="163"/>
                  </a:lnTo>
                  <a:lnTo>
                    <a:pt x="211" y="154"/>
                  </a:lnTo>
                  <a:lnTo>
                    <a:pt x="216" y="144"/>
                  </a:lnTo>
                  <a:lnTo>
                    <a:pt x="221" y="132"/>
                  </a:lnTo>
                  <a:lnTo>
                    <a:pt x="225" y="120"/>
                  </a:lnTo>
                  <a:lnTo>
                    <a:pt x="229" y="108"/>
                  </a:lnTo>
                  <a:lnTo>
                    <a:pt x="231" y="95"/>
                  </a:lnTo>
                  <a:lnTo>
                    <a:pt x="233" y="82"/>
                  </a:lnTo>
                  <a:lnTo>
                    <a:pt x="234" y="68"/>
                  </a:lnTo>
                  <a:lnTo>
                    <a:pt x="236" y="40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400">
              <a:extLst>
                <a:ext uri="{FF2B5EF4-FFF2-40B4-BE49-F238E27FC236}">
                  <a16:creationId xmlns:a16="http://schemas.microsoft.com/office/drawing/2014/main" id="{171923B3-ED8D-5844-97A5-25F1FF699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913" y="5445125"/>
              <a:ext cx="57150" cy="57150"/>
            </a:xfrm>
            <a:custGeom>
              <a:avLst/>
              <a:gdLst>
                <a:gd name="T0" fmla="*/ 79 w 143"/>
                <a:gd name="T1" fmla="*/ 143 h 143"/>
                <a:gd name="T2" fmla="*/ 93 w 143"/>
                <a:gd name="T3" fmla="*/ 141 h 143"/>
                <a:gd name="T4" fmla="*/ 106 w 143"/>
                <a:gd name="T5" fmla="*/ 134 h 143"/>
                <a:gd name="T6" fmla="*/ 118 w 143"/>
                <a:gd name="T7" fmla="*/ 127 h 143"/>
                <a:gd name="T8" fmla="*/ 128 w 143"/>
                <a:gd name="T9" fmla="*/ 118 h 143"/>
                <a:gd name="T10" fmla="*/ 136 w 143"/>
                <a:gd name="T11" fmla="*/ 106 h 143"/>
                <a:gd name="T12" fmla="*/ 141 w 143"/>
                <a:gd name="T13" fmla="*/ 93 h 143"/>
                <a:gd name="T14" fmla="*/ 143 w 143"/>
                <a:gd name="T15" fmla="*/ 79 h 143"/>
                <a:gd name="T16" fmla="*/ 143 w 143"/>
                <a:gd name="T17" fmla="*/ 64 h 143"/>
                <a:gd name="T18" fmla="*/ 141 w 143"/>
                <a:gd name="T19" fmla="*/ 50 h 143"/>
                <a:gd name="T20" fmla="*/ 136 w 143"/>
                <a:gd name="T21" fmla="*/ 37 h 143"/>
                <a:gd name="T22" fmla="*/ 128 w 143"/>
                <a:gd name="T23" fmla="*/ 25 h 143"/>
                <a:gd name="T24" fmla="*/ 118 w 143"/>
                <a:gd name="T25" fmla="*/ 16 h 143"/>
                <a:gd name="T26" fmla="*/ 106 w 143"/>
                <a:gd name="T27" fmla="*/ 9 h 143"/>
                <a:gd name="T28" fmla="*/ 93 w 143"/>
                <a:gd name="T29" fmla="*/ 2 h 143"/>
                <a:gd name="T30" fmla="*/ 79 w 143"/>
                <a:gd name="T31" fmla="*/ 0 h 143"/>
                <a:gd name="T32" fmla="*/ 64 w 143"/>
                <a:gd name="T33" fmla="*/ 0 h 143"/>
                <a:gd name="T34" fmla="*/ 51 w 143"/>
                <a:gd name="T35" fmla="*/ 2 h 143"/>
                <a:gd name="T36" fmla="*/ 37 w 143"/>
                <a:gd name="T37" fmla="*/ 9 h 143"/>
                <a:gd name="T38" fmla="*/ 27 w 143"/>
                <a:gd name="T39" fmla="*/ 16 h 143"/>
                <a:gd name="T40" fmla="*/ 16 w 143"/>
                <a:gd name="T41" fmla="*/ 25 h 143"/>
                <a:gd name="T42" fmla="*/ 9 w 143"/>
                <a:gd name="T43" fmla="*/ 37 h 143"/>
                <a:gd name="T44" fmla="*/ 4 w 143"/>
                <a:gd name="T45" fmla="*/ 50 h 143"/>
                <a:gd name="T46" fmla="*/ 0 w 143"/>
                <a:gd name="T47" fmla="*/ 64 h 143"/>
                <a:gd name="T48" fmla="*/ 0 w 143"/>
                <a:gd name="T49" fmla="*/ 79 h 143"/>
                <a:gd name="T50" fmla="*/ 4 w 143"/>
                <a:gd name="T51" fmla="*/ 93 h 143"/>
                <a:gd name="T52" fmla="*/ 9 w 143"/>
                <a:gd name="T53" fmla="*/ 106 h 143"/>
                <a:gd name="T54" fmla="*/ 16 w 143"/>
                <a:gd name="T55" fmla="*/ 118 h 143"/>
                <a:gd name="T56" fmla="*/ 27 w 143"/>
                <a:gd name="T57" fmla="*/ 127 h 143"/>
                <a:gd name="T58" fmla="*/ 37 w 143"/>
                <a:gd name="T59" fmla="*/ 134 h 143"/>
                <a:gd name="T60" fmla="*/ 51 w 143"/>
                <a:gd name="T61" fmla="*/ 141 h 143"/>
                <a:gd name="T62" fmla="*/ 64 w 143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3" h="143">
                  <a:moveTo>
                    <a:pt x="72" y="143"/>
                  </a:moveTo>
                  <a:lnTo>
                    <a:pt x="79" y="143"/>
                  </a:lnTo>
                  <a:lnTo>
                    <a:pt x="87" y="142"/>
                  </a:lnTo>
                  <a:lnTo>
                    <a:pt x="93" y="141"/>
                  </a:lnTo>
                  <a:lnTo>
                    <a:pt x="100" y="138"/>
                  </a:lnTo>
                  <a:lnTo>
                    <a:pt x="106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8" y="100"/>
                  </a:lnTo>
                  <a:lnTo>
                    <a:pt x="141" y="93"/>
                  </a:lnTo>
                  <a:lnTo>
                    <a:pt x="142" y="86"/>
                  </a:lnTo>
                  <a:lnTo>
                    <a:pt x="143" y="79"/>
                  </a:lnTo>
                  <a:lnTo>
                    <a:pt x="143" y="72"/>
                  </a:lnTo>
                  <a:lnTo>
                    <a:pt x="143" y="64"/>
                  </a:lnTo>
                  <a:lnTo>
                    <a:pt x="142" y="57"/>
                  </a:lnTo>
                  <a:lnTo>
                    <a:pt x="141" y="50"/>
                  </a:lnTo>
                  <a:lnTo>
                    <a:pt x="138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6" y="9"/>
                  </a:lnTo>
                  <a:lnTo>
                    <a:pt x="100" y="5"/>
                  </a:lnTo>
                  <a:lnTo>
                    <a:pt x="93" y="2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51" y="2"/>
                  </a:lnTo>
                  <a:lnTo>
                    <a:pt x="43" y="5"/>
                  </a:lnTo>
                  <a:lnTo>
                    <a:pt x="37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1" y="20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9" y="37"/>
                  </a:lnTo>
                  <a:lnTo>
                    <a:pt x="5" y="43"/>
                  </a:lnTo>
                  <a:lnTo>
                    <a:pt x="4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4" y="93"/>
                  </a:lnTo>
                  <a:lnTo>
                    <a:pt x="5" y="100"/>
                  </a:lnTo>
                  <a:lnTo>
                    <a:pt x="9" y="106"/>
                  </a:lnTo>
                  <a:lnTo>
                    <a:pt x="12" y="111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7" y="134"/>
                  </a:lnTo>
                  <a:lnTo>
                    <a:pt x="43" y="138"/>
                  </a:lnTo>
                  <a:lnTo>
                    <a:pt x="51" y="141"/>
                  </a:lnTo>
                  <a:lnTo>
                    <a:pt x="57" y="142"/>
                  </a:lnTo>
                  <a:lnTo>
                    <a:pt x="64" y="143"/>
                  </a:lnTo>
                  <a:lnTo>
                    <a:pt x="72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401">
              <a:extLst>
                <a:ext uri="{FF2B5EF4-FFF2-40B4-BE49-F238E27FC236}">
                  <a16:creationId xmlns:a16="http://schemas.microsoft.com/office/drawing/2014/main" id="{17BE2E1F-A008-8D4A-B239-436FF0BFC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6863" y="5511800"/>
              <a:ext cx="93662" cy="123825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7 h 312"/>
                <a:gd name="T6" fmla="*/ 4 w 236"/>
                <a:gd name="T7" fmla="*/ 81 h 312"/>
                <a:gd name="T8" fmla="*/ 5 w 236"/>
                <a:gd name="T9" fmla="*/ 94 h 312"/>
                <a:gd name="T10" fmla="*/ 8 w 236"/>
                <a:gd name="T11" fmla="*/ 106 h 312"/>
                <a:gd name="T12" fmla="*/ 12 w 236"/>
                <a:gd name="T13" fmla="*/ 119 h 312"/>
                <a:gd name="T14" fmla="*/ 16 w 236"/>
                <a:gd name="T15" fmla="*/ 131 h 312"/>
                <a:gd name="T16" fmla="*/ 21 w 236"/>
                <a:gd name="T17" fmla="*/ 142 h 312"/>
                <a:gd name="T18" fmla="*/ 27 w 236"/>
                <a:gd name="T19" fmla="*/ 153 h 312"/>
                <a:gd name="T20" fmla="*/ 34 w 236"/>
                <a:gd name="T21" fmla="*/ 163 h 312"/>
                <a:gd name="T22" fmla="*/ 41 w 236"/>
                <a:gd name="T23" fmla="*/ 171 h 312"/>
                <a:gd name="T24" fmla="*/ 50 w 236"/>
                <a:gd name="T25" fmla="*/ 178 h 312"/>
                <a:gd name="T26" fmla="*/ 60 w 236"/>
                <a:gd name="T27" fmla="*/ 185 h 312"/>
                <a:gd name="T28" fmla="*/ 72 w 236"/>
                <a:gd name="T29" fmla="*/ 189 h 312"/>
                <a:gd name="T30" fmla="*/ 72 w 236"/>
                <a:gd name="T31" fmla="*/ 312 h 312"/>
                <a:gd name="T32" fmla="*/ 168 w 236"/>
                <a:gd name="T33" fmla="*/ 312 h 312"/>
                <a:gd name="T34" fmla="*/ 168 w 236"/>
                <a:gd name="T35" fmla="*/ 189 h 312"/>
                <a:gd name="T36" fmla="*/ 180 w 236"/>
                <a:gd name="T37" fmla="*/ 185 h 312"/>
                <a:gd name="T38" fmla="*/ 190 w 236"/>
                <a:gd name="T39" fmla="*/ 178 h 312"/>
                <a:gd name="T40" fmla="*/ 199 w 236"/>
                <a:gd name="T41" fmla="*/ 171 h 312"/>
                <a:gd name="T42" fmla="*/ 207 w 236"/>
                <a:gd name="T43" fmla="*/ 162 h 312"/>
                <a:gd name="T44" fmla="*/ 213 w 236"/>
                <a:gd name="T45" fmla="*/ 153 h 312"/>
                <a:gd name="T46" fmla="*/ 220 w 236"/>
                <a:gd name="T47" fmla="*/ 142 h 312"/>
                <a:gd name="T48" fmla="*/ 224 w 236"/>
                <a:gd name="T49" fmla="*/ 131 h 312"/>
                <a:gd name="T50" fmla="*/ 227 w 236"/>
                <a:gd name="T51" fmla="*/ 118 h 312"/>
                <a:gd name="T52" fmla="*/ 233 w 236"/>
                <a:gd name="T53" fmla="*/ 92 h 312"/>
                <a:gd name="T54" fmla="*/ 235 w 236"/>
                <a:gd name="T55" fmla="*/ 65 h 312"/>
                <a:gd name="T56" fmla="*/ 235 w 236"/>
                <a:gd name="T57" fmla="*/ 38 h 312"/>
                <a:gd name="T58" fmla="*/ 236 w 236"/>
                <a:gd name="T59" fmla="*/ 11 h 312"/>
                <a:gd name="T60" fmla="*/ 236 w 236"/>
                <a:gd name="T61" fmla="*/ 0 h 312"/>
                <a:gd name="T62" fmla="*/ 0 w 236"/>
                <a:gd name="T63" fmla="*/ 0 h 312"/>
                <a:gd name="T64" fmla="*/ 0 w 236"/>
                <a:gd name="T65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2" y="119"/>
                  </a:lnTo>
                  <a:lnTo>
                    <a:pt x="16" y="131"/>
                  </a:lnTo>
                  <a:lnTo>
                    <a:pt x="21" y="142"/>
                  </a:lnTo>
                  <a:lnTo>
                    <a:pt x="27" y="153"/>
                  </a:lnTo>
                  <a:lnTo>
                    <a:pt x="34" y="163"/>
                  </a:lnTo>
                  <a:lnTo>
                    <a:pt x="41" y="171"/>
                  </a:lnTo>
                  <a:lnTo>
                    <a:pt x="50" y="178"/>
                  </a:lnTo>
                  <a:lnTo>
                    <a:pt x="60" y="185"/>
                  </a:lnTo>
                  <a:lnTo>
                    <a:pt x="72" y="189"/>
                  </a:lnTo>
                  <a:lnTo>
                    <a:pt x="72" y="312"/>
                  </a:lnTo>
                  <a:lnTo>
                    <a:pt x="168" y="312"/>
                  </a:lnTo>
                  <a:lnTo>
                    <a:pt x="168" y="189"/>
                  </a:lnTo>
                  <a:lnTo>
                    <a:pt x="180" y="185"/>
                  </a:lnTo>
                  <a:lnTo>
                    <a:pt x="190" y="178"/>
                  </a:lnTo>
                  <a:lnTo>
                    <a:pt x="199" y="171"/>
                  </a:lnTo>
                  <a:lnTo>
                    <a:pt x="207" y="162"/>
                  </a:lnTo>
                  <a:lnTo>
                    <a:pt x="213" y="153"/>
                  </a:lnTo>
                  <a:lnTo>
                    <a:pt x="220" y="142"/>
                  </a:lnTo>
                  <a:lnTo>
                    <a:pt x="224" y="131"/>
                  </a:lnTo>
                  <a:lnTo>
                    <a:pt x="227" y="118"/>
                  </a:lnTo>
                  <a:lnTo>
                    <a:pt x="233" y="92"/>
                  </a:lnTo>
                  <a:lnTo>
                    <a:pt x="235" y="65"/>
                  </a:lnTo>
                  <a:lnTo>
                    <a:pt x="235" y="38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8F76C3E-7B66-8143-B395-0B1030320BA7}"/>
              </a:ext>
            </a:extLst>
          </p:cNvPr>
          <p:cNvGrpSpPr/>
          <p:nvPr/>
        </p:nvGrpSpPr>
        <p:grpSpPr>
          <a:xfrm>
            <a:off x="16236788" y="6372891"/>
            <a:ext cx="815195" cy="815191"/>
            <a:chOff x="11045825" y="835025"/>
            <a:chExt cx="258763" cy="258763"/>
          </a:xfrm>
          <a:solidFill>
            <a:schemeClr val="bg1"/>
          </a:solidFill>
        </p:grpSpPr>
        <p:sp>
          <p:nvSpPr>
            <p:cNvPr id="133" name="Freeform 2131">
              <a:extLst>
                <a:ext uri="{FF2B5EF4-FFF2-40B4-BE49-F238E27FC236}">
                  <a16:creationId xmlns:a16="http://schemas.microsoft.com/office/drawing/2014/main" id="{54851C85-A62B-8A46-AD28-705B7CDE9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132">
              <a:extLst>
                <a:ext uri="{FF2B5EF4-FFF2-40B4-BE49-F238E27FC236}">
                  <a16:creationId xmlns:a16="http://schemas.microsoft.com/office/drawing/2014/main" id="{5921A4BA-8854-7B4A-A171-7A89F5E7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133">
              <a:extLst>
                <a:ext uri="{FF2B5EF4-FFF2-40B4-BE49-F238E27FC236}">
                  <a16:creationId xmlns:a16="http://schemas.microsoft.com/office/drawing/2014/main" id="{869B3A74-DF42-374B-8DD6-8588951B3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134">
              <a:extLst>
                <a:ext uri="{FF2B5EF4-FFF2-40B4-BE49-F238E27FC236}">
                  <a16:creationId xmlns:a16="http://schemas.microsoft.com/office/drawing/2014/main" id="{DEE9899B-4AA4-7348-9F55-7648D0675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135">
              <a:extLst>
                <a:ext uri="{FF2B5EF4-FFF2-40B4-BE49-F238E27FC236}">
                  <a16:creationId xmlns:a16="http://schemas.microsoft.com/office/drawing/2014/main" id="{77CC8C75-DDF3-3F42-932C-3999DDECC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136">
              <a:extLst>
                <a:ext uri="{FF2B5EF4-FFF2-40B4-BE49-F238E27FC236}">
                  <a16:creationId xmlns:a16="http://schemas.microsoft.com/office/drawing/2014/main" id="{ECB1944A-82B8-1E45-83F6-415C1168E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137">
              <a:extLst>
                <a:ext uri="{FF2B5EF4-FFF2-40B4-BE49-F238E27FC236}">
                  <a16:creationId xmlns:a16="http://schemas.microsoft.com/office/drawing/2014/main" id="{CE4BB719-240B-B84B-8D5D-008F789D4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138">
              <a:extLst>
                <a:ext uri="{FF2B5EF4-FFF2-40B4-BE49-F238E27FC236}">
                  <a16:creationId xmlns:a16="http://schemas.microsoft.com/office/drawing/2014/main" id="{3D387262-DBC5-C147-8E56-7E061965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257F66A-C2E7-0141-BCF2-02FB4A8D0CFC}"/>
              </a:ext>
            </a:extLst>
          </p:cNvPr>
          <p:cNvGrpSpPr/>
          <p:nvPr/>
        </p:nvGrpSpPr>
        <p:grpSpPr>
          <a:xfrm>
            <a:off x="18302196" y="5509791"/>
            <a:ext cx="4575638" cy="2457679"/>
            <a:chOff x="2148925" y="4465457"/>
            <a:chExt cx="4575638" cy="2457679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A540C779-9288-4E4D-9237-99AEA977029D}"/>
                </a:ext>
              </a:extLst>
            </p:cNvPr>
            <p:cNvSpPr txBox="1"/>
            <p:nvPr/>
          </p:nvSpPr>
          <p:spPr>
            <a:xfrm>
              <a:off x="2177494" y="4465457"/>
              <a:ext cx="4547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System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5D99687C-06EE-4848-B99E-E9BC0BDE9215}"/>
                </a:ext>
              </a:extLst>
            </p:cNvPr>
            <p:cNvSpPr/>
            <p:nvPr/>
          </p:nvSpPr>
          <p:spPr>
            <a:xfrm>
              <a:off x="2148925" y="5107254"/>
              <a:ext cx="457563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846DD77-BF64-444B-97E9-901D2C26B929}"/>
              </a:ext>
            </a:extLst>
          </p:cNvPr>
          <p:cNvGrpSpPr/>
          <p:nvPr/>
        </p:nvGrpSpPr>
        <p:grpSpPr>
          <a:xfrm>
            <a:off x="17313309" y="8735760"/>
            <a:ext cx="4575638" cy="2457679"/>
            <a:chOff x="2148925" y="4465457"/>
            <a:chExt cx="4575638" cy="2457679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6B4CF318-B5E8-A045-B408-16BF13770DFF}"/>
                </a:ext>
              </a:extLst>
            </p:cNvPr>
            <p:cNvSpPr txBox="1"/>
            <p:nvPr/>
          </p:nvSpPr>
          <p:spPr>
            <a:xfrm>
              <a:off x="2177494" y="4465457"/>
              <a:ext cx="4547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System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1FC70176-ABD4-334F-A7DE-22BBE7F90E49}"/>
                </a:ext>
              </a:extLst>
            </p:cNvPr>
            <p:cNvSpPr/>
            <p:nvPr/>
          </p:nvSpPr>
          <p:spPr>
            <a:xfrm>
              <a:off x="2148925" y="5107254"/>
              <a:ext cx="457563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F73214-66A8-A340-967C-1C9CE6304E01}"/>
              </a:ext>
            </a:extLst>
          </p:cNvPr>
          <p:cNvGrpSpPr/>
          <p:nvPr/>
        </p:nvGrpSpPr>
        <p:grpSpPr>
          <a:xfrm flipH="1">
            <a:off x="2615075" y="8735760"/>
            <a:ext cx="4575638" cy="2457679"/>
            <a:chOff x="2148925" y="4465457"/>
            <a:chExt cx="4575638" cy="2457679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136833E6-B11C-AC4A-8CF6-D2F4D169C412}"/>
                </a:ext>
              </a:extLst>
            </p:cNvPr>
            <p:cNvSpPr txBox="1"/>
            <p:nvPr/>
          </p:nvSpPr>
          <p:spPr>
            <a:xfrm>
              <a:off x="2177494" y="4465457"/>
              <a:ext cx="4547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System</a:t>
              </a:r>
            </a:p>
          </p:txBody>
        </p:sp>
        <p:sp>
          <p:nvSpPr>
            <p:cNvPr id="149" name="Rectangle 56">
              <a:extLst>
                <a:ext uri="{FF2B5EF4-FFF2-40B4-BE49-F238E27FC236}">
                  <a16:creationId xmlns:a16="http://schemas.microsoft.com/office/drawing/2014/main" id="{B482E6D1-06AC-444F-AB58-6F536939ADEC}"/>
                </a:ext>
              </a:extLst>
            </p:cNvPr>
            <p:cNvSpPr/>
            <p:nvPr/>
          </p:nvSpPr>
          <p:spPr>
            <a:xfrm>
              <a:off x="2148925" y="5107254"/>
              <a:ext cx="457563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FBC0884-9EE7-CE45-9880-ACE4729D11BF}"/>
              </a:ext>
            </a:extLst>
          </p:cNvPr>
          <p:cNvGrpSpPr/>
          <p:nvPr/>
        </p:nvGrpSpPr>
        <p:grpSpPr>
          <a:xfrm flipH="1">
            <a:off x="1593462" y="5509791"/>
            <a:ext cx="4575638" cy="2457679"/>
            <a:chOff x="2148925" y="4465457"/>
            <a:chExt cx="4575638" cy="2457679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6DE24D65-4276-8440-8B4E-89FAA46E39EA}"/>
                </a:ext>
              </a:extLst>
            </p:cNvPr>
            <p:cNvSpPr txBox="1"/>
            <p:nvPr/>
          </p:nvSpPr>
          <p:spPr>
            <a:xfrm>
              <a:off x="2177494" y="4465457"/>
              <a:ext cx="4547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System</a:t>
              </a:r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0BED2FF7-032B-A044-8CB3-1A417EFB524D}"/>
                </a:ext>
              </a:extLst>
            </p:cNvPr>
            <p:cNvSpPr/>
            <p:nvPr/>
          </p:nvSpPr>
          <p:spPr>
            <a:xfrm>
              <a:off x="2148925" y="5107254"/>
              <a:ext cx="457563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C9F389AA-0411-694D-BB4F-CA0CE04A4ECE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149A1CFA-A8FC-2C46-9E95-C07015FA5AC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19436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432BCCA-E3AB-174A-A817-31745E3A18BC}"/>
              </a:ext>
            </a:extLst>
          </p:cNvPr>
          <p:cNvSpPr/>
          <p:nvPr/>
        </p:nvSpPr>
        <p:spPr>
          <a:xfrm>
            <a:off x="3690367" y="9711652"/>
            <a:ext cx="14983236" cy="2117558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98C09DF-118B-7F40-BE6A-01BBB5496AEB}"/>
              </a:ext>
            </a:extLst>
          </p:cNvPr>
          <p:cNvSpPr/>
          <p:nvPr/>
        </p:nvSpPr>
        <p:spPr>
          <a:xfrm>
            <a:off x="5704048" y="7237137"/>
            <a:ext cx="14742693" cy="211755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BC16CF5-999A-7E4C-A1CE-0D1551779B36}"/>
              </a:ext>
            </a:extLst>
          </p:cNvPr>
          <p:cNvSpPr/>
          <p:nvPr/>
        </p:nvSpPr>
        <p:spPr>
          <a:xfrm>
            <a:off x="3690367" y="4750395"/>
            <a:ext cx="14983236" cy="21175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C6600065-977F-734E-B147-0EBB4A11C32D}"/>
              </a:ext>
            </a:extLst>
          </p:cNvPr>
          <p:cNvSpPr txBox="1"/>
          <p:nvPr/>
        </p:nvSpPr>
        <p:spPr>
          <a:xfrm>
            <a:off x="6809523" y="5227968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System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1E25BEA6-0473-0E4B-AEA5-002BB1B879EB}"/>
              </a:ext>
            </a:extLst>
          </p:cNvPr>
          <p:cNvSpPr/>
          <p:nvPr/>
        </p:nvSpPr>
        <p:spPr>
          <a:xfrm>
            <a:off x="6809523" y="5817832"/>
            <a:ext cx="10758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text in this section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1CC6A8B3-678F-FD4F-95CB-9A20CCE86D2E}"/>
              </a:ext>
            </a:extLst>
          </p:cNvPr>
          <p:cNvSpPr txBox="1"/>
          <p:nvPr/>
        </p:nvSpPr>
        <p:spPr>
          <a:xfrm>
            <a:off x="6864941" y="10217690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Community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8EBDC770-3DC8-FE4A-B88A-2673E6ED1CF8}"/>
              </a:ext>
            </a:extLst>
          </p:cNvPr>
          <p:cNvSpPr/>
          <p:nvPr/>
        </p:nvSpPr>
        <p:spPr>
          <a:xfrm>
            <a:off x="6864941" y="10807554"/>
            <a:ext cx="10758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text in this section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1FC144BE-AA26-1045-9BA9-DCFB81DD2EB3}"/>
              </a:ext>
            </a:extLst>
          </p:cNvPr>
          <p:cNvSpPr txBox="1"/>
          <p:nvPr/>
        </p:nvSpPr>
        <p:spPr>
          <a:xfrm flipH="1">
            <a:off x="14034237" y="7712804"/>
            <a:ext cx="3589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Suppliers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A1A3263F-7F80-7042-964E-D11FB649C11E}"/>
              </a:ext>
            </a:extLst>
          </p:cNvPr>
          <p:cNvSpPr/>
          <p:nvPr/>
        </p:nvSpPr>
        <p:spPr>
          <a:xfrm flipH="1">
            <a:off x="6864941" y="8302668"/>
            <a:ext cx="10758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text in this section</a:t>
            </a:r>
          </a:p>
        </p:txBody>
      </p:sp>
      <p:sp>
        <p:nvSpPr>
          <p:cNvPr id="212" name="Freeform 3">
            <a:extLst>
              <a:ext uri="{FF2B5EF4-FFF2-40B4-BE49-F238E27FC236}">
                <a16:creationId xmlns:a16="http://schemas.microsoft.com/office/drawing/2014/main" id="{D14A7A57-6F40-2F42-814D-7D60EB32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561" y="4592947"/>
            <a:ext cx="3010696" cy="2644190"/>
          </a:xfrm>
          <a:custGeom>
            <a:avLst/>
            <a:gdLst>
              <a:gd name="T0" fmla="*/ 8846 w 8948"/>
              <a:gd name="T1" fmla="*/ 3589 h 7860"/>
              <a:gd name="T2" fmla="*/ 8846 w 8948"/>
              <a:gd name="T3" fmla="*/ 3589 h 7860"/>
              <a:gd name="T4" fmla="*/ 8796 w 8948"/>
              <a:gd name="T5" fmla="*/ 3488 h 7860"/>
              <a:gd name="T6" fmla="*/ 8947 w 8948"/>
              <a:gd name="T7" fmla="*/ 2957 h 7860"/>
              <a:gd name="T8" fmla="*/ 8265 w 8948"/>
              <a:gd name="T9" fmla="*/ 1971 h 7860"/>
              <a:gd name="T10" fmla="*/ 7835 w 8948"/>
              <a:gd name="T11" fmla="*/ 1289 h 7860"/>
              <a:gd name="T12" fmla="*/ 7026 w 8948"/>
              <a:gd name="T13" fmla="*/ 834 h 7860"/>
              <a:gd name="T14" fmla="*/ 6091 w 8948"/>
              <a:gd name="T15" fmla="*/ 252 h 7860"/>
              <a:gd name="T16" fmla="*/ 5687 w 8948"/>
              <a:gd name="T17" fmla="*/ 328 h 7860"/>
              <a:gd name="T18" fmla="*/ 5055 w 8948"/>
              <a:gd name="T19" fmla="*/ 0 h 7860"/>
              <a:gd name="T20" fmla="*/ 4550 w 8948"/>
              <a:gd name="T21" fmla="*/ 202 h 7860"/>
              <a:gd name="T22" fmla="*/ 3690 w 8948"/>
              <a:gd name="T23" fmla="*/ 75 h 7860"/>
              <a:gd name="T24" fmla="*/ 2629 w 8948"/>
              <a:gd name="T25" fmla="*/ 581 h 7860"/>
              <a:gd name="T26" fmla="*/ 2350 w 8948"/>
              <a:gd name="T27" fmla="*/ 531 h 7860"/>
              <a:gd name="T28" fmla="*/ 1870 w 8948"/>
              <a:gd name="T29" fmla="*/ 682 h 7860"/>
              <a:gd name="T30" fmla="*/ 1870 w 8948"/>
              <a:gd name="T31" fmla="*/ 682 h 7860"/>
              <a:gd name="T32" fmla="*/ 1870 w 8948"/>
              <a:gd name="T33" fmla="*/ 682 h 7860"/>
              <a:gd name="T34" fmla="*/ 1618 w 8948"/>
              <a:gd name="T35" fmla="*/ 1036 h 7860"/>
              <a:gd name="T36" fmla="*/ 1567 w 8948"/>
              <a:gd name="T37" fmla="*/ 1036 h 7860"/>
              <a:gd name="T38" fmla="*/ 505 w 8948"/>
              <a:gd name="T39" fmla="*/ 2097 h 7860"/>
              <a:gd name="T40" fmla="*/ 505 w 8948"/>
              <a:gd name="T41" fmla="*/ 2123 h 7860"/>
              <a:gd name="T42" fmla="*/ 75 w 8948"/>
              <a:gd name="T43" fmla="*/ 3539 h 7860"/>
              <a:gd name="T44" fmla="*/ 884 w 8948"/>
              <a:gd name="T45" fmla="*/ 4827 h 7860"/>
              <a:gd name="T46" fmla="*/ 935 w 8948"/>
              <a:gd name="T47" fmla="*/ 4853 h 7860"/>
              <a:gd name="T48" fmla="*/ 1288 w 8948"/>
              <a:gd name="T49" fmla="*/ 4878 h 7860"/>
              <a:gd name="T50" fmla="*/ 1592 w 8948"/>
              <a:gd name="T51" fmla="*/ 4777 h 7860"/>
              <a:gd name="T52" fmla="*/ 2047 w 8948"/>
              <a:gd name="T53" fmla="*/ 4928 h 7860"/>
              <a:gd name="T54" fmla="*/ 2376 w 8948"/>
              <a:gd name="T55" fmla="*/ 4853 h 7860"/>
              <a:gd name="T56" fmla="*/ 2553 w 8948"/>
              <a:gd name="T57" fmla="*/ 5358 h 7860"/>
              <a:gd name="T58" fmla="*/ 3715 w 8948"/>
              <a:gd name="T59" fmla="*/ 5864 h 7860"/>
              <a:gd name="T60" fmla="*/ 4119 w 8948"/>
              <a:gd name="T61" fmla="*/ 5990 h 7860"/>
              <a:gd name="T62" fmla="*/ 5561 w 8948"/>
              <a:gd name="T63" fmla="*/ 7859 h 7860"/>
              <a:gd name="T64" fmla="*/ 6395 w 8948"/>
              <a:gd name="T65" fmla="*/ 7859 h 7860"/>
              <a:gd name="T66" fmla="*/ 6217 w 8948"/>
              <a:gd name="T67" fmla="*/ 6672 h 7860"/>
              <a:gd name="T68" fmla="*/ 6217 w 8948"/>
              <a:gd name="T69" fmla="*/ 6672 h 7860"/>
              <a:gd name="T70" fmla="*/ 6597 w 8948"/>
              <a:gd name="T71" fmla="*/ 6722 h 7860"/>
              <a:gd name="T72" fmla="*/ 7456 w 8948"/>
              <a:gd name="T73" fmla="*/ 6470 h 7860"/>
              <a:gd name="T74" fmla="*/ 7608 w 8948"/>
              <a:gd name="T75" fmla="*/ 6368 h 7860"/>
              <a:gd name="T76" fmla="*/ 8113 w 8948"/>
              <a:gd name="T77" fmla="*/ 5485 h 7860"/>
              <a:gd name="T78" fmla="*/ 8113 w 8948"/>
              <a:gd name="T79" fmla="*/ 5485 h 7860"/>
              <a:gd name="T80" fmla="*/ 8113 w 8948"/>
              <a:gd name="T81" fmla="*/ 5485 h 7860"/>
              <a:gd name="T82" fmla="*/ 8113 w 8948"/>
              <a:gd name="T83" fmla="*/ 5383 h 7860"/>
              <a:gd name="T84" fmla="*/ 8088 w 8948"/>
              <a:gd name="T85" fmla="*/ 5105 h 7860"/>
              <a:gd name="T86" fmla="*/ 8062 w 8948"/>
              <a:gd name="T87" fmla="*/ 5055 h 7860"/>
              <a:gd name="T88" fmla="*/ 8947 w 8948"/>
              <a:gd name="T89" fmla="*/ 4018 h 7860"/>
              <a:gd name="T90" fmla="*/ 8947 w 8948"/>
              <a:gd name="T91" fmla="*/ 3943 h 7860"/>
              <a:gd name="T92" fmla="*/ 8846 w 8948"/>
              <a:gd name="T93" fmla="*/ 3589 h 7860"/>
              <a:gd name="T94" fmla="*/ 3741 w 8948"/>
              <a:gd name="T95" fmla="*/ 5838 h 7860"/>
              <a:gd name="T96" fmla="*/ 3741 w 8948"/>
              <a:gd name="T97" fmla="*/ 5838 h 7860"/>
              <a:gd name="T98" fmla="*/ 3741 w 8948"/>
              <a:gd name="T99" fmla="*/ 5838 h 7860"/>
              <a:gd name="T100" fmla="*/ 3816 w 8948"/>
              <a:gd name="T101" fmla="*/ 5889 h 7860"/>
              <a:gd name="T102" fmla="*/ 3715 w 8948"/>
              <a:gd name="T103" fmla="*/ 5864 h 7860"/>
              <a:gd name="T104" fmla="*/ 3741 w 8948"/>
              <a:gd name="T105" fmla="*/ 5838 h 7860"/>
              <a:gd name="T106" fmla="*/ 3917 w 8948"/>
              <a:gd name="T107" fmla="*/ 5914 h 7860"/>
              <a:gd name="T108" fmla="*/ 3917 w 8948"/>
              <a:gd name="T109" fmla="*/ 5914 h 7860"/>
              <a:gd name="T110" fmla="*/ 3917 w 8948"/>
              <a:gd name="T111" fmla="*/ 5914 h 7860"/>
              <a:gd name="T112" fmla="*/ 3943 w 8948"/>
              <a:gd name="T113" fmla="*/ 5914 h 7860"/>
              <a:gd name="T114" fmla="*/ 3917 w 8948"/>
              <a:gd name="T115" fmla="*/ 5914 h 7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948" h="7860">
                <a:moveTo>
                  <a:pt x="8846" y="3589"/>
                </a:moveTo>
                <a:lnTo>
                  <a:pt x="8846" y="3589"/>
                </a:lnTo>
                <a:cubicBezTo>
                  <a:pt x="8846" y="3539"/>
                  <a:pt x="8821" y="3513"/>
                  <a:pt x="8796" y="3488"/>
                </a:cubicBezTo>
                <a:cubicBezTo>
                  <a:pt x="8897" y="3336"/>
                  <a:pt x="8947" y="3134"/>
                  <a:pt x="8947" y="2957"/>
                </a:cubicBezTo>
                <a:cubicBezTo>
                  <a:pt x="8947" y="2502"/>
                  <a:pt x="8669" y="2123"/>
                  <a:pt x="8265" y="1971"/>
                </a:cubicBezTo>
                <a:cubicBezTo>
                  <a:pt x="8189" y="1744"/>
                  <a:pt x="8062" y="1491"/>
                  <a:pt x="7835" y="1289"/>
                </a:cubicBezTo>
                <a:cubicBezTo>
                  <a:pt x="7608" y="1036"/>
                  <a:pt x="7305" y="884"/>
                  <a:pt x="7026" y="834"/>
                </a:cubicBezTo>
                <a:cubicBezTo>
                  <a:pt x="6849" y="480"/>
                  <a:pt x="6496" y="252"/>
                  <a:pt x="6091" y="252"/>
                </a:cubicBezTo>
                <a:cubicBezTo>
                  <a:pt x="5939" y="252"/>
                  <a:pt x="5813" y="278"/>
                  <a:pt x="5687" y="328"/>
                </a:cubicBezTo>
                <a:cubicBezTo>
                  <a:pt x="5535" y="126"/>
                  <a:pt x="5308" y="0"/>
                  <a:pt x="5055" y="0"/>
                </a:cubicBezTo>
                <a:cubicBezTo>
                  <a:pt x="4853" y="0"/>
                  <a:pt x="4676" y="75"/>
                  <a:pt x="4550" y="202"/>
                </a:cubicBezTo>
                <a:cubicBezTo>
                  <a:pt x="4296" y="75"/>
                  <a:pt x="3993" y="25"/>
                  <a:pt x="3690" y="75"/>
                </a:cubicBezTo>
                <a:cubicBezTo>
                  <a:pt x="3235" y="101"/>
                  <a:pt x="2856" y="303"/>
                  <a:pt x="2629" y="581"/>
                </a:cubicBezTo>
                <a:cubicBezTo>
                  <a:pt x="2553" y="556"/>
                  <a:pt x="2452" y="531"/>
                  <a:pt x="2350" y="531"/>
                </a:cubicBezTo>
                <a:cubicBezTo>
                  <a:pt x="2173" y="531"/>
                  <a:pt x="1996" y="581"/>
                  <a:pt x="1870" y="682"/>
                </a:cubicBezTo>
                <a:lnTo>
                  <a:pt x="1870" y="682"/>
                </a:lnTo>
                <a:lnTo>
                  <a:pt x="1870" y="682"/>
                </a:lnTo>
                <a:cubicBezTo>
                  <a:pt x="1744" y="783"/>
                  <a:pt x="1668" y="910"/>
                  <a:pt x="1618" y="1036"/>
                </a:cubicBezTo>
                <a:cubicBezTo>
                  <a:pt x="1592" y="1036"/>
                  <a:pt x="1567" y="1036"/>
                  <a:pt x="1567" y="1036"/>
                </a:cubicBezTo>
                <a:cubicBezTo>
                  <a:pt x="985" y="1036"/>
                  <a:pt x="505" y="1517"/>
                  <a:pt x="505" y="2097"/>
                </a:cubicBezTo>
                <a:lnTo>
                  <a:pt x="505" y="2123"/>
                </a:lnTo>
                <a:cubicBezTo>
                  <a:pt x="176" y="2401"/>
                  <a:pt x="0" y="2932"/>
                  <a:pt x="75" y="3539"/>
                </a:cubicBezTo>
                <a:cubicBezTo>
                  <a:pt x="151" y="4145"/>
                  <a:pt x="480" y="4651"/>
                  <a:pt x="884" y="4827"/>
                </a:cubicBezTo>
                <a:cubicBezTo>
                  <a:pt x="910" y="4827"/>
                  <a:pt x="910" y="4827"/>
                  <a:pt x="935" y="4853"/>
                </a:cubicBezTo>
                <a:cubicBezTo>
                  <a:pt x="1061" y="4878"/>
                  <a:pt x="1162" y="4903"/>
                  <a:pt x="1288" y="4878"/>
                </a:cubicBezTo>
                <a:cubicBezTo>
                  <a:pt x="1415" y="4878"/>
                  <a:pt x="1517" y="4827"/>
                  <a:pt x="1592" y="4777"/>
                </a:cubicBezTo>
                <a:cubicBezTo>
                  <a:pt x="1719" y="4878"/>
                  <a:pt x="1895" y="4928"/>
                  <a:pt x="2047" y="4928"/>
                </a:cubicBezTo>
                <a:cubicBezTo>
                  <a:pt x="2173" y="4928"/>
                  <a:pt x="2274" y="4903"/>
                  <a:pt x="2376" y="4853"/>
                </a:cubicBezTo>
                <a:cubicBezTo>
                  <a:pt x="2401" y="5029"/>
                  <a:pt x="2452" y="5181"/>
                  <a:pt x="2553" y="5358"/>
                </a:cubicBezTo>
                <a:cubicBezTo>
                  <a:pt x="2856" y="5813"/>
                  <a:pt x="3361" y="6065"/>
                  <a:pt x="3715" y="5864"/>
                </a:cubicBezTo>
                <a:cubicBezTo>
                  <a:pt x="4119" y="5990"/>
                  <a:pt x="4119" y="5990"/>
                  <a:pt x="4119" y="5990"/>
                </a:cubicBezTo>
                <a:cubicBezTo>
                  <a:pt x="4651" y="6216"/>
                  <a:pt x="5434" y="6747"/>
                  <a:pt x="5561" y="7859"/>
                </a:cubicBezTo>
                <a:cubicBezTo>
                  <a:pt x="6395" y="7859"/>
                  <a:pt x="6395" y="7859"/>
                  <a:pt x="6395" y="7859"/>
                </a:cubicBezTo>
                <a:cubicBezTo>
                  <a:pt x="6217" y="6672"/>
                  <a:pt x="6217" y="6672"/>
                  <a:pt x="6217" y="6672"/>
                </a:cubicBezTo>
                <a:lnTo>
                  <a:pt x="6217" y="6672"/>
                </a:lnTo>
                <a:cubicBezTo>
                  <a:pt x="6344" y="6697"/>
                  <a:pt x="6471" y="6722"/>
                  <a:pt x="6597" y="6722"/>
                </a:cubicBezTo>
                <a:cubicBezTo>
                  <a:pt x="6925" y="6722"/>
                  <a:pt x="7229" y="6621"/>
                  <a:pt x="7456" y="6470"/>
                </a:cubicBezTo>
                <a:cubicBezTo>
                  <a:pt x="7507" y="6444"/>
                  <a:pt x="7557" y="6419"/>
                  <a:pt x="7608" y="6368"/>
                </a:cubicBezTo>
                <a:cubicBezTo>
                  <a:pt x="7885" y="6166"/>
                  <a:pt x="8088" y="5838"/>
                  <a:pt x="8113" y="5485"/>
                </a:cubicBezTo>
                <a:lnTo>
                  <a:pt x="8113" y="5485"/>
                </a:lnTo>
                <a:lnTo>
                  <a:pt x="8113" y="5485"/>
                </a:lnTo>
                <a:cubicBezTo>
                  <a:pt x="8113" y="5460"/>
                  <a:pt x="8113" y="5409"/>
                  <a:pt x="8113" y="5383"/>
                </a:cubicBezTo>
                <a:cubicBezTo>
                  <a:pt x="8113" y="5282"/>
                  <a:pt x="8113" y="5181"/>
                  <a:pt x="8088" y="5105"/>
                </a:cubicBezTo>
                <a:cubicBezTo>
                  <a:pt x="8088" y="5080"/>
                  <a:pt x="8062" y="5055"/>
                  <a:pt x="8062" y="5055"/>
                </a:cubicBezTo>
                <a:cubicBezTo>
                  <a:pt x="8568" y="4954"/>
                  <a:pt x="8947" y="4524"/>
                  <a:pt x="8947" y="4018"/>
                </a:cubicBezTo>
                <a:cubicBezTo>
                  <a:pt x="8947" y="3993"/>
                  <a:pt x="8947" y="3968"/>
                  <a:pt x="8947" y="3943"/>
                </a:cubicBezTo>
                <a:cubicBezTo>
                  <a:pt x="8947" y="3816"/>
                  <a:pt x="8922" y="3690"/>
                  <a:pt x="8846" y="3589"/>
                </a:cubicBezTo>
                <a:close/>
                <a:moveTo>
                  <a:pt x="3741" y="5838"/>
                </a:moveTo>
                <a:lnTo>
                  <a:pt x="3741" y="5838"/>
                </a:lnTo>
                <a:lnTo>
                  <a:pt x="3741" y="5838"/>
                </a:lnTo>
                <a:cubicBezTo>
                  <a:pt x="3766" y="5864"/>
                  <a:pt x="3791" y="5864"/>
                  <a:pt x="3816" y="5889"/>
                </a:cubicBezTo>
                <a:cubicBezTo>
                  <a:pt x="3766" y="5864"/>
                  <a:pt x="3741" y="5864"/>
                  <a:pt x="3715" y="5864"/>
                </a:cubicBezTo>
                <a:cubicBezTo>
                  <a:pt x="3741" y="5838"/>
                  <a:pt x="3741" y="5838"/>
                  <a:pt x="3741" y="5838"/>
                </a:cubicBezTo>
                <a:close/>
                <a:moveTo>
                  <a:pt x="3917" y="5914"/>
                </a:moveTo>
                <a:lnTo>
                  <a:pt x="3917" y="5914"/>
                </a:lnTo>
                <a:lnTo>
                  <a:pt x="3917" y="5914"/>
                </a:lnTo>
                <a:cubicBezTo>
                  <a:pt x="3943" y="5914"/>
                  <a:pt x="3943" y="5914"/>
                  <a:pt x="3943" y="5914"/>
                </a:cubicBezTo>
                <a:cubicBezTo>
                  <a:pt x="3943" y="5914"/>
                  <a:pt x="3943" y="5914"/>
                  <a:pt x="3917" y="59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">
            <a:extLst>
              <a:ext uri="{FF2B5EF4-FFF2-40B4-BE49-F238E27FC236}">
                <a16:creationId xmlns:a16="http://schemas.microsoft.com/office/drawing/2014/main" id="{1A8C1E2F-9B10-C443-93AC-ABF5716B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561" y="9639326"/>
            <a:ext cx="3010696" cy="2644190"/>
          </a:xfrm>
          <a:custGeom>
            <a:avLst/>
            <a:gdLst>
              <a:gd name="T0" fmla="*/ 8846 w 8948"/>
              <a:gd name="T1" fmla="*/ 3589 h 7860"/>
              <a:gd name="T2" fmla="*/ 8846 w 8948"/>
              <a:gd name="T3" fmla="*/ 3589 h 7860"/>
              <a:gd name="T4" fmla="*/ 8796 w 8948"/>
              <a:gd name="T5" fmla="*/ 3488 h 7860"/>
              <a:gd name="T6" fmla="*/ 8947 w 8948"/>
              <a:gd name="T7" fmla="*/ 2957 h 7860"/>
              <a:gd name="T8" fmla="*/ 8265 w 8948"/>
              <a:gd name="T9" fmla="*/ 1971 h 7860"/>
              <a:gd name="T10" fmla="*/ 7835 w 8948"/>
              <a:gd name="T11" fmla="*/ 1289 h 7860"/>
              <a:gd name="T12" fmla="*/ 7026 w 8948"/>
              <a:gd name="T13" fmla="*/ 834 h 7860"/>
              <a:gd name="T14" fmla="*/ 6091 w 8948"/>
              <a:gd name="T15" fmla="*/ 252 h 7860"/>
              <a:gd name="T16" fmla="*/ 5687 w 8948"/>
              <a:gd name="T17" fmla="*/ 328 h 7860"/>
              <a:gd name="T18" fmla="*/ 5055 w 8948"/>
              <a:gd name="T19" fmla="*/ 0 h 7860"/>
              <a:gd name="T20" fmla="*/ 4550 w 8948"/>
              <a:gd name="T21" fmla="*/ 202 h 7860"/>
              <a:gd name="T22" fmla="*/ 3690 w 8948"/>
              <a:gd name="T23" fmla="*/ 75 h 7860"/>
              <a:gd name="T24" fmla="*/ 2629 w 8948"/>
              <a:gd name="T25" fmla="*/ 581 h 7860"/>
              <a:gd name="T26" fmla="*/ 2350 w 8948"/>
              <a:gd name="T27" fmla="*/ 531 h 7860"/>
              <a:gd name="T28" fmla="*/ 1870 w 8948"/>
              <a:gd name="T29" fmla="*/ 682 h 7860"/>
              <a:gd name="T30" fmla="*/ 1870 w 8948"/>
              <a:gd name="T31" fmla="*/ 682 h 7860"/>
              <a:gd name="T32" fmla="*/ 1870 w 8948"/>
              <a:gd name="T33" fmla="*/ 682 h 7860"/>
              <a:gd name="T34" fmla="*/ 1618 w 8948"/>
              <a:gd name="T35" fmla="*/ 1036 h 7860"/>
              <a:gd name="T36" fmla="*/ 1567 w 8948"/>
              <a:gd name="T37" fmla="*/ 1036 h 7860"/>
              <a:gd name="T38" fmla="*/ 505 w 8948"/>
              <a:gd name="T39" fmla="*/ 2097 h 7860"/>
              <a:gd name="T40" fmla="*/ 505 w 8948"/>
              <a:gd name="T41" fmla="*/ 2123 h 7860"/>
              <a:gd name="T42" fmla="*/ 75 w 8948"/>
              <a:gd name="T43" fmla="*/ 3539 h 7860"/>
              <a:gd name="T44" fmla="*/ 884 w 8948"/>
              <a:gd name="T45" fmla="*/ 4827 h 7860"/>
              <a:gd name="T46" fmla="*/ 935 w 8948"/>
              <a:gd name="T47" fmla="*/ 4853 h 7860"/>
              <a:gd name="T48" fmla="*/ 1288 w 8948"/>
              <a:gd name="T49" fmla="*/ 4878 h 7860"/>
              <a:gd name="T50" fmla="*/ 1592 w 8948"/>
              <a:gd name="T51" fmla="*/ 4777 h 7860"/>
              <a:gd name="T52" fmla="*/ 2047 w 8948"/>
              <a:gd name="T53" fmla="*/ 4928 h 7860"/>
              <a:gd name="T54" fmla="*/ 2376 w 8948"/>
              <a:gd name="T55" fmla="*/ 4853 h 7860"/>
              <a:gd name="T56" fmla="*/ 2553 w 8948"/>
              <a:gd name="T57" fmla="*/ 5358 h 7860"/>
              <a:gd name="T58" fmla="*/ 3715 w 8948"/>
              <a:gd name="T59" fmla="*/ 5864 h 7860"/>
              <a:gd name="T60" fmla="*/ 4119 w 8948"/>
              <a:gd name="T61" fmla="*/ 5990 h 7860"/>
              <a:gd name="T62" fmla="*/ 5561 w 8948"/>
              <a:gd name="T63" fmla="*/ 7859 h 7860"/>
              <a:gd name="T64" fmla="*/ 6395 w 8948"/>
              <a:gd name="T65" fmla="*/ 7859 h 7860"/>
              <a:gd name="T66" fmla="*/ 6217 w 8948"/>
              <a:gd name="T67" fmla="*/ 6672 h 7860"/>
              <a:gd name="T68" fmla="*/ 6217 w 8948"/>
              <a:gd name="T69" fmla="*/ 6672 h 7860"/>
              <a:gd name="T70" fmla="*/ 6597 w 8948"/>
              <a:gd name="T71" fmla="*/ 6722 h 7860"/>
              <a:gd name="T72" fmla="*/ 7456 w 8948"/>
              <a:gd name="T73" fmla="*/ 6470 h 7860"/>
              <a:gd name="T74" fmla="*/ 7608 w 8948"/>
              <a:gd name="T75" fmla="*/ 6368 h 7860"/>
              <a:gd name="T76" fmla="*/ 8113 w 8948"/>
              <a:gd name="T77" fmla="*/ 5485 h 7860"/>
              <a:gd name="T78" fmla="*/ 8113 w 8948"/>
              <a:gd name="T79" fmla="*/ 5485 h 7860"/>
              <a:gd name="T80" fmla="*/ 8113 w 8948"/>
              <a:gd name="T81" fmla="*/ 5485 h 7860"/>
              <a:gd name="T82" fmla="*/ 8113 w 8948"/>
              <a:gd name="T83" fmla="*/ 5383 h 7860"/>
              <a:gd name="T84" fmla="*/ 8088 w 8948"/>
              <a:gd name="T85" fmla="*/ 5105 h 7860"/>
              <a:gd name="T86" fmla="*/ 8062 w 8948"/>
              <a:gd name="T87" fmla="*/ 5055 h 7860"/>
              <a:gd name="T88" fmla="*/ 8947 w 8948"/>
              <a:gd name="T89" fmla="*/ 4018 h 7860"/>
              <a:gd name="T90" fmla="*/ 8947 w 8948"/>
              <a:gd name="T91" fmla="*/ 3943 h 7860"/>
              <a:gd name="T92" fmla="*/ 8846 w 8948"/>
              <a:gd name="T93" fmla="*/ 3589 h 7860"/>
              <a:gd name="T94" fmla="*/ 3741 w 8948"/>
              <a:gd name="T95" fmla="*/ 5838 h 7860"/>
              <a:gd name="T96" fmla="*/ 3741 w 8948"/>
              <a:gd name="T97" fmla="*/ 5838 h 7860"/>
              <a:gd name="T98" fmla="*/ 3741 w 8948"/>
              <a:gd name="T99" fmla="*/ 5838 h 7860"/>
              <a:gd name="T100" fmla="*/ 3816 w 8948"/>
              <a:gd name="T101" fmla="*/ 5889 h 7860"/>
              <a:gd name="T102" fmla="*/ 3715 w 8948"/>
              <a:gd name="T103" fmla="*/ 5864 h 7860"/>
              <a:gd name="T104" fmla="*/ 3741 w 8948"/>
              <a:gd name="T105" fmla="*/ 5838 h 7860"/>
              <a:gd name="T106" fmla="*/ 3917 w 8948"/>
              <a:gd name="T107" fmla="*/ 5914 h 7860"/>
              <a:gd name="T108" fmla="*/ 3917 w 8948"/>
              <a:gd name="T109" fmla="*/ 5914 h 7860"/>
              <a:gd name="T110" fmla="*/ 3917 w 8948"/>
              <a:gd name="T111" fmla="*/ 5914 h 7860"/>
              <a:gd name="T112" fmla="*/ 3943 w 8948"/>
              <a:gd name="T113" fmla="*/ 5914 h 7860"/>
              <a:gd name="T114" fmla="*/ 3917 w 8948"/>
              <a:gd name="T115" fmla="*/ 5914 h 7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948" h="7860">
                <a:moveTo>
                  <a:pt x="8846" y="3589"/>
                </a:moveTo>
                <a:lnTo>
                  <a:pt x="8846" y="3589"/>
                </a:lnTo>
                <a:cubicBezTo>
                  <a:pt x="8846" y="3539"/>
                  <a:pt x="8821" y="3513"/>
                  <a:pt x="8796" y="3488"/>
                </a:cubicBezTo>
                <a:cubicBezTo>
                  <a:pt x="8897" y="3336"/>
                  <a:pt x="8947" y="3134"/>
                  <a:pt x="8947" y="2957"/>
                </a:cubicBezTo>
                <a:cubicBezTo>
                  <a:pt x="8947" y="2502"/>
                  <a:pt x="8669" y="2123"/>
                  <a:pt x="8265" y="1971"/>
                </a:cubicBezTo>
                <a:cubicBezTo>
                  <a:pt x="8189" y="1744"/>
                  <a:pt x="8062" y="1491"/>
                  <a:pt x="7835" y="1289"/>
                </a:cubicBezTo>
                <a:cubicBezTo>
                  <a:pt x="7608" y="1036"/>
                  <a:pt x="7305" y="884"/>
                  <a:pt x="7026" y="834"/>
                </a:cubicBezTo>
                <a:cubicBezTo>
                  <a:pt x="6849" y="480"/>
                  <a:pt x="6496" y="252"/>
                  <a:pt x="6091" y="252"/>
                </a:cubicBezTo>
                <a:cubicBezTo>
                  <a:pt x="5939" y="252"/>
                  <a:pt x="5813" y="278"/>
                  <a:pt x="5687" y="328"/>
                </a:cubicBezTo>
                <a:cubicBezTo>
                  <a:pt x="5535" y="126"/>
                  <a:pt x="5308" y="0"/>
                  <a:pt x="5055" y="0"/>
                </a:cubicBezTo>
                <a:cubicBezTo>
                  <a:pt x="4853" y="0"/>
                  <a:pt x="4676" y="75"/>
                  <a:pt x="4550" y="202"/>
                </a:cubicBezTo>
                <a:cubicBezTo>
                  <a:pt x="4296" y="75"/>
                  <a:pt x="3993" y="25"/>
                  <a:pt x="3690" y="75"/>
                </a:cubicBezTo>
                <a:cubicBezTo>
                  <a:pt x="3235" y="101"/>
                  <a:pt x="2856" y="303"/>
                  <a:pt x="2629" y="581"/>
                </a:cubicBezTo>
                <a:cubicBezTo>
                  <a:pt x="2553" y="556"/>
                  <a:pt x="2452" y="531"/>
                  <a:pt x="2350" y="531"/>
                </a:cubicBezTo>
                <a:cubicBezTo>
                  <a:pt x="2173" y="531"/>
                  <a:pt x="1996" y="581"/>
                  <a:pt x="1870" y="682"/>
                </a:cubicBezTo>
                <a:lnTo>
                  <a:pt x="1870" y="682"/>
                </a:lnTo>
                <a:lnTo>
                  <a:pt x="1870" y="682"/>
                </a:lnTo>
                <a:cubicBezTo>
                  <a:pt x="1744" y="783"/>
                  <a:pt x="1668" y="910"/>
                  <a:pt x="1618" y="1036"/>
                </a:cubicBezTo>
                <a:cubicBezTo>
                  <a:pt x="1592" y="1036"/>
                  <a:pt x="1567" y="1036"/>
                  <a:pt x="1567" y="1036"/>
                </a:cubicBezTo>
                <a:cubicBezTo>
                  <a:pt x="985" y="1036"/>
                  <a:pt x="505" y="1517"/>
                  <a:pt x="505" y="2097"/>
                </a:cubicBezTo>
                <a:lnTo>
                  <a:pt x="505" y="2123"/>
                </a:lnTo>
                <a:cubicBezTo>
                  <a:pt x="176" y="2401"/>
                  <a:pt x="0" y="2932"/>
                  <a:pt x="75" y="3539"/>
                </a:cubicBezTo>
                <a:cubicBezTo>
                  <a:pt x="151" y="4145"/>
                  <a:pt x="480" y="4651"/>
                  <a:pt x="884" y="4827"/>
                </a:cubicBezTo>
                <a:cubicBezTo>
                  <a:pt x="910" y="4827"/>
                  <a:pt x="910" y="4827"/>
                  <a:pt x="935" y="4853"/>
                </a:cubicBezTo>
                <a:cubicBezTo>
                  <a:pt x="1061" y="4878"/>
                  <a:pt x="1162" y="4903"/>
                  <a:pt x="1288" y="4878"/>
                </a:cubicBezTo>
                <a:cubicBezTo>
                  <a:pt x="1415" y="4878"/>
                  <a:pt x="1517" y="4827"/>
                  <a:pt x="1592" y="4777"/>
                </a:cubicBezTo>
                <a:cubicBezTo>
                  <a:pt x="1719" y="4878"/>
                  <a:pt x="1895" y="4928"/>
                  <a:pt x="2047" y="4928"/>
                </a:cubicBezTo>
                <a:cubicBezTo>
                  <a:pt x="2173" y="4928"/>
                  <a:pt x="2274" y="4903"/>
                  <a:pt x="2376" y="4853"/>
                </a:cubicBezTo>
                <a:cubicBezTo>
                  <a:pt x="2401" y="5029"/>
                  <a:pt x="2452" y="5181"/>
                  <a:pt x="2553" y="5358"/>
                </a:cubicBezTo>
                <a:cubicBezTo>
                  <a:pt x="2856" y="5813"/>
                  <a:pt x="3361" y="6065"/>
                  <a:pt x="3715" y="5864"/>
                </a:cubicBezTo>
                <a:cubicBezTo>
                  <a:pt x="4119" y="5990"/>
                  <a:pt x="4119" y="5990"/>
                  <a:pt x="4119" y="5990"/>
                </a:cubicBezTo>
                <a:cubicBezTo>
                  <a:pt x="4651" y="6216"/>
                  <a:pt x="5434" y="6747"/>
                  <a:pt x="5561" y="7859"/>
                </a:cubicBezTo>
                <a:cubicBezTo>
                  <a:pt x="6395" y="7859"/>
                  <a:pt x="6395" y="7859"/>
                  <a:pt x="6395" y="7859"/>
                </a:cubicBezTo>
                <a:cubicBezTo>
                  <a:pt x="6217" y="6672"/>
                  <a:pt x="6217" y="6672"/>
                  <a:pt x="6217" y="6672"/>
                </a:cubicBezTo>
                <a:lnTo>
                  <a:pt x="6217" y="6672"/>
                </a:lnTo>
                <a:cubicBezTo>
                  <a:pt x="6344" y="6697"/>
                  <a:pt x="6471" y="6722"/>
                  <a:pt x="6597" y="6722"/>
                </a:cubicBezTo>
                <a:cubicBezTo>
                  <a:pt x="6925" y="6722"/>
                  <a:pt x="7229" y="6621"/>
                  <a:pt x="7456" y="6470"/>
                </a:cubicBezTo>
                <a:cubicBezTo>
                  <a:pt x="7507" y="6444"/>
                  <a:pt x="7557" y="6419"/>
                  <a:pt x="7608" y="6368"/>
                </a:cubicBezTo>
                <a:cubicBezTo>
                  <a:pt x="7885" y="6166"/>
                  <a:pt x="8088" y="5838"/>
                  <a:pt x="8113" y="5485"/>
                </a:cubicBezTo>
                <a:lnTo>
                  <a:pt x="8113" y="5485"/>
                </a:lnTo>
                <a:lnTo>
                  <a:pt x="8113" y="5485"/>
                </a:lnTo>
                <a:cubicBezTo>
                  <a:pt x="8113" y="5460"/>
                  <a:pt x="8113" y="5409"/>
                  <a:pt x="8113" y="5383"/>
                </a:cubicBezTo>
                <a:cubicBezTo>
                  <a:pt x="8113" y="5282"/>
                  <a:pt x="8113" y="5181"/>
                  <a:pt x="8088" y="5105"/>
                </a:cubicBezTo>
                <a:cubicBezTo>
                  <a:pt x="8088" y="5080"/>
                  <a:pt x="8062" y="5055"/>
                  <a:pt x="8062" y="5055"/>
                </a:cubicBezTo>
                <a:cubicBezTo>
                  <a:pt x="8568" y="4954"/>
                  <a:pt x="8947" y="4524"/>
                  <a:pt x="8947" y="4018"/>
                </a:cubicBezTo>
                <a:cubicBezTo>
                  <a:pt x="8947" y="3993"/>
                  <a:pt x="8947" y="3968"/>
                  <a:pt x="8947" y="3943"/>
                </a:cubicBezTo>
                <a:cubicBezTo>
                  <a:pt x="8947" y="3816"/>
                  <a:pt x="8922" y="3690"/>
                  <a:pt x="8846" y="3589"/>
                </a:cubicBezTo>
                <a:close/>
                <a:moveTo>
                  <a:pt x="3741" y="5838"/>
                </a:moveTo>
                <a:lnTo>
                  <a:pt x="3741" y="5838"/>
                </a:lnTo>
                <a:lnTo>
                  <a:pt x="3741" y="5838"/>
                </a:lnTo>
                <a:cubicBezTo>
                  <a:pt x="3766" y="5864"/>
                  <a:pt x="3791" y="5864"/>
                  <a:pt x="3816" y="5889"/>
                </a:cubicBezTo>
                <a:cubicBezTo>
                  <a:pt x="3766" y="5864"/>
                  <a:pt x="3741" y="5864"/>
                  <a:pt x="3715" y="5864"/>
                </a:cubicBezTo>
                <a:cubicBezTo>
                  <a:pt x="3741" y="5838"/>
                  <a:pt x="3741" y="5838"/>
                  <a:pt x="3741" y="5838"/>
                </a:cubicBezTo>
                <a:close/>
                <a:moveTo>
                  <a:pt x="3917" y="5914"/>
                </a:moveTo>
                <a:lnTo>
                  <a:pt x="3917" y="5914"/>
                </a:lnTo>
                <a:lnTo>
                  <a:pt x="3917" y="5914"/>
                </a:lnTo>
                <a:cubicBezTo>
                  <a:pt x="3943" y="5914"/>
                  <a:pt x="3943" y="5914"/>
                  <a:pt x="3943" y="5914"/>
                </a:cubicBezTo>
                <a:cubicBezTo>
                  <a:pt x="3943" y="5914"/>
                  <a:pt x="3943" y="5914"/>
                  <a:pt x="3917" y="59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">
            <a:extLst>
              <a:ext uri="{FF2B5EF4-FFF2-40B4-BE49-F238E27FC236}">
                <a16:creationId xmlns:a16="http://schemas.microsoft.com/office/drawing/2014/main" id="{50C1B038-310B-9F40-9A8E-6C729F96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377" y="7132614"/>
            <a:ext cx="3010696" cy="2644190"/>
          </a:xfrm>
          <a:custGeom>
            <a:avLst/>
            <a:gdLst>
              <a:gd name="T0" fmla="*/ 8846 w 8948"/>
              <a:gd name="T1" fmla="*/ 3589 h 7860"/>
              <a:gd name="T2" fmla="*/ 8846 w 8948"/>
              <a:gd name="T3" fmla="*/ 3589 h 7860"/>
              <a:gd name="T4" fmla="*/ 8796 w 8948"/>
              <a:gd name="T5" fmla="*/ 3488 h 7860"/>
              <a:gd name="T6" fmla="*/ 8947 w 8948"/>
              <a:gd name="T7" fmla="*/ 2957 h 7860"/>
              <a:gd name="T8" fmla="*/ 8265 w 8948"/>
              <a:gd name="T9" fmla="*/ 1971 h 7860"/>
              <a:gd name="T10" fmla="*/ 7835 w 8948"/>
              <a:gd name="T11" fmla="*/ 1289 h 7860"/>
              <a:gd name="T12" fmla="*/ 7026 w 8948"/>
              <a:gd name="T13" fmla="*/ 834 h 7860"/>
              <a:gd name="T14" fmla="*/ 6091 w 8948"/>
              <a:gd name="T15" fmla="*/ 252 h 7860"/>
              <a:gd name="T16" fmla="*/ 5687 w 8948"/>
              <a:gd name="T17" fmla="*/ 328 h 7860"/>
              <a:gd name="T18" fmla="*/ 5055 w 8948"/>
              <a:gd name="T19" fmla="*/ 0 h 7860"/>
              <a:gd name="T20" fmla="*/ 4550 w 8948"/>
              <a:gd name="T21" fmla="*/ 202 h 7860"/>
              <a:gd name="T22" fmla="*/ 3690 w 8948"/>
              <a:gd name="T23" fmla="*/ 75 h 7860"/>
              <a:gd name="T24" fmla="*/ 2629 w 8948"/>
              <a:gd name="T25" fmla="*/ 581 h 7860"/>
              <a:gd name="T26" fmla="*/ 2350 w 8948"/>
              <a:gd name="T27" fmla="*/ 531 h 7860"/>
              <a:gd name="T28" fmla="*/ 1870 w 8948"/>
              <a:gd name="T29" fmla="*/ 682 h 7860"/>
              <a:gd name="T30" fmla="*/ 1870 w 8948"/>
              <a:gd name="T31" fmla="*/ 682 h 7860"/>
              <a:gd name="T32" fmla="*/ 1870 w 8948"/>
              <a:gd name="T33" fmla="*/ 682 h 7860"/>
              <a:gd name="T34" fmla="*/ 1618 w 8948"/>
              <a:gd name="T35" fmla="*/ 1036 h 7860"/>
              <a:gd name="T36" fmla="*/ 1567 w 8948"/>
              <a:gd name="T37" fmla="*/ 1036 h 7860"/>
              <a:gd name="T38" fmla="*/ 505 w 8948"/>
              <a:gd name="T39" fmla="*/ 2097 h 7860"/>
              <a:gd name="T40" fmla="*/ 505 w 8948"/>
              <a:gd name="T41" fmla="*/ 2123 h 7860"/>
              <a:gd name="T42" fmla="*/ 75 w 8948"/>
              <a:gd name="T43" fmla="*/ 3539 h 7860"/>
              <a:gd name="T44" fmla="*/ 884 w 8948"/>
              <a:gd name="T45" fmla="*/ 4827 h 7860"/>
              <a:gd name="T46" fmla="*/ 935 w 8948"/>
              <a:gd name="T47" fmla="*/ 4853 h 7860"/>
              <a:gd name="T48" fmla="*/ 1288 w 8948"/>
              <a:gd name="T49" fmla="*/ 4878 h 7860"/>
              <a:gd name="T50" fmla="*/ 1592 w 8948"/>
              <a:gd name="T51" fmla="*/ 4777 h 7860"/>
              <a:gd name="T52" fmla="*/ 2047 w 8948"/>
              <a:gd name="T53" fmla="*/ 4928 h 7860"/>
              <a:gd name="T54" fmla="*/ 2376 w 8948"/>
              <a:gd name="T55" fmla="*/ 4853 h 7860"/>
              <a:gd name="T56" fmla="*/ 2553 w 8948"/>
              <a:gd name="T57" fmla="*/ 5358 h 7860"/>
              <a:gd name="T58" fmla="*/ 3715 w 8948"/>
              <a:gd name="T59" fmla="*/ 5864 h 7860"/>
              <a:gd name="T60" fmla="*/ 4119 w 8948"/>
              <a:gd name="T61" fmla="*/ 5990 h 7860"/>
              <a:gd name="T62" fmla="*/ 5561 w 8948"/>
              <a:gd name="T63" fmla="*/ 7859 h 7860"/>
              <a:gd name="T64" fmla="*/ 6395 w 8948"/>
              <a:gd name="T65" fmla="*/ 7859 h 7860"/>
              <a:gd name="T66" fmla="*/ 6217 w 8948"/>
              <a:gd name="T67" fmla="*/ 6672 h 7860"/>
              <a:gd name="T68" fmla="*/ 6217 w 8948"/>
              <a:gd name="T69" fmla="*/ 6672 h 7860"/>
              <a:gd name="T70" fmla="*/ 6597 w 8948"/>
              <a:gd name="T71" fmla="*/ 6722 h 7860"/>
              <a:gd name="T72" fmla="*/ 7456 w 8948"/>
              <a:gd name="T73" fmla="*/ 6470 h 7860"/>
              <a:gd name="T74" fmla="*/ 7608 w 8948"/>
              <a:gd name="T75" fmla="*/ 6368 h 7860"/>
              <a:gd name="T76" fmla="*/ 8113 w 8948"/>
              <a:gd name="T77" fmla="*/ 5485 h 7860"/>
              <a:gd name="T78" fmla="*/ 8113 w 8948"/>
              <a:gd name="T79" fmla="*/ 5485 h 7860"/>
              <a:gd name="T80" fmla="*/ 8113 w 8948"/>
              <a:gd name="T81" fmla="*/ 5485 h 7860"/>
              <a:gd name="T82" fmla="*/ 8113 w 8948"/>
              <a:gd name="T83" fmla="*/ 5383 h 7860"/>
              <a:gd name="T84" fmla="*/ 8088 w 8948"/>
              <a:gd name="T85" fmla="*/ 5105 h 7860"/>
              <a:gd name="T86" fmla="*/ 8062 w 8948"/>
              <a:gd name="T87" fmla="*/ 5055 h 7860"/>
              <a:gd name="T88" fmla="*/ 8947 w 8948"/>
              <a:gd name="T89" fmla="*/ 4018 h 7860"/>
              <a:gd name="T90" fmla="*/ 8947 w 8948"/>
              <a:gd name="T91" fmla="*/ 3943 h 7860"/>
              <a:gd name="T92" fmla="*/ 8846 w 8948"/>
              <a:gd name="T93" fmla="*/ 3589 h 7860"/>
              <a:gd name="T94" fmla="*/ 3741 w 8948"/>
              <a:gd name="T95" fmla="*/ 5838 h 7860"/>
              <a:gd name="T96" fmla="*/ 3741 w 8948"/>
              <a:gd name="T97" fmla="*/ 5838 h 7860"/>
              <a:gd name="T98" fmla="*/ 3741 w 8948"/>
              <a:gd name="T99" fmla="*/ 5838 h 7860"/>
              <a:gd name="T100" fmla="*/ 3816 w 8948"/>
              <a:gd name="T101" fmla="*/ 5889 h 7860"/>
              <a:gd name="T102" fmla="*/ 3715 w 8948"/>
              <a:gd name="T103" fmla="*/ 5864 h 7860"/>
              <a:gd name="T104" fmla="*/ 3741 w 8948"/>
              <a:gd name="T105" fmla="*/ 5838 h 7860"/>
              <a:gd name="T106" fmla="*/ 3917 w 8948"/>
              <a:gd name="T107" fmla="*/ 5914 h 7860"/>
              <a:gd name="T108" fmla="*/ 3917 w 8948"/>
              <a:gd name="T109" fmla="*/ 5914 h 7860"/>
              <a:gd name="T110" fmla="*/ 3917 w 8948"/>
              <a:gd name="T111" fmla="*/ 5914 h 7860"/>
              <a:gd name="T112" fmla="*/ 3943 w 8948"/>
              <a:gd name="T113" fmla="*/ 5914 h 7860"/>
              <a:gd name="T114" fmla="*/ 3917 w 8948"/>
              <a:gd name="T115" fmla="*/ 5914 h 7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948" h="7860">
                <a:moveTo>
                  <a:pt x="8846" y="3589"/>
                </a:moveTo>
                <a:lnTo>
                  <a:pt x="8846" y="3589"/>
                </a:lnTo>
                <a:cubicBezTo>
                  <a:pt x="8846" y="3539"/>
                  <a:pt x="8821" y="3513"/>
                  <a:pt x="8796" y="3488"/>
                </a:cubicBezTo>
                <a:cubicBezTo>
                  <a:pt x="8897" y="3336"/>
                  <a:pt x="8947" y="3134"/>
                  <a:pt x="8947" y="2957"/>
                </a:cubicBezTo>
                <a:cubicBezTo>
                  <a:pt x="8947" y="2502"/>
                  <a:pt x="8669" y="2123"/>
                  <a:pt x="8265" y="1971"/>
                </a:cubicBezTo>
                <a:cubicBezTo>
                  <a:pt x="8189" y="1744"/>
                  <a:pt x="8062" y="1491"/>
                  <a:pt x="7835" y="1289"/>
                </a:cubicBezTo>
                <a:cubicBezTo>
                  <a:pt x="7608" y="1036"/>
                  <a:pt x="7305" y="884"/>
                  <a:pt x="7026" y="834"/>
                </a:cubicBezTo>
                <a:cubicBezTo>
                  <a:pt x="6849" y="480"/>
                  <a:pt x="6496" y="252"/>
                  <a:pt x="6091" y="252"/>
                </a:cubicBezTo>
                <a:cubicBezTo>
                  <a:pt x="5939" y="252"/>
                  <a:pt x="5813" y="278"/>
                  <a:pt x="5687" y="328"/>
                </a:cubicBezTo>
                <a:cubicBezTo>
                  <a:pt x="5535" y="126"/>
                  <a:pt x="5308" y="0"/>
                  <a:pt x="5055" y="0"/>
                </a:cubicBezTo>
                <a:cubicBezTo>
                  <a:pt x="4853" y="0"/>
                  <a:pt x="4676" y="75"/>
                  <a:pt x="4550" y="202"/>
                </a:cubicBezTo>
                <a:cubicBezTo>
                  <a:pt x="4296" y="75"/>
                  <a:pt x="3993" y="25"/>
                  <a:pt x="3690" y="75"/>
                </a:cubicBezTo>
                <a:cubicBezTo>
                  <a:pt x="3235" y="101"/>
                  <a:pt x="2856" y="303"/>
                  <a:pt x="2629" y="581"/>
                </a:cubicBezTo>
                <a:cubicBezTo>
                  <a:pt x="2553" y="556"/>
                  <a:pt x="2452" y="531"/>
                  <a:pt x="2350" y="531"/>
                </a:cubicBezTo>
                <a:cubicBezTo>
                  <a:pt x="2173" y="531"/>
                  <a:pt x="1996" y="581"/>
                  <a:pt x="1870" y="682"/>
                </a:cubicBezTo>
                <a:lnTo>
                  <a:pt x="1870" y="682"/>
                </a:lnTo>
                <a:lnTo>
                  <a:pt x="1870" y="682"/>
                </a:lnTo>
                <a:cubicBezTo>
                  <a:pt x="1744" y="783"/>
                  <a:pt x="1668" y="910"/>
                  <a:pt x="1618" y="1036"/>
                </a:cubicBezTo>
                <a:cubicBezTo>
                  <a:pt x="1592" y="1036"/>
                  <a:pt x="1567" y="1036"/>
                  <a:pt x="1567" y="1036"/>
                </a:cubicBezTo>
                <a:cubicBezTo>
                  <a:pt x="985" y="1036"/>
                  <a:pt x="505" y="1517"/>
                  <a:pt x="505" y="2097"/>
                </a:cubicBezTo>
                <a:lnTo>
                  <a:pt x="505" y="2123"/>
                </a:lnTo>
                <a:cubicBezTo>
                  <a:pt x="176" y="2401"/>
                  <a:pt x="0" y="2932"/>
                  <a:pt x="75" y="3539"/>
                </a:cubicBezTo>
                <a:cubicBezTo>
                  <a:pt x="151" y="4145"/>
                  <a:pt x="480" y="4651"/>
                  <a:pt x="884" y="4827"/>
                </a:cubicBezTo>
                <a:cubicBezTo>
                  <a:pt x="910" y="4827"/>
                  <a:pt x="910" y="4827"/>
                  <a:pt x="935" y="4853"/>
                </a:cubicBezTo>
                <a:cubicBezTo>
                  <a:pt x="1061" y="4878"/>
                  <a:pt x="1162" y="4903"/>
                  <a:pt x="1288" y="4878"/>
                </a:cubicBezTo>
                <a:cubicBezTo>
                  <a:pt x="1415" y="4878"/>
                  <a:pt x="1517" y="4827"/>
                  <a:pt x="1592" y="4777"/>
                </a:cubicBezTo>
                <a:cubicBezTo>
                  <a:pt x="1719" y="4878"/>
                  <a:pt x="1895" y="4928"/>
                  <a:pt x="2047" y="4928"/>
                </a:cubicBezTo>
                <a:cubicBezTo>
                  <a:pt x="2173" y="4928"/>
                  <a:pt x="2274" y="4903"/>
                  <a:pt x="2376" y="4853"/>
                </a:cubicBezTo>
                <a:cubicBezTo>
                  <a:pt x="2401" y="5029"/>
                  <a:pt x="2452" y="5181"/>
                  <a:pt x="2553" y="5358"/>
                </a:cubicBezTo>
                <a:cubicBezTo>
                  <a:pt x="2856" y="5813"/>
                  <a:pt x="3361" y="6065"/>
                  <a:pt x="3715" y="5864"/>
                </a:cubicBezTo>
                <a:cubicBezTo>
                  <a:pt x="4119" y="5990"/>
                  <a:pt x="4119" y="5990"/>
                  <a:pt x="4119" y="5990"/>
                </a:cubicBezTo>
                <a:cubicBezTo>
                  <a:pt x="4651" y="6216"/>
                  <a:pt x="5434" y="6747"/>
                  <a:pt x="5561" y="7859"/>
                </a:cubicBezTo>
                <a:cubicBezTo>
                  <a:pt x="6395" y="7859"/>
                  <a:pt x="6395" y="7859"/>
                  <a:pt x="6395" y="7859"/>
                </a:cubicBezTo>
                <a:cubicBezTo>
                  <a:pt x="6217" y="6672"/>
                  <a:pt x="6217" y="6672"/>
                  <a:pt x="6217" y="6672"/>
                </a:cubicBezTo>
                <a:lnTo>
                  <a:pt x="6217" y="6672"/>
                </a:lnTo>
                <a:cubicBezTo>
                  <a:pt x="6344" y="6697"/>
                  <a:pt x="6471" y="6722"/>
                  <a:pt x="6597" y="6722"/>
                </a:cubicBezTo>
                <a:cubicBezTo>
                  <a:pt x="6925" y="6722"/>
                  <a:pt x="7229" y="6621"/>
                  <a:pt x="7456" y="6470"/>
                </a:cubicBezTo>
                <a:cubicBezTo>
                  <a:pt x="7507" y="6444"/>
                  <a:pt x="7557" y="6419"/>
                  <a:pt x="7608" y="6368"/>
                </a:cubicBezTo>
                <a:cubicBezTo>
                  <a:pt x="7885" y="6166"/>
                  <a:pt x="8088" y="5838"/>
                  <a:pt x="8113" y="5485"/>
                </a:cubicBezTo>
                <a:lnTo>
                  <a:pt x="8113" y="5485"/>
                </a:lnTo>
                <a:lnTo>
                  <a:pt x="8113" y="5485"/>
                </a:lnTo>
                <a:cubicBezTo>
                  <a:pt x="8113" y="5460"/>
                  <a:pt x="8113" y="5409"/>
                  <a:pt x="8113" y="5383"/>
                </a:cubicBezTo>
                <a:cubicBezTo>
                  <a:pt x="8113" y="5282"/>
                  <a:pt x="8113" y="5181"/>
                  <a:pt x="8088" y="5105"/>
                </a:cubicBezTo>
                <a:cubicBezTo>
                  <a:pt x="8088" y="5080"/>
                  <a:pt x="8062" y="5055"/>
                  <a:pt x="8062" y="5055"/>
                </a:cubicBezTo>
                <a:cubicBezTo>
                  <a:pt x="8568" y="4954"/>
                  <a:pt x="8947" y="4524"/>
                  <a:pt x="8947" y="4018"/>
                </a:cubicBezTo>
                <a:cubicBezTo>
                  <a:pt x="8947" y="3993"/>
                  <a:pt x="8947" y="3968"/>
                  <a:pt x="8947" y="3943"/>
                </a:cubicBezTo>
                <a:cubicBezTo>
                  <a:pt x="8947" y="3816"/>
                  <a:pt x="8922" y="3690"/>
                  <a:pt x="8846" y="3589"/>
                </a:cubicBezTo>
                <a:close/>
                <a:moveTo>
                  <a:pt x="3741" y="5838"/>
                </a:moveTo>
                <a:lnTo>
                  <a:pt x="3741" y="5838"/>
                </a:lnTo>
                <a:lnTo>
                  <a:pt x="3741" y="5838"/>
                </a:lnTo>
                <a:cubicBezTo>
                  <a:pt x="3766" y="5864"/>
                  <a:pt x="3791" y="5864"/>
                  <a:pt x="3816" y="5889"/>
                </a:cubicBezTo>
                <a:cubicBezTo>
                  <a:pt x="3766" y="5864"/>
                  <a:pt x="3741" y="5864"/>
                  <a:pt x="3715" y="5864"/>
                </a:cubicBezTo>
                <a:cubicBezTo>
                  <a:pt x="3741" y="5838"/>
                  <a:pt x="3741" y="5838"/>
                  <a:pt x="3741" y="5838"/>
                </a:cubicBezTo>
                <a:close/>
                <a:moveTo>
                  <a:pt x="3917" y="5914"/>
                </a:moveTo>
                <a:lnTo>
                  <a:pt x="3917" y="5914"/>
                </a:lnTo>
                <a:lnTo>
                  <a:pt x="3917" y="5914"/>
                </a:lnTo>
                <a:cubicBezTo>
                  <a:pt x="3943" y="5914"/>
                  <a:pt x="3943" y="5914"/>
                  <a:pt x="3943" y="5914"/>
                </a:cubicBezTo>
                <a:cubicBezTo>
                  <a:pt x="3943" y="5914"/>
                  <a:pt x="3943" y="5914"/>
                  <a:pt x="3917" y="59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CuadroTexto 395">
            <a:extLst>
              <a:ext uri="{FF2B5EF4-FFF2-40B4-BE49-F238E27FC236}">
                <a16:creationId xmlns:a16="http://schemas.microsoft.com/office/drawing/2014/main" id="{7BE7FD4E-86D3-E049-A0D8-D43F691883C7}"/>
              </a:ext>
            </a:extLst>
          </p:cNvPr>
          <p:cNvSpPr txBox="1"/>
          <p:nvPr/>
        </p:nvSpPr>
        <p:spPr>
          <a:xfrm>
            <a:off x="3417789" y="5268711"/>
            <a:ext cx="122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216" name="CuadroTexto 395">
            <a:extLst>
              <a:ext uri="{FF2B5EF4-FFF2-40B4-BE49-F238E27FC236}">
                <a16:creationId xmlns:a16="http://schemas.microsoft.com/office/drawing/2014/main" id="{2EF9E8C2-1F46-5940-B7D4-B5CB4A6CB4CE}"/>
              </a:ext>
            </a:extLst>
          </p:cNvPr>
          <p:cNvSpPr txBox="1"/>
          <p:nvPr/>
        </p:nvSpPr>
        <p:spPr>
          <a:xfrm>
            <a:off x="3417789" y="10297911"/>
            <a:ext cx="122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217" name="CuadroTexto 395">
            <a:extLst>
              <a:ext uri="{FF2B5EF4-FFF2-40B4-BE49-F238E27FC236}">
                <a16:creationId xmlns:a16="http://schemas.microsoft.com/office/drawing/2014/main" id="{139AF78E-EACB-8345-A71D-28BDB3308A86}"/>
              </a:ext>
            </a:extLst>
          </p:cNvPr>
          <p:cNvSpPr txBox="1"/>
          <p:nvPr/>
        </p:nvSpPr>
        <p:spPr>
          <a:xfrm>
            <a:off x="19615732" y="7750654"/>
            <a:ext cx="122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89F7C3D2-C0D9-0048-AF31-8D1B1382CFBD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F1E1A462-F17B-D84F-A745-5AABE297B00A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425671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5F41611-2FE7-9A4F-BD72-BD1224D05FA8}"/>
              </a:ext>
            </a:extLst>
          </p:cNvPr>
          <p:cNvGrpSpPr/>
          <p:nvPr/>
        </p:nvGrpSpPr>
        <p:grpSpPr>
          <a:xfrm>
            <a:off x="9663341" y="8609952"/>
            <a:ext cx="5038231" cy="4415031"/>
            <a:chOff x="9394563" y="6259051"/>
            <a:chExt cx="5450410" cy="477623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8" name="Freeform 3">
              <a:extLst>
                <a:ext uri="{FF2B5EF4-FFF2-40B4-BE49-F238E27FC236}">
                  <a16:creationId xmlns:a16="http://schemas.microsoft.com/office/drawing/2014/main" id="{530F8C26-41D2-DD42-94B2-994E42381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4">
              <a:extLst>
                <a:ext uri="{FF2B5EF4-FFF2-40B4-BE49-F238E27FC236}">
                  <a16:creationId xmlns:a16="http://schemas.microsoft.com/office/drawing/2014/main" id="{5C7C0A6D-FD24-7147-B132-3F56D5295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01450521-2B39-4740-A2D0-BECF4EE1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15DDE71C-C74D-AA4B-96EA-30931731D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CED211B-0811-7C41-9B44-95EADAB13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2B1E6266-37C7-D143-B548-8D60AFAE8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D005BCCE-D6AA-3545-8DDA-9977A96E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40B04B30-FFED-6C48-A335-C7814846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E5BA69F-029D-7649-AA8F-C9F1A2290834}"/>
              </a:ext>
            </a:extLst>
          </p:cNvPr>
          <p:cNvGrpSpPr/>
          <p:nvPr/>
        </p:nvGrpSpPr>
        <p:grpSpPr>
          <a:xfrm>
            <a:off x="2872857" y="6431321"/>
            <a:ext cx="4517370" cy="1974859"/>
            <a:chOff x="13050756" y="7518841"/>
            <a:chExt cx="4517370" cy="1974859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F9D879C1-FBCA-3F48-BCB3-3007E6C29845}"/>
                </a:ext>
              </a:extLst>
            </p:cNvPr>
            <p:cNvSpPr txBox="1"/>
            <p:nvPr/>
          </p:nvSpPr>
          <p:spPr>
            <a:xfrm flipH="1">
              <a:off x="13978819" y="7518841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Suppliers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24D9E3E1-FD85-3D4B-9FFE-4A1F1865F9B8}"/>
                </a:ext>
              </a:extLst>
            </p:cNvPr>
            <p:cNvSpPr/>
            <p:nvPr/>
          </p:nvSpPr>
          <p:spPr>
            <a:xfrm flipH="1">
              <a:off x="13050756" y="8108705"/>
              <a:ext cx="451736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D16BEE-0729-B846-A5B0-7B8BFE750CF1}"/>
              </a:ext>
            </a:extLst>
          </p:cNvPr>
          <p:cNvGrpSpPr/>
          <p:nvPr/>
        </p:nvGrpSpPr>
        <p:grpSpPr>
          <a:xfrm flipH="1">
            <a:off x="15696587" y="8487612"/>
            <a:ext cx="6566370" cy="1974859"/>
            <a:chOff x="11001756" y="7518841"/>
            <a:chExt cx="6566370" cy="1974859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85865FEB-12AB-CD4B-BD6D-8D978D9A2976}"/>
                </a:ext>
              </a:extLst>
            </p:cNvPr>
            <p:cNvSpPr txBox="1"/>
            <p:nvPr/>
          </p:nvSpPr>
          <p:spPr>
            <a:xfrm flipH="1">
              <a:off x="13978819" y="7518841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Competitors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ED5B1F0A-228D-2A4D-8E3F-89707FF0879D}"/>
                </a:ext>
              </a:extLst>
            </p:cNvPr>
            <p:cNvSpPr/>
            <p:nvPr/>
          </p:nvSpPr>
          <p:spPr>
            <a:xfrm flipH="1">
              <a:off x="11001756" y="8108705"/>
              <a:ext cx="656636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7207755-2998-9D4E-A7EA-48EFAF3ECAD4}"/>
              </a:ext>
            </a:extLst>
          </p:cNvPr>
          <p:cNvGrpSpPr/>
          <p:nvPr/>
        </p:nvGrpSpPr>
        <p:grpSpPr>
          <a:xfrm>
            <a:off x="8130087" y="6025342"/>
            <a:ext cx="3773303" cy="3550877"/>
            <a:chOff x="7370411" y="7131175"/>
            <a:chExt cx="3773303" cy="3550877"/>
          </a:xfrm>
        </p:grpSpPr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F71DCB1-FD1C-9E44-BAB1-66D571AFE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411" y="7131175"/>
              <a:ext cx="3773303" cy="3550877"/>
            </a:xfrm>
            <a:custGeom>
              <a:avLst/>
              <a:gdLst>
                <a:gd name="T0" fmla="*/ 2092 w 2093"/>
                <a:gd name="T1" fmla="*/ 813 h 1970"/>
                <a:gd name="T2" fmla="*/ 2092 w 2093"/>
                <a:gd name="T3" fmla="*/ 813 h 1970"/>
                <a:gd name="T4" fmla="*/ 2092 w 2093"/>
                <a:gd name="T5" fmla="*/ 813 h 1970"/>
                <a:gd name="T6" fmla="*/ 1842 w 2093"/>
                <a:gd name="T7" fmla="*/ 281 h 1970"/>
                <a:gd name="T8" fmla="*/ 1030 w 2093"/>
                <a:gd name="T9" fmla="*/ 0 h 1970"/>
                <a:gd name="T10" fmla="*/ 0 w 2093"/>
                <a:gd name="T11" fmla="*/ 813 h 1970"/>
                <a:gd name="T12" fmla="*/ 0 w 2093"/>
                <a:gd name="T13" fmla="*/ 813 h 1970"/>
                <a:gd name="T14" fmla="*/ 593 w 2093"/>
                <a:gd name="T15" fmla="*/ 1563 h 1970"/>
                <a:gd name="T16" fmla="*/ 1030 w 2093"/>
                <a:gd name="T17" fmla="*/ 1625 h 1970"/>
                <a:gd name="T18" fmla="*/ 1311 w 2093"/>
                <a:gd name="T19" fmla="*/ 1594 h 1970"/>
                <a:gd name="T20" fmla="*/ 1874 w 2093"/>
                <a:gd name="T21" fmla="*/ 1969 h 1970"/>
                <a:gd name="T22" fmla="*/ 1811 w 2093"/>
                <a:gd name="T23" fmla="*/ 1375 h 1970"/>
                <a:gd name="T24" fmla="*/ 2092 w 2093"/>
                <a:gd name="T25" fmla="*/ 8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3" h="1970">
                  <a:moveTo>
                    <a:pt x="2092" y="813"/>
                  </a:moveTo>
                  <a:lnTo>
                    <a:pt x="2092" y="813"/>
                  </a:lnTo>
                  <a:lnTo>
                    <a:pt x="2092" y="813"/>
                  </a:lnTo>
                  <a:cubicBezTo>
                    <a:pt x="2092" y="625"/>
                    <a:pt x="1999" y="438"/>
                    <a:pt x="1842" y="281"/>
                  </a:cubicBezTo>
                  <a:cubicBezTo>
                    <a:pt x="1624" y="125"/>
                    <a:pt x="1342" y="0"/>
                    <a:pt x="1030" y="0"/>
                  </a:cubicBezTo>
                  <a:cubicBezTo>
                    <a:pt x="468" y="0"/>
                    <a:pt x="0" y="375"/>
                    <a:pt x="0" y="813"/>
                  </a:cubicBezTo>
                  <a:lnTo>
                    <a:pt x="0" y="813"/>
                  </a:lnTo>
                  <a:cubicBezTo>
                    <a:pt x="0" y="1156"/>
                    <a:pt x="250" y="1438"/>
                    <a:pt x="593" y="1563"/>
                  </a:cubicBezTo>
                  <a:cubicBezTo>
                    <a:pt x="749" y="1594"/>
                    <a:pt x="874" y="1625"/>
                    <a:pt x="1030" y="1625"/>
                  </a:cubicBezTo>
                  <a:cubicBezTo>
                    <a:pt x="1124" y="1625"/>
                    <a:pt x="1217" y="1625"/>
                    <a:pt x="1311" y="1594"/>
                  </a:cubicBezTo>
                  <a:cubicBezTo>
                    <a:pt x="1624" y="1688"/>
                    <a:pt x="1874" y="1969"/>
                    <a:pt x="1874" y="1969"/>
                  </a:cubicBezTo>
                  <a:cubicBezTo>
                    <a:pt x="1811" y="1750"/>
                    <a:pt x="1811" y="1531"/>
                    <a:pt x="1811" y="1375"/>
                  </a:cubicBezTo>
                  <a:cubicBezTo>
                    <a:pt x="1999" y="1250"/>
                    <a:pt x="2092" y="1031"/>
                    <a:pt x="2092" y="8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396">
              <a:extLst>
                <a:ext uri="{FF2B5EF4-FFF2-40B4-BE49-F238E27FC236}">
                  <a16:creationId xmlns:a16="http://schemas.microsoft.com/office/drawing/2014/main" id="{DA8C2E12-4F62-2E48-8DF2-F911A470E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917" y="8416987"/>
              <a:ext cx="186321" cy="184453"/>
            </a:xfrm>
            <a:custGeom>
              <a:avLst/>
              <a:gdLst>
                <a:gd name="T0" fmla="*/ 80 w 145"/>
                <a:gd name="T1" fmla="*/ 143 h 143"/>
                <a:gd name="T2" fmla="*/ 94 w 145"/>
                <a:gd name="T3" fmla="*/ 141 h 143"/>
                <a:gd name="T4" fmla="*/ 107 w 145"/>
                <a:gd name="T5" fmla="*/ 134 h 143"/>
                <a:gd name="T6" fmla="*/ 118 w 145"/>
                <a:gd name="T7" fmla="*/ 127 h 143"/>
                <a:gd name="T8" fmla="*/ 128 w 145"/>
                <a:gd name="T9" fmla="*/ 118 h 143"/>
                <a:gd name="T10" fmla="*/ 136 w 145"/>
                <a:gd name="T11" fmla="*/ 106 h 143"/>
                <a:gd name="T12" fmla="*/ 141 w 145"/>
                <a:gd name="T13" fmla="*/ 93 h 143"/>
                <a:gd name="T14" fmla="*/ 144 w 145"/>
                <a:gd name="T15" fmla="*/ 79 h 143"/>
                <a:gd name="T16" fmla="*/ 144 w 145"/>
                <a:gd name="T17" fmla="*/ 64 h 143"/>
                <a:gd name="T18" fmla="*/ 141 w 145"/>
                <a:gd name="T19" fmla="*/ 50 h 143"/>
                <a:gd name="T20" fmla="*/ 136 w 145"/>
                <a:gd name="T21" fmla="*/ 37 h 143"/>
                <a:gd name="T22" fmla="*/ 128 w 145"/>
                <a:gd name="T23" fmla="*/ 25 h 143"/>
                <a:gd name="T24" fmla="*/ 118 w 145"/>
                <a:gd name="T25" fmla="*/ 16 h 143"/>
                <a:gd name="T26" fmla="*/ 107 w 145"/>
                <a:gd name="T27" fmla="*/ 9 h 143"/>
                <a:gd name="T28" fmla="*/ 94 w 145"/>
                <a:gd name="T29" fmla="*/ 2 h 143"/>
                <a:gd name="T30" fmla="*/ 80 w 145"/>
                <a:gd name="T31" fmla="*/ 0 h 143"/>
                <a:gd name="T32" fmla="*/ 65 w 145"/>
                <a:gd name="T33" fmla="*/ 0 h 143"/>
                <a:gd name="T34" fmla="*/ 51 w 145"/>
                <a:gd name="T35" fmla="*/ 2 h 143"/>
                <a:gd name="T36" fmla="*/ 38 w 145"/>
                <a:gd name="T37" fmla="*/ 9 h 143"/>
                <a:gd name="T38" fmla="*/ 27 w 145"/>
                <a:gd name="T39" fmla="*/ 16 h 143"/>
                <a:gd name="T40" fmla="*/ 17 w 145"/>
                <a:gd name="T41" fmla="*/ 25 h 143"/>
                <a:gd name="T42" fmla="*/ 9 w 145"/>
                <a:gd name="T43" fmla="*/ 37 h 143"/>
                <a:gd name="T44" fmla="*/ 4 w 145"/>
                <a:gd name="T45" fmla="*/ 50 h 143"/>
                <a:gd name="T46" fmla="*/ 1 w 145"/>
                <a:gd name="T47" fmla="*/ 64 h 143"/>
                <a:gd name="T48" fmla="*/ 1 w 145"/>
                <a:gd name="T49" fmla="*/ 79 h 143"/>
                <a:gd name="T50" fmla="*/ 4 w 145"/>
                <a:gd name="T51" fmla="*/ 93 h 143"/>
                <a:gd name="T52" fmla="*/ 9 w 145"/>
                <a:gd name="T53" fmla="*/ 106 h 143"/>
                <a:gd name="T54" fmla="*/ 17 w 145"/>
                <a:gd name="T55" fmla="*/ 118 h 143"/>
                <a:gd name="T56" fmla="*/ 27 w 145"/>
                <a:gd name="T57" fmla="*/ 127 h 143"/>
                <a:gd name="T58" fmla="*/ 38 w 145"/>
                <a:gd name="T59" fmla="*/ 134 h 143"/>
                <a:gd name="T60" fmla="*/ 51 w 145"/>
                <a:gd name="T61" fmla="*/ 141 h 143"/>
                <a:gd name="T62" fmla="*/ 65 w 145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3">
                  <a:moveTo>
                    <a:pt x="73" y="143"/>
                  </a:moveTo>
                  <a:lnTo>
                    <a:pt x="80" y="143"/>
                  </a:lnTo>
                  <a:lnTo>
                    <a:pt x="87" y="142"/>
                  </a:lnTo>
                  <a:lnTo>
                    <a:pt x="94" y="141"/>
                  </a:lnTo>
                  <a:lnTo>
                    <a:pt x="100" y="138"/>
                  </a:lnTo>
                  <a:lnTo>
                    <a:pt x="107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9" y="100"/>
                  </a:lnTo>
                  <a:lnTo>
                    <a:pt x="141" y="93"/>
                  </a:lnTo>
                  <a:lnTo>
                    <a:pt x="144" y="86"/>
                  </a:lnTo>
                  <a:lnTo>
                    <a:pt x="144" y="79"/>
                  </a:lnTo>
                  <a:lnTo>
                    <a:pt x="145" y="72"/>
                  </a:lnTo>
                  <a:lnTo>
                    <a:pt x="144" y="64"/>
                  </a:lnTo>
                  <a:lnTo>
                    <a:pt x="144" y="57"/>
                  </a:lnTo>
                  <a:lnTo>
                    <a:pt x="141" y="50"/>
                  </a:lnTo>
                  <a:lnTo>
                    <a:pt x="139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7" y="9"/>
                  </a:lnTo>
                  <a:lnTo>
                    <a:pt x="100" y="5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8" y="1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8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2" y="20"/>
                  </a:lnTo>
                  <a:lnTo>
                    <a:pt x="17" y="25"/>
                  </a:lnTo>
                  <a:lnTo>
                    <a:pt x="13" y="32"/>
                  </a:lnTo>
                  <a:lnTo>
                    <a:pt x="9" y="37"/>
                  </a:lnTo>
                  <a:lnTo>
                    <a:pt x="6" y="43"/>
                  </a:lnTo>
                  <a:lnTo>
                    <a:pt x="4" y="50"/>
                  </a:lnTo>
                  <a:lnTo>
                    <a:pt x="3" y="57"/>
                  </a:lnTo>
                  <a:lnTo>
                    <a:pt x="1" y="64"/>
                  </a:lnTo>
                  <a:lnTo>
                    <a:pt x="0" y="72"/>
                  </a:lnTo>
                  <a:lnTo>
                    <a:pt x="1" y="79"/>
                  </a:lnTo>
                  <a:lnTo>
                    <a:pt x="3" y="86"/>
                  </a:lnTo>
                  <a:lnTo>
                    <a:pt x="4" y="93"/>
                  </a:lnTo>
                  <a:lnTo>
                    <a:pt x="6" y="100"/>
                  </a:lnTo>
                  <a:lnTo>
                    <a:pt x="9" y="106"/>
                  </a:lnTo>
                  <a:lnTo>
                    <a:pt x="13" y="111"/>
                  </a:lnTo>
                  <a:lnTo>
                    <a:pt x="17" y="118"/>
                  </a:lnTo>
                  <a:lnTo>
                    <a:pt x="22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8" y="134"/>
                  </a:lnTo>
                  <a:lnTo>
                    <a:pt x="45" y="138"/>
                  </a:lnTo>
                  <a:lnTo>
                    <a:pt x="51" y="141"/>
                  </a:lnTo>
                  <a:lnTo>
                    <a:pt x="58" y="142"/>
                  </a:lnTo>
                  <a:lnTo>
                    <a:pt x="65" y="143"/>
                  </a:lnTo>
                  <a:lnTo>
                    <a:pt x="73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97">
              <a:extLst>
                <a:ext uri="{FF2B5EF4-FFF2-40B4-BE49-F238E27FC236}">
                  <a16:creationId xmlns:a16="http://schemas.microsoft.com/office/drawing/2014/main" id="{EBEB8FF6-0CFB-BF44-AC98-80B5A70E0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7984" y="8632182"/>
              <a:ext cx="305357" cy="399649"/>
            </a:xfrm>
            <a:custGeom>
              <a:avLst/>
              <a:gdLst>
                <a:gd name="T0" fmla="*/ 0 w 237"/>
                <a:gd name="T1" fmla="*/ 0 h 312"/>
                <a:gd name="T2" fmla="*/ 0 w 237"/>
                <a:gd name="T3" fmla="*/ 11 h 312"/>
                <a:gd name="T4" fmla="*/ 0 w 237"/>
                <a:gd name="T5" fmla="*/ 40 h 312"/>
                <a:gd name="T6" fmla="*/ 3 w 237"/>
                <a:gd name="T7" fmla="*/ 67 h 312"/>
                <a:gd name="T8" fmla="*/ 4 w 237"/>
                <a:gd name="T9" fmla="*/ 81 h 312"/>
                <a:gd name="T10" fmla="*/ 5 w 237"/>
                <a:gd name="T11" fmla="*/ 94 h 312"/>
                <a:gd name="T12" fmla="*/ 8 w 237"/>
                <a:gd name="T13" fmla="*/ 106 h 312"/>
                <a:gd name="T14" fmla="*/ 11 w 237"/>
                <a:gd name="T15" fmla="*/ 119 h 312"/>
                <a:gd name="T16" fmla="*/ 14 w 237"/>
                <a:gd name="T17" fmla="*/ 131 h 312"/>
                <a:gd name="T18" fmla="*/ 20 w 237"/>
                <a:gd name="T19" fmla="*/ 141 h 312"/>
                <a:gd name="T20" fmla="*/ 25 w 237"/>
                <a:gd name="T21" fmla="*/ 151 h 312"/>
                <a:gd name="T22" fmla="*/ 31 w 237"/>
                <a:gd name="T23" fmla="*/ 160 h 312"/>
                <a:gd name="T24" fmla="*/ 39 w 237"/>
                <a:gd name="T25" fmla="*/ 169 h 312"/>
                <a:gd name="T26" fmla="*/ 48 w 237"/>
                <a:gd name="T27" fmla="*/ 176 h 312"/>
                <a:gd name="T28" fmla="*/ 57 w 237"/>
                <a:gd name="T29" fmla="*/ 182 h 312"/>
                <a:gd name="T30" fmla="*/ 68 w 237"/>
                <a:gd name="T31" fmla="*/ 186 h 312"/>
                <a:gd name="T32" fmla="*/ 68 w 237"/>
                <a:gd name="T33" fmla="*/ 312 h 312"/>
                <a:gd name="T34" fmla="*/ 165 w 237"/>
                <a:gd name="T35" fmla="*/ 312 h 312"/>
                <a:gd name="T36" fmla="*/ 165 w 237"/>
                <a:gd name="T37" fmla="*/ 186 h 312"/>
                <a:gd name="T38" fmla="*/ 176 w 237"/>
                <a:gd name="T39" fmla="*/ 182 h 312"/>
                <a:gd name="T40" fmla="*/ 187 w 237"/>
                <a:gd name="T41" fmla="*/ 176 h 312"/>
                <a:gd name="T42" fmla="*/ 195 w 237"/>
                <a:gd name="T43" fmla="*/ 169 h 312"/>
                <a:gd name="T44" fmla="*/ 204 w 237"/>
                <a:gd name="T45" fmla="*/ 160 h 312"/>
                <a:gd name="T46" fmla="*/ 211 w 237"/>
                <a:gd name="T47" fmla="*/ 151 h 312"/>
                <a:gd name="T48" fmla="*/ 216 w 237"/>
                <a:gd name="T49" fmla="*/ 141 h 312"/>
                <a:gd name="T50" fmla="*/ 221 w 237"/>
                <a:gd name="T51" fmla="*/ 131 h 312"/>
                <a:gd name="T52" fmla="*/ 225 w 237"/>
                <a:gd name="T53" fmla="*/ 119 h 312"/>
                <a:gd name="T54" fmla="*/ 229 w 237"/>
                <a:gd name="T55" fmla="*/ 106 h 312"/>
                <a:gd name="T56" fmla="*/ 231 w 237"/>
                <a:gd name="T57" fmla="*/ 94 h 312"/>
                <a:gd name="T58" fmla="*/ 233 w 237"/>
                <a:gd name="T59" fmla="*/ 81 h 312"/>
                <a:gd name="T60" fmla="*/ 235 w 237"/>
                <a:gd name="T61" fmla="*/ 68 h 312"/>
                <a:gd name="T62" fmla="*/ 237 w 237"/>
                <a:gd name="T63" fmla="*/ 40 h 312"/>
                <a:gd name="T64" fmla="*/ 237 w 237"/>
                <a:gd name="T65" fmla="*/ 11 h 312"/>
                <a:gd name="T66" fmla="*/ 237 w 237"/>
                <a:gd name="T67" fmla="*/ 0 h 312"/>
                <a:gd name="T68" fmla="*/ 0 w 237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12">
                  <a:moveTo>
                    <a:pt x="0" y="0"/>
                  </a:moveTo>
                  <a:lnTo>
                    <a:pt x="0" y="11"/>
                  </a:lnTo>
                  <a:lnTo>
                    <a:pt x="0" y="40"/>
                  </a:lnTo>
                  <a:lnTo>
                    <a:pt x="3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1" y="119"/>
                  </a:lnTo>
                  <a:lnTo>
                    <a:pt x="14" y="131"/>
                  </a:lnTo>
                  <a:lnTo>
                    <a:pt x="20" y="141"/>
                  </a:lnTo>
                  <a:lnTo>
                    <a:pt x="25" y="151"/>
                  </a:lnTo>
                  <a:lnTo>
                    <a:pt x="31" y="160"/>
                  </a:lnTo>
                  <a:lnTo>
                    <a:pt x="39" y="169"/>
                  </a:lnTo>
                  <a:lnTo>
                    <a:pt x="48" y="176"/>
                  </a:lnTo>
                  <a:lnTo>
                    <a:pt x="57" y="182"/>
                  </a:lnTo>
                  <a:lnTo>
                    <a:pt x="68" y="186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6"/>
                  </a:lnTo>
                  <a:lnTo>
                    <a:pt x="176" y="182"/>
                  </a:lnTo>
                  <a:lnTo>
                    <a:pt x="187" y="176"/>
                  </a:lnTo>
                  <a:lnTo>
                    <a:pt x="195" y="169"/>
                  </a:lnTo>
                  <a:lnTo>
                    <a:pt x="204" y="160"/>
                  </a:lnTo>
                  <a:lnTo>
                    <a:pt x="211" y="151"/>
                  </a:lnTo>
                  <a:lnTo>
                    <a:pt x="216" y="141"/>
                  </a:lnTo>
                  <a:lnTo>
                    <a:pt x="221" y="131"/>
                  </a:lnTo>
                  <a:lnTo>
                    <a:pt x="225" y="119"/>
                  </a:lnTo>
                  <a:lnTo>
                    <a:pt x="229" y="106"/>
                  </a:lnTo>
                  <a:lnTo>
                    <a:pt x="231" y="94"/>
                  </a:lnTo>
                  <a:lnTo>
                    <a:pt x="233" y="81"/>
                  </a:lnTo>
                  <a:lnTo>
                    <a:pt x="235" y="68"/>
                  </a:lnTo>
                  <a:lnTo>
                    <a:pt x="237" y="40"/>
                  </a:lnTo>
                  <a:lnTo>
                    <a:pt x="237" y="11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398">
              <a:extLst>
                <a:ext uri="{FF2B5EF4-FFF2-40B4-BE49-F238E27FC236}">
                  <a16:creationId xmlns:a16="http://schemas.microsoft.com/office/drawing/2014/main" id="{00ECE3E3-E6C4-BB40-B90A-71306D47F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82" y="8109565"/>
              <a:ext cx="186321" cy="184453"/>
            </a:xfrm>
            <a:custGeom>
              <a:avLst/>
              <a:gdLst>
                <a:gd name="T0" fmla="*/ 79 w 144"/>
                <a:gd name="T1" fmla="*/ 144 h 144"/>
                <a:gd name="T2" fmla="*/ 94 w 144"/>
                <a:gd name="T3" fmla="*/ 140 h 144"/>
                <a:gd name="T4" fmla="*/ 106 w 144"/>
                <a:gd name="T5" fmla="*/ 135 h 144"/>
                <a:gd name="T6" fmla="*/ 118 w 144"/>
                <a:gd name="T7" fmla="*/ 128 h 144"/>
                <a:gd name="T8" fmla="*/ 128 w 144"/>
                <a:gd name="T9" fmla="*/ 119 h 144"/>
                <a:gd name="T10" fmla="*/ 136 w 144"/>
                <a:gd name="T11" fmla="*/ 107 h 144"/>
                <a:gd name="T12" fmla="*/ 141 w 144"/>
                <a:gd name="T13" fmla="*/ 94 h 144"/>
                <a:gd name="T14" fmla="*/ 144 w 144"/>
                <a:gd name="T15" fmla="*/ 80 h 144"/>
                <a:gd name="T16" fmla="*/ 144 w 144"/>
                <a:gd name="T17" fmla="*/ 65 h 144"/>
                <a:gd name="T18" fmla="*/ 141 w 144"/>
                <a:gd name="T19" fmla="*/ 51 h 144"/>
                <a:gd name="T20" fmla="*/ 136 w 144"/>
                <a:gd name="T21" fmla="*/ 38 h 144"/>
                <a:gd name="T22" fmla="*/ 128 w 144"/>
                <a:gd name="T23" fmla="*/ 26 h 144"/>
                <a:gd name="T24" fmla="*/ 118 w 144"/>
                <a:gd name="T25" fmla="*/ 17 h 144"/>
                <a:gd name="T26" fmla="*/ 106 w 144"/>
                <a:gd name="T27" fmla="*/ 8 h 144"/>
                <a:gd name="T28" fmla="*/ 94 w 144"/>
                <a:gd name="T29" fmla="*/ 3 h 144"/>
                <a:gd name="T30" fmla="*/ 79 w 144"/>
                <a:gd name="T31" fmla="*/ 0 h 144"/>
                <a:gd name="T32" fmla="*/ 65 w 144"/>
                <a:gd name="T33" fmla="*/ 0 h 144"/>
                <a:gd name="T34" fmla="*/ 51 w 144"/>
                <a:gd name="T35" fmla="*/ 3 h 144"/>
                <a:gd name="T36" fmla="*/ 38 w 144"/>
                <a:gd name="T37" fmla="*/ 8 h 144"/>
                <a:gd name="T38" fmla="*/ 27 w 144"/>
                <a:gd name="T39" fmla="*/ 17 h 144"/>
                <a:gd name="T40" fmla="*/ 16 w 144"/>
                <a:gd name="T41" fmla="*/ 26 h 144"/>
                <a:gd name="T42" fmla="*/ 9 w 144"/>
                <a:gd name="T43" fmla="*/ 38 h 144"/>
                <a:gd name="T44" fmla="*/ 4 w 144"/>
                <a:gd name="T45" fmla="*/ 51 h 144"/>
                <a:gd name="T46" fmla="*/ 0 w 144"/>
                <a:gd name="T47" fmla="*/ 65 h 144"/>
                <a:gd name="T48" fmla="*/ 0 w 144"/>
                <a:gd name="T49" fmla="*/ 80 h 144"/>
                <a:gd name="T50" fmla="*/ 4 w 144"/>
                <a:gd name="T51" fmla="*/ 94 h 144"/>
                <a:gd name="T52" fmla="*/ 9 w 144"/>
                <a:gd name="T53" fmla="*/ 107 h 144"/>
                <a:gd name="T54" fmla="*/ 16 w 144"/>
                <a:gd name="T55" fmla="*/ 119 h 144"/>
                <a:gd name="T56" fmla="*/ 27 w 144"/>
                <a:gd name="T57" fmla="*/ 128 h 144"/>
                <a:gd name="T58" fmla="*/ 38 w 144"/>
                <a:gd name="T59" fmla="*/ 135 h 144"/>
                <a:gd name="T60" fmla="*/ 51 w 144"/>
                <a:gd name="T61" fmla="*/ 140 h 144"/>
                <a:gd name="T62" fmla="*/ 65 w 144"/>
                <a:gd name="T6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lnTo>
                    <a:pt x="79" y="144"/>
                  </a:lnTo>
                  <a:lnTo>
                    <a:pt x="87" y="143"/>
                  </a:lnTo>
                  <a:lnTo>
                    <a:pt x="94" y="140"/>
                  </a:lnTo>
                  <a:lnTo>
                    <a:pt x="100" y="139"/>
                  </a:lnTo>
                  <a:lnTo>
                    <a:pt x="106" y="135"/>
                  </a:lnTo>
                  <a:lnTo>
                    <a:pt x="113" y="131"/>
                  </a:lnTo>
                  <a:lnTo>
                    <a:pt x="118" y="128"/>
                  </a:lnTo>
                  <a:lnTo>
                    <a:pt x="123" y="124"/>
                  </a:lnTo>
                  <a:lnTo>
                    <a:pt x="128" y="119"/>
                  </a:lnTo>
                  <a:lnTo>
                    <a:pt x="132" y="112"/>
                  </a:lnTo>
                  <a:lnTo>
                    <a:pt x="136" y="107"/>
                  </a:lnTo>
                  <a:lnTo>
                    <a:pt x="139" y="101"/>
                  </a:lnTo>
                  <a:lnTo>
                    <a:pt x="141" y="94"/>
                  </a:lnTo>
                  <a:lnTo>
                    <a:pt x="142" y="87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5"/>
                  </a:lnTo>
                  <a:lnTo>
                    <a:pt x="142" y="58"/>
                  </a:lnTo>
                  <a:lnTo>
                    <a:pt x="141" y="51"/>
                  </a:lnTo>
                  <a:lnTo>
                    <a:pt x="139" y="44"/>
                  </a:lnTo>
                  <a:lnTo>
                    <a:pt x="136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7"/>
                  </a:lnTo>
                  <a:lnTo>
                    <a:pt x="113" y="12"/>
                  </a:lnTo>
                  <a:lnTo>
                    <a:pt x="106" y="8"/>
                  </a:lnTo>
                  <a:lnTo>
                    <a:pt x="100" y="6"/>
                  </a:lnTo>
                  <a:lnTo>
                    <a:pt x="94" y="3"/>
                  </a:lnTo>
                  <a:lnTo>
                    <a:pt x="87" y="2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8" y="2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2" y="12"/>
                  </a:lnTo>
                  <a:lnTo>
                    <a:pt x="27" y="17"/>
                  </a:lnTo>
                  <a:lnTo>
                    <a:pt x="22" y="21"/>
                  </a:lnTo>
                  <a:lnTo>
                    <a:pt x="16" y="26"/>
                  </a:lnTo>
                  <a:lnTo>
                    <a:pt x="13" y="31"/>
                  </a:lnTo>
                  <a:lnTo>
                    <a:pt x="9" y="38"/>
                  </a:lnTo>
                  <a:lnTo>
                    <a:pt x="6" y="44"/>
                  </a:lnTo>
                  <a:lnTo>
                    <a:pt x="4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4" y="94"/>
                  </a:lnTo>
                  <a:lnTo>
                    <a:pt x="6" y="101"/>
                  </a:lnTo>
                  <a:lnTo>
                    <a:pt x="9" y="107"/>
                  </a:lnTo>
                  <a:lnTo>
                    <a:pt x="13" y="112"/>
                  </a:lnTo>
                  <a:lnTo>
                    <a:pt x="16" y="119"/>
                  </a:lnTo>
                  <a:lnTo>
                    <a:pt x="22" y="124"/>
                  </a:lnTo>
                  <a:lnTo>
                    <a:pt x="27" y="128"/>
                  </a:lnTo>
                  <a:lnTo>
                    <a:pt x="32" y="131"/>
                  </a:lnTo>
                  <a:lnTo>
                    <a:pt x="38" y="135"/>
                  </a:lnTo>
                  <a:lnTo>
                    <a:pt x="45" y="139"/>
                  </a:lnTo>
                  <a:lnTo>
                    <a:pt x="51" y="140"/>
                  </a:lnTo>
                  <a:lnTo>
                    <a:pt x="58" y="143"/>
                  </a:lnTo>
                  <a:lnTo>
                    <a:pt x="65" y="144"/>
                  </a:lnTo>
                  <a:lnTo>
                    <a:pt x="72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99">
              <a:extLst>
                <a:ext uri="{FF2B5EF4-FFF2-40B4-BE49-F238E27FC236}">
                  <a16:creationId xmlns:a16="http://schemas.microsoft.com/office/drawing/2014/main" id="{7C87F223-65FB-D346-A092-48A3AD27D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7449" y="8324760"/>
              <a:ext cx="305357" cy="399649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8 h 312"/>
                <a:gd name="T6" fmla="*/ 3 w 236"/>
                <a:gd name="T7" fmla="*/ 82 h 312"/>
                <a:gd name="T8" fmla="*/ 5 w 236"/>
                <a:gd name="T9" fmla="*/ 95 h 312"/>
                <a:gd name="T10" fmla="*/ 8 w 236"/>
                <a:gd name="T11" fmla="*/ 108 h 312"/>
                <a:gd name="T12" fmla="*/ 10 w 236"/>
                <a:gd name="T13" fmla="*/ 120 h 312"/>
                <a:gd name="T14" fmla="*/ 14 w 236"/>
                <a:gd name="T15" fmla="*/ 132 h 312"/>
                <a:gd name="T16" fmla="*/ 19 w 236"/>
                <a:gd name="T17" fmla="*/ 144 h 312"/>
                <a:gd name="T18" fmla="*/ 25 w 236"/>
                <a:gd name="T19" fmla="*/ 154 h 312"/>
                <a:gd name="T20" fmla="*/ 31 w 236"/>
                <a:gd name="T21" fmla="*/ 163 h 312"/>
                <a:gd name="T22" fmla="*/ 39 w 236"/>
                <a:gd name="T23" fmla="*/ 171 h 312"/>
                <a:gd name="T24" fmla="*/ 48 w 236"/>
                <a:gd name="T25" fmla="*/ 178 h 312"/>
                <a:gd name="T26" fmla="*/ 57 w 236"/>
                <a:gd name="T27" fmla="*/ 183 h 312"/>
                <a:gd name="T28" fmla="*/ 68 w 236"/>
                <a:gd name="T29" fmla="*/ 188 h 312"/>
                <a:gd name="T30" fmla="*/ 68 w 236"/>
                <a:gd name="T31" fmla="*/ 312 h 312"/>
                <a:gd name="T32" fmla="*/ 165 w 236"/>
                <a:gd name="T33" fmla="*/ 312 h 312"/>
                <a:gd name="T34" fmla="*/ 165 w 236"/>
                <a:gd name="T35" fmla="*/ 188 h 312"/>
                <a:gd name="T36" fmla="*/ 176 w 236"/>
                <a:gd name="T37" fmla="*/ 185 h 312"/>
                <a:gd name="T38" fmla="*/ 186 w 236"/>
                <a:gd name="T39" fmla="*/ 178 h 312"/>
                <a:gd name="T40" fmla="*/ 195 w 236"/>
                <a:gd name="T41" fmla="*/ 172 h 312"/>
                <a:gd name="T42" fmla="*/ 203 w 236"/>
                <a:gd name="T43" fmla="*/ 163 h 312"/>
                <a:gd name="T44" fmla="*/ 211 w 236"/>
                <a:gd name="T45" fmla="*/ 154 h 312"/>
                <a:gd name="T46" fmla="*/ 216 w 236"/>
                <a:gd name="T47" fmla="*/ 144 h 312"/>
                <a:gd name="T48" fmla="*/ 221 w 236"/>
                <a:gd name="T49" fmla="*/ 132 h 312"/>
                <a:gd name="T50" fmla="*/ 225 w 236"/>
                <a:gd name="T51" fmla="*/ 120 h 312"/>
                <a:gd name="T52" fmla="*/ 229 w 236"/>
                <a:gd name="T53" fmla="*/ 108 h 312"/>
                <a:gd name="T54" fmla="*/ 231 w 236"/>
                <a:gd name="T55" fmla="*/ 95 h 312"/>
                <a:gd name="T56" fmla="*/ 233 w 236"/>
                <a:gd name="T57" fmla="*/ 82 h 312"/>
                <a:gd name="T58" fmla="*/ 234 w 236"/>
                <a:gd name="T59" fmla="*/ 68 h 312"/>
                <a:gd name="T60" fmla="*/ 236 w 236"/>
                <a:gd name="T61" fmla="*/ 40 h 312"/>
                <a:gd name="T62" fmla="*/ 236 w 236"/>
                <a:gd name="T63" fmla="*/ 11 h 312"/>
                <a:gd name="T64" fmla="*/ 236 w 236"/>
                <a:gd name="T65" fmla="*/ 0 h 312"/>
                <a:gd name="T66" fmla="*/ 0 w 236"/>
                <a:gd name="T67" fmla="*/ 0 h 312"/>
                <a:gd name="T68" fmla="*/ 0 w 236"/>
                <a:gd name="T69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8"/>
                  </a:lnTo>
                  <a:lnTo>
                    <a:pt x="3" y="82"/>
                  </a:lnTo>
                  <a:lnTo>
                    <a:pt x="5" y="95"/>
                  </a:lnTo>
                  <a:lnTo>
                    <a:pt x="8" y="108"/>
                  </a:lnTo>
                  <a:lnTo>
                    <a:pt x="10" y="120"/>
                  </a:lnTo>
                  <a:lnTo>
                    <a:pt x="14" y="132"/>
                  </a:lnTo>
                  <a:lnTo>
                    <a:pt x="19" y="144"/>
                  </a:lnTo>
                  <a:lnTo>
                    <a:pt x="25" y="154"/>
                  </a:lnTo>
                  <a:lnTo>
                    <a:pt x="31" y="163"/>
                  </a:lnTo>
                  <a:lnTo>
                    <a:pt x="39" y="171"/>
                  </a:lnTo>
                  <a:lnTo>
                    <a:pt x="48" y="178"/>
                  </a:lnTo>
                  <a:lnTo>
                    <a:pt x="57" y="183"/>
                  </a:lnTo>
                  <a:lnTo>
                    <a:pt x="68" y="188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8"/>
                  </a:lnTo>
                  <a:lnTo>
                    <a:pt x="176" y="185"/>
                  </a:lnTo>
                  <a:lnTo>
                    <a:pt x="186" y="178"/>
                  </a:lnTo>
                  <a:lnTo>
                    <a:pt x="195" y="172"/>
                  </a:lnTo>
                  <a:lnTo>
                    <a:pt x="203" y="163"/>
                  </a:lnTo>
                  <a:lnTo>
                    <a:pt x="211" y="154"/>
                  </a:lnTo>
                  <a:lnTo>
                    <a:pt x="216" y="144"/>
                  </a:lnTo>
                  <a:lnTo>
                    <a:pt x="221" y="132"/>
                  </a:lnTo>
                  <a:lnTo>
                    <a:pt x="225" y="120"/>
                  </a:lnTo>
                  <a:lnTo>
                    <a:pt x="229" y="108"/>
                  </a:lnTo>
                  <a:lnTo>
                    <a:pt x="231" y="95"/>
                  </a:lnTo>
                  <a:lnTo>
                    <a:pt x="233" y="82"/>
                  </a:lnTo>
                  <a:lnTo>
                    <a:pt x="234" y="68"/>
                  </a:lnTo>
                  <a:lnTo>
                    <a:pt x="236" y="40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00">
              <a:extLst>
                <a:ext uri="{FF2B5EF4-FFF2-40B4-BE49-F238E27FC236}">
                  <a16:creationId xmlns:a16="http://schemas.microsoft.com/office/drawing/2014/main" id="{035858C8-E4F7-F947-8FD8-FED478CF4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3848" y="8416987"/>
              <a:ext cx="186321" cy="184453"/>
            </a:xfrm>
            <a:custGeom>
              <a:avLst/>
              <a:gdLst>
                <a:gd name="T0" fmla="*/ 79 w 143"/>
                <a:gd name="T1" fmla="*/ 143 h 143"/>
                <a:gd name="T2" fmla="*/ 93 w 143"/>
                <a:gd name="T3" fmla="*/ 141 h 143"/>
                <a:gd name="T4" fmla="*/ 106 w 143"/>
                <a:gd name="T5" fmla="*/ 134 h 143"/>
                <a:gd name="T6" fmla="*/ 118 w 143"/>
                <a:gd name="T7" fmla="*/ 127 h 143"/>
                <a:gd name="T8" fmla="*/ 128 w 143"/>
                <a:gd name="T9" fmla="*/ 118 h 143"/>
                <a:gd name="T10" fmla="*/ 136 w 143"/>
                <a:gd name="T11" fmla="*/ 106 h 143"/>
                <a:gd name="T12" fmla="*/ 141 w 143"/>
                <a:gd name="T13" fmla="*/ 93 h 143"/>
                <a:gd name="T14" fmla="*/ 143 w 143"/>
                <a:gd name="T15" fmla="*/ 79 h 143"/>
                <a:gd name="T16" fmla="*/ 143 w 143"/>
                <a:gd name="T17" fmla="*/ 64 h 143"/>
                <a:gd name="T18" fmla="*/ 141 w 143"/>
                <a:gd name="T19" fmla="*/ 50 h 143"/>
                <a:gd name="T20" fmla="*/ 136 w 143"/>
                <a:gd name="T21" fmla="*/ 37 h 143"/>
                <a:gd name="T22" fmla="*/ 128 w 143"/>
                <a:gd name="T23" fmla="*/ 25 h 143"/>
                <a:gd name="T24" fmla="*/ 118 w 143"/>
                <a:gd name="T25" fmla="*/ 16 h 143"/>
                <a:gd name="T26" fmla="*/ 106 w 143"/>
                <a:gd name="T27" fmla="*/ 9 h 143"/>
                <a:gd name="T28" fmla="*/ 93 w 143"/>
                <a:gd name="T29" fmla="*/ 2 h 143"/>
                <a:gd name="T30" fmla="*/ 79 w 143"/>
                <a:gd name="T31" fmla="*/ 0 h 143"/>
                <a:gd name="T32" fmla="*/ 64 w 143"/>
                <a:gd name="T33" fmla="*/ 0 h 143"/>
                <a:gd name="T34" fmla="*/ 51 w 143"/>
                <a:gd name="T35" fmla="*/ 2 h 143"/>
                <a:gd name="T36" fmla="*/ 37 w 143"/>
                <a:gd name="T37" fmla="*/ 9 h 143"/>
                <a:gd name="T38" fmla="*/ 27 w 143"/>
                <a:gd name="T39" fmla="*/ 16 h 143"/>
                <a:gd name="T40" fmla="*/ 16 w 143"/>
                <a:gd name="T41" fmla="*/ 25 h 143"/>
                <a:gd name="T42" fmla="*/ 9 w 143"/>
                <a:gd name="T43" fmla="*/ 37 h 143"/>
                <a:gd name="T44" fmla="*/ 4 w 143"/>
                <a:gd name="T45" fmla="*/ 50 h 143"/>
                <a:gd name="T46" fmla="*/ 0 w 143"/>
                <a:gd name="T47" fmla="*/ 64 h 143"/>
                <a:gd name="T48" fmla="*/ 0 w 143"/>
                <a:gd name="T49" fmla="*/ 79 h 143"/>
                <a:gd name="T50" fmla="*/ 4 w 143"/>
                <a:gd name="T51" fmla="*/ 93 h 143"/>
                <a:gd name="T52" fmla="*/ 9 w 143"/>
                <a:gd name="T53" fmla="*/ 106 h 143"/>
                <a:gd name="T54" fmla="*/ 16 w 143"/>
                <a:gd name="T55" fmla="*/ 118 h 143"/>
                <a:gd name="T56" fmla="*/ 27 w 143"/>
                <a:gd name="T57" fmla="*/ 127 h 143"/>
                <a:gd name="T58" fmla="*/ 37 w 143"/>
                <a:gd name="T59" fmla="*/ 134 h 143"/>
                <a:gd name="T60" fmla="*/ 51 w 143"/>
                <a:gd name="T61" fmla="*/ 141 h 143"/>
                <a:gd name="T62" fmla="*/ 64 w 143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3" h="143">
                  <a:moveTo>
                    <a:pt x="72" y="143"/>
                  </a:moveTo>
                  <a:lnTo>
                    <a:pt x="79" y="143"/>
                  </a:lnTo>
                  <a:lnTo>
                    <a:pt x="87" y="142"/>
                  </a:lnTo>
                  <a:lnTo>
                    <a:pt x="93" y="141"/>
                  </a:lnTo>
                  <a:lnTo>
                    <a:pt x="100" y="138"/>
                  </a:lnTo>
                  <a:lnTo>
                    <a:pt x="106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8" y="100"/>
                  </a:lnTo>
                  <a:lnTo>
                    <a:pt x="141" y="93"/>
                  </a:lnTo>
                  <a:lnTo>
                    <a:pt x="142" y="86"/>
                  </a:lnTo>
                  <a:lnTo>
                    <a:pt x="143" y="79"/>
                  </a:lnTo>
                  <a:lnTo>
                    <a:pt x="143" y="72"/>
                  </a:lnTo>
                  <a:lnTo>
                    <a:pt x="143" y="64"/>
                  </a:lnTo>
                  <a:lnTo>
                    <a:pt x="142" y="57"/>
                  </a:lnTo>
                  <a:lnTo>
                    <a:pt x="141" y="50"/>
                  </a:lnTo>
                  <a:lnTo>
                    <a:pt x="138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6" y="9"/>
                  </a:lnTo>
                  <a:lnTo>
                    <a:pt x="100" y="5"/>
                  </a:lnTo>
                  <a:lnTo>
                    <a:pt x="93" y="2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51" y="2"/>
                  </a:lnTo>
                  <a:lnTo>
                    <a:pt x="43" y="5"/>
                  </a:lnTo>
                  <a:lnTo>
                    <a:pt x="37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1" y="20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9" y="37"/>
                  </a:lnTo>
                  <a:lnTo>
                    <a:pt x="5" y="43"/>
                  </a:lnTo>
                  <a:lnTo>
                    <a:pt x="4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4" y="93"/>
                  </a:lnTo>
                  <a:lnTo>
                    <a:pt x="5" y="100"/>
                  </a:lnTo>
                  <a:lnTo>
                    <a:pt x="9" y="106"/>
                  </a:lnTo>
                  <a:lnTo>
                    <a:pt x="12" y="111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7" y="134"/>
                  </a:lnTo>
                  <a:lnTo>
                    <a:pt x="43" y="138"/>
                  </a:lnTo>
                  <a:lnTo>
                    <a:pt x="51" y="141"/>
                  </a:lnTo>
                  <a:lnTo>
                    <a:pt x="57" y="142"/>
                  </a:lnTo>
                  <a:lnTo>
                    <a:pt x="64" y="143"/>
                  </a:lnTo>
                  <a:lnTo>
                    <a:pt x="72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401">
              <a:extLst>
                <a:ext uri="{FF2B5EF4-FFF2-40B4-BE49-F238E27FC236}">
                  <a16:creationId xmlns:a16="http://schemas.microsoft.com/office/drawing/2014/main" id="{F1BF7CEC-9216-7C48-9D73-085CEBF56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741" y="8632182"/>
              <a:ext cx="305357" cy="399649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7 h 312"/>
                <a:gd name="T6" fmla="*/ 4 w 236"/>
                <a:gd name="T7" fmla="*/ 81 h 312"/>
                <a:gd name="T8" fmla="*/ 5 w 236"/>
                <a:gd name="T9" fmla="*/ 94 h 312"/>
                <a:gd name="T10" fmla="*/ 8 w 236"/>
                <a:gd name="T11" fmla="*/ 106 h 312"/>
                <a:gd name="T12" fmla="*/ 12 w 236"/>
                <a:gd name="T13" fmla="*/ 119 h 312"/>
                <a:gd name="T14" fmla="*/ 16 w 236"/>
                <a:gd name="T15" fmla="*/ 131 h 312"/>
                <a:gd name="T16" fmla="*/ 21 w 236"/>
                <a:gd name="T17" fmla="*/ 142 h 312"/>
                <a:gd name="T18" fmla="*/ 27 w 236"/>
                <a:gd name="T19" fmla="*/ 153 h 312"/>
                <a:gd name="T20" fmla="*/ 34 w 236"/>
                <a:gd name="T21" fmla="*/ 163 h 312"/>
                <a:gd name="T22" fmla="*/ 41 w 236"/>
                <a:gd name="T23" fmla="*/ 171 h 312"/>
                <a:gd name="T24" fmla="*/ 50 w 236"/>
                <a:gd name="T25" fmla="*/ 178 h 312"/>
                <a:gd name="T26" fmla="*/ 60 w 236"/>
                <a:gd name="T27" fmla="*/ 185 h 312"/>
                <a:gd name="T28" fmla="*/ 72 w 236"/>
                <a:gd name="T29" fmla="*/ 189 h 312"/>
                <a:gd name="T30" fmla="*/ 72 w 236"/>
                <a:gd name="T31" fmla="*/ 312 h 312"/>
                <a:gd name="T32" fmla="*/ 168 w 236"/>
                <a:gd name="T33" fmla="*/ 312 h 312"/>
                <a:gd name="T34" fmla="*/ 168 w 236"/>
                <a:gd name="T35" fmla="*/ 189 h 312"/>
                <a:gd name="T36" fmla="*/ 180 w 236"/>
                <a:gd name="T37" fmla="*/ 185 h 312"/>
                <a:gd name="T38" fmla="*/ 190 w 236"/>
                <a:gd name="T39" fmla="*/ 178 h 312"/>
                <a:gd name="T40" fmla="*/ 199 w 236"/>
                <a:gd name="T41" fmla="*/ 171 h 312"/>
                <a:gd name="T42" fmla="*/ 207 w 236"/>
                <a:gd name="T43" fmla="*/ 162 h 312"/>
                <a:gd name="T44" fmla="*/ 213 w 236"/>
                <a:gd name="T45" fmla="*/ 153 h 312"/>
                <a:gd name="T46" fmla="*/ 220 w 236"/>
                <a:gd name="T47" fmla="*/ 142 h 312"/>
                <a:gd name="T48" fmla="*/ 224 w 236"/>
                <a:gd name="T49" fmla="*/ 131 h 312"/>
                <a:gd name="T50" fmla="*/ 227 w 236"/>
                <a:gd name="T51" fmla="*/ 118 h 312"/>
                <a:gd name="T52" fmla="*/ 233 w 236"/>
                <a:gd name="T53" fmla="*/ 92 h 312"/>
                <a:gd name="T54" fmla="*/ 235 w 236"/>
                <a:gd name="T55" fmla="*/ 65 h 312"/>
                <a:gd name="T56" fmla="*/ 235 w 236"/>
                <a:gd name="T57" fmla="*/ 38 h 312"/>
                <a:gd name="T58" fmla="*/ 236 w 236"/>
                <a:gd name="T59" fmla="*/ 11 h 312"/>
                <a:gd name="T60" fmla="*/ 236 w 236"/>
                <a:gd name="T61" fmla="*/ 0 h 312"/>
                <a:gd name="T62" fmla="*/ 0 w 236"/>
                <a:gd name="T63" fmla="*/ 0 h 312"/>
                <a:gd name="T64" fmla="*/ 0 w 236"/>
                <a:gd name="T65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2" y="119"/>
                  </a:lnTo>
                  <a:lnTo>
                    <a:pt x="16" y="131"/>
                  </a:lnTo>
                  <a:lnTo>
                    <a:pt x="21" y="142"/>
                  </a:lnTo>
                  <a:lnTo>
                    <a:pt x="27" y="153"/>
                  </a:lnTo>
                  <a:lnTo>
                    <a:pt x="34" y="163"/>
                  </a:lnTo>
                  <a:lnTo>
                    <a:pt x="41" y="171"/>
                  </a:lnTo>
                  <a:lnTo>
                    <a:pt x="50" y="178"/>
                  </a:lnTo>
                  <a:lnTo>
                    <a:pt x="60" y="185"/>
                  </a:lnTo>
                  <a:lnTo>
                    <a:pt x="72" y="189"/>
                  </a:lnTo>
                  <a:lnTo>
                    <a:pt x="72" y="312"/>
                  </a:lnTo>
                  <a:lnTo>
                    <a:pt x="168" y="312"/>
                  </a:lnTo>
                  <a:lnTo>
                    <a:pt x="168" y="189"/>
                  </a:lnTo>
                  <a:lnTo>
                    <a:pt x="180" y="185"/>
                  </a:lnTo>
                  <a:lnTo>
                    <a:pt x="190" y="178"/>
                  </a:lnTo>
                  <a:lnTo>
                    <a:pt x="199" y="171"/>
                  </a:lnTo>
                  <a:lnTo>
                    <a:pt x="207" y="162"/>
                  </a:lnTo>
                  <a:lnTo>
                    <a:pt x="213" y="153"/>
                  </a:lnTo>
                  <a:lnTo>
                    <a:pt x="220" y="142"/>
                  </a:lnTo>
                  <a:lnTo>
                    <a:pt x="224" y="131"/>
                  </a:lnTo>
                  <a:lnTo>
                    <a:pt x="227" y="118"/>
                  </a:lnTo>
                  <a:lnTo>
                    <a:pt x="233" y="92"/>
                  </a:lnTo>
                  <a:lnTo>
                    <a:pt x="235" y="65"/>
                  </a:lnTo>
                  <a:lnTo>
                    <a:pt x="235" y="38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BB10472-FEE8-1645-AF2C-575234564031}"/>
              </a:ext>
            </a:extLst>
          </p:cNvPr>
          <p:cNvGrpSpPr/>
          <p:nvPr/>
        </p:nvGrpSpPr>
        <p:grpSpPr>
          <a:xfrm>
            <a:off x="12561414" y="4437066"/>
            <a:ext cx="5217938" cy="4802541"/>
            <a:chOff x="12272893" y="4103602"/>
            <a:chExt cx="5687761" cy="5234962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74EDFF1-9245-E442-BCAD-DFB7E67D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2893" y="4103602"/>
              <a:ext cx="5687761" cy="5234962"/>
            </a:xfrm>
            <a:custGeom>
              <a:avLst/>
              <a:gdLst>
                <a:gd name="T0" fmla="*/ 1594 w 3156"/>
                <a:gd name="T1" fmla="*/ 0 h 2907"/>
                <a:gd name="T2" fmla="*/ 1594 w 3156"/>
                <a:gd name="T3" fmla="*/ 0 h 2907"/>
                <a:gd name="T4" fmla="*/ 406 w 3156"/>
                <a:gd name="T5" fmla="*/ 406 h 2907"/>
                <a:gd name="T6" fmla="*/ 0 w 3156"/>
                <a:gd name="T7" fmla="*/ 1219 h 2907"/>
                <a:gd name="T8" fmla="*/ 0 w 3156"/>
                <a:gd name="T9" fmla="*/ 1219 h 2907"/>
                <a:gd name="T10" fmla="*/ 469 w 3156"/>
                <a:gd name="T11" fmla="*/ 2062 h 2907"/>
                <a:gd name="T12" fmla="*/ 344 w 3156"/>
                <a:gd name="T13" fmla="*/ 2906 h 2907"/>
                <a:gd name="T14" fmla="*/ 1219 w 3156"/>
                <a:gd name="T15" fmla="*/ 2375 h 2907"/>
                <a:gd name="T16" fmla="*/ 1594 w 3156"/>
                <a:gd name="T17" fmla="*/ 2406 h 2907"/>
                <a:gd name="T18" fmla="*/ 2250 w 3156"/>
                <a:gd name="T19" fmla="*/ 2312 h 2907"/>
                <a:gd name="T20" fmla="*/ 3155 w 3156"/>
                <a:gd name="T21" fmla="*/ 1219 h 2907"/>
                <a:gd name="T22" fmla="*/ 3155 w 3156"/>
                <a:gd name="T23" fmla="*/ 1219 h 2907"/>
                <a:gd name="T24" fmla="*/ 1594 w 3156"/>
                <a:gd name="T25" fmla="*/ 0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6" h="2907">
                  <a:moveTo>
                    <a:pt x="1594" y="0"/>
                  </a:moveTo>
                  <a:lnTo>
                    <a:pt x="1594" y="0"/>
                  </a:lnTo>
                  <a:cubicBezTo>
                    <a:pt x="1125" y="0"/>
                    <a:pt x="687" y="156"/>
                    <a:pt x="406" y="406"/>
                  </a:cubicBezTo>
                  <a:cubicBezTo>
                    <a:pt x="156" y="625"/>
                    <a:pt x="0" y="906"/>
                    <a:pt x="0" y="1219"/>
                  </a:cubicBezTo>
                  <a:lnTo>
                    <a:pt x="0" y="1219"/>
                  </a:lnTo>
                  <a:cubicBezTo>
                    <a:pt x="0" y="1531"/>
                    <a:pt x="187" y="1844"/>
                    <a:pt x="469" y="2062"/>
                  </a:cubicBezTo>
                  <a:cubicBezTo>
                    <a:pt x="469" y="2250"/>
                    <a:pt x="437" y="2625"/>
                    <a:pt x="344" y="2906"/>
                  </a:cubicBezTo>
                  <a:cubicBezTo>
                    <a:pt x="344" y="2906"/>
                    <a:pt x="750" y="2500"/>
                    <a:pt x="1219" y="2375"/>
                  </a:cubicBezTo>
                  <a:cubicBezTo>
                    <a:pt x="1344" y="2406"/>
                    <a:pt x="1469" y="2406"/>
                    <a:pt x="1594" y="2406"/>
                  </a:cubicBezTo>
                  <a:cubicBezTo>
                    <a:pt x="1812" y="2406"/>
                    <a:pt x="2062" y="2375"/>
                    <a:pt x="2250" y="2312"/>
                  </a:cubicBezTo>
                  <a:cubicBezTo>
                    <a:pt x="2781" y="2125"/>
                    <a:pt x="3155" y="1687"/>
                    <a:pt x="3155" y="1219"/>
                  </a:cubicBezTo>
                  <a:lnTo>
                    <a:pt x="3155" y="1219"/>
                  </a:lnTo>
                  <a:cubicBezTo>
                    <a:pt x="3155" y="562"/>
                    <a:pt x="2469" y="0"/>
                    <a:pt x="15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747165F-148E-744E-8965-D5AD4E3DD4B9}"/>
                </a:ext>
              </a:extLst>
            </p:cNvPr>
            <p:cNvGrpSpPr/>
            <p:nvPr/>
          </p:nvGrpSpPr>
          <p:grpSpPr>
            <a:xfrm>
              <a:off x="14074441" y="5181264"/>
              <a:ext cx="2124151" cy="2124141"/>
              <a:chOff x="11045825" y="835025"/>
              <a:chExt cx="258763" cy="258763"/>
            </a:xfrm>
            <a:solidFill>
              <a:schemeClr val="bg1"/>
            </a:solidFill>
          </p:grpSpPr>
          <p:sp>
            <p:nvSpPr>
              <p:cNvPr id="83" name="Freeform 2131">
                <a:extLst>
                  <a:ext uri="{FF2B5EF4-FFF2-40B4-BE49-F238E27FC236}">
                    <a16:creationId xmlns:a16="http://schemas.microsoft.com/office/drawing/2014/main" id="{3FC1FF28-BEF8-CB4A-BDA5-13F0020B3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950" y="1065213"/>
                <a:ext cx="38100" cy="9525"/>
              </a:xfrm>
              <a:custGeom>
                <a:avLst/>
                <a:gdLst>
                  <a:gd name="T0" fmla="*/ 105 w 120"/>
                  <a:gd name="T1" fmla="*/ 0 h 29"/>
                  <a:gd name="T2" fmla="*/ 14 w 120"/>
                  <a:gd name="T3" fmla="*/ 0 h 29"/>
                  <a:gd name="T4" fmla="*/ 8 w 120"/>
                  <a:gd name="T5" fmla="*/ 1 h 29"/>
                  <a:gd name="T6" fmla="*/ 3 w 120"/>
                  <a:gd name="T7" fmla="*/ 4 h 29"/>
                  <a:gd name="T8" fmla="*/ 1 w 120"/>
                  <a:gd name="T9" fmla="*/ 9 h 29"/>
                  <a:gd name="T10" fmla="*/ 0 w 120"/>
                  <a:gd name="T11" fmla="*/ 15 h 29"/>
                  <a:gd name="T12" fmla="*/ 1 w 120"/>
                  <a:gd name="T13" fmla="*/ 21 h 29"/>
                  <a:gd name="T14" fmla="*/ 3 w 120"/>
                  <a:gd name="T15" fmla="*/ 26 h 29"/>
                  <a:gd name="T16" fmla="*/ 8 w 120"/>
                  <a:gd name="T17" fmla="*/ 28 h 29"/>
                  <a:gd name="T18" fmla="*/ 14 w 120"/>
                  <a:gd name="T19" fmla="*/ 29 h 29"/>
                  <a:gd name="T20" fmla="*/ 105 w 120"/>
                  <a:gd name="T21" fmla="*/ 29 h 29"/>
                  <a:gd name="T22" fmla="*/ 111 w 120"/>
                  <a:gd name="T23" fmla="*/ 28 h 29"/>
                  <a:gd name="T24" fmla="*/ 116 w 120"/>
                  <a:gd name="T25" fmla="*/ 26 h 29"/>
                  <a:gd name="T26" fmla="*/ 118 w 120"/>
                  <a:gd name="T27" fmla="*/ 21 h 29"/>
                  <a:gd name="T28" fmla="*/ 120 w 120"/>
                  <a:gd name="T29" fmla="*/ 15 h 29"/>
                  <a:gd name="T30" fmla="*/ 118 w 120"/>
                  <a:gd name="T31" fmla="*/ 9 h 29"/>
                  <a:gd name="T32" fmla="*/ 116 w 120"/>
                  <a:gd name="T33" fmla="*/ 4 h 29"/>
                  <a:gd name="T34" fmla="*/ 111 w 120"/>
                  <a:gd name="T35" fmla="*/ 1 h 29"/>
                  <a:gd name="T36" fmla="*/ 105 w 120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29">
                    <a:moveTo>
                      <a:pt x="105" y="0"/>
                    </a:moveTo>
                    <a:lnTo>
                      <a:pt x="14" y="0"/>
                    </a:lnTo>
                    <a:lnTo>
                      <a:pt x="8" y="1"/>
                    </a:lnTo>
                    <a:lnTo>
                      <a:pt x="3" y="4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3" y="26"/>
                    </a:lnTo>
                    <a:lnTo>
                      <a:pt x="8" y="28"/>
                    </a:lnTo>
                    <a:lnTo>
                      <a:pt x="14" y="29"/>
                    </a:lnTo>
                    <a:lnTo>
                      <a:pt x="105" y="29"/>
                    </a:lnTo>
                    <a:lnTo>
                      <a:pt x="111" y="28"/>
                    </a:lnTo>
                    <a:lnTo>
                      <a:pt x="116" y="26"/>
                    </a:lnTo>
                    <a:lnTo>
                      <a:pt x="118" y="21"/>
                    </a:lnTo>
                    <a:lnTo>
                      <a:pt x="120" y="15"/>
                    </a:lnTo>
                    <a:lnTo>
                      <a:pt x="118" y="9"/>
                    </a:lnTo>
                    <a:lnTo>
                      <a:pt x="116" y="4"/>
                    </a:lnTo>
                    <a:lnTo>
                      <a:pt x="111" y="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132">
                <a:extLst>
                  <a:ext uri="{FF2B5EF4-FFF2-40B4-BE49-F238E27FC236}">
                    <a16:creationId xmlns:a16="http://schemas.microsoft.com/office/drawing/2014/main" id="{D762DDF2-9001-8149-A345-32CDF9B1C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6475" y="1084263"/>
                <a:ext cx="19050" cy="9525"/>
              </a:xfrm>
              <a:custGeom>
                <a:avLst/>
                <a:gdLst>
                  <a:gd name="T0" fmla="*/ 45 w 61"/>
                  <a:gd name="T1" fmla="*/ 0 h 30"/>
                  <a:gd name="T2" fmla="*/ 16 w 61"/>
                  <a:gd name="T3" fmla="*/ 0 h 30"/>
                  <a:gd name="T4" fmla="*/ 10 w 61"/>
                  <a:gd name="T5" fmla="*/ 1 h 30"/>
                  <a:gd name="T6" fmla="*/ 5 w 61"/>
                  <a:gd name="T7" fmla="*/ 5 h 30"/>
                  <a:gd name="T8" fmla="*/ 1 w 61"/>
                  <a:gd name="T9" fmla="*/ 8 h 30"/>
                  <a:gd name="T10" fmla="*/ 0 w 61"/>
                  <a:gd name="T11" fmla="*/ 14 h 30"/>
                  <a:gd name="T12" fmla="*/ 1 w 61"/>
                  <a:gd name="T13" fmla="*/ 21 h 30"/>
                  <a:gd name="T14" fmla="*/ 5 w 61"/>
                  <a:gd name="T15" fmla="*/ 25 h 30"/>
                  <a:gd name="T16" fmla="*/ 10 w 61"/>
                  <a:gd name="T17" fmla="*/ 29 h 30"/>
                  <a:gd name="T18" fmla="*/ 16 w 61"/>
                  <a:gd name="T19" fmla="*/ 30 h 30"/>
                  <a:gd name="T20" fmla="*/ 45 w 61"/>
                  <a:gd name="T21" fmla="*/ 30 h 30"/>
                  <a:gd name="T22" fmla="*/ 51 w 61"/>
                  <a:gd name="T23" fmla="*/ 29 h 30"/>
                  <a:gd name="T24" fmla="*/ 56 w 61"/>
                  <a:gd name="T25" fmla="*/ 25 h 30"/>
                  <a:gd name="T26" fmla="*/ 60 w 61"/>
                  <a:gd name="T27" fmla="*/ 21 h 30"/>
                  <a:gd name="T28" fmla="*/ 61 w 61"/>
                  <a:gd name="T29" fmla="*/ 14 h 30"/>
                  <a:gd name="T30" fmla="*/ 60 w 61"/>
                  <a:gd name="T31" fmla="*/ 8 h 30"/>
                  <a:gd name="T32" fmla="*/ 56 w 61"/>
                  <a:gd name="T33" fmla="*/ 5 h 30"/>
                  <a:gd name="T34" fmla="*/ 51 w 61"/>
                  <a:gd name="T35" fmla="*/ 1 h 30"/>
                  <a:gd name="T36" fmla="*/ 45 w 61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30">
                    <a:moveTo>
                      <a:pt x="45" y="0"/>
                    </a:moveTo>
                    <a:lnTo>
                      <a:pt x="16" y="0"/>
                    </a:lnTo>
                    <a:lnTo>
                      <a:pt x="10" y="1"/>
                    </a:lnTo>
                    <a:lnTo>
                      <a:pt x="5" y="5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21"/>
                    </a:lnTo>
                    <a:lnTo>
                      <a:pt x="5" y="25"/>
                    </a:lnTo>
                    <a:lnTo>
                      <a:pt x="10" y="29"/>
                    </a:lnTo>
                    <a:lnTo>
                      <a:pt x="16" y="30"/>
                    </a:lnTo>
                    <a:lnTo>
                      <a:pt x="45" y="30"/>
                    </a:lnTo>
                    <a:lnTo>
                      <a:pt x="51" y="29"/>
                    </a:lnTo>
                    <a:lnTo>
                      <a:pt x="56" y="25"/>
                    </a:lnTo>
                    <a:lnTo>
                      <a:pt x="60" y="21"/>
                    </a:lnTo>
                    <a:lnTo>
                      <a:pt x="61" y="14"/>
                    </a:lnTo>
                    <a:lnTo>
                      <a:pt x="60" y="8"/>
                    </a:lnTo>
                    <a:lnTo>
                      <a:pt x="56" y="5"/>
                    </a:lnTo>
                    <a:lnTo>
                      <a:pt x="51" y="1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133">
                <a:extLst>
                  <a:ext uri="{FF2B5EF4-FFF2-40B4-BE49-F238E27FC236}">
                    <a16:creationId xmlns:a16="http://schemas.microsoft.com/office/drawing/2014/main" id="{956CC666-C0CC-3942-B5A5-52AD0681F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5038" y="877888"/>
                <a:ext cx="161925" cy="177800"/>
              </a:xfrm>
              <a:custGeom>
                <a:avLst/>
                <a:gdLst>
                  <a:gd name="T0" fmla="*/ 242 w 511"/>
                  <a:gd name="T1" fmla="*/ 1 h 556"/>
                  <a:gd name="T2" fmla="*/ 217 w 511"/>
                  <a:gd name="T3" fmla="*/ 3 h 556"/>
                  <a:gd name="T4" fmla="*/ 192 w 511"/>
                  <a:gd name="T5" fmla="*/ 8 h 556"/>
                  <a:gd name="T6" fmla="*/ 168 w 511"/>
                  <a:gd name="T7" fmla="*/ 15 h 556"/>
                  <a:gd name="T8" fmla="*/ 134 w 511"/>
                  <a:gd name="T9" fmla="*/ 31 h 556"/>
                  <a:gd name="T10" fmla="*/ 93 w 511"/>
                  <a:gd name="T11" fmla="*/ 58 h 556"/>
                  <a:gd name="T12" fmla="*/ 59 w 511"/>
                  <a:gd name="T13" fmla="*/ 94 h 556"/>
                  <a:gd name="T14" fmla="*/ 31 w 511"/>
                  <a:gd name="T15" fmla="*/ 134 h 556"/>
                  <a:gd name="T16" fmla="*/ 15 w 511"/>
                  <a:gd name="T17" fmla="*/ 168 h 556"/>
                  <a:gd name="T18" fmla="*/ 8 w 511"/>
                  <a:gd name="T19" fmla="*/ 191 h 556"/>
                  <a:gd name="T20" fmla="*/ 3 w 511"/>
                  <a:gd name="T21" fmla="*/ 217 h 556"/>
                  <a:gd name="T22" fmla="*/ 0 w 511"/>
                  <a:gd name="T23" fmla="*/ 243 h 556"/>
                  <a:gd name="T24" fmla="*/ 0 w 511"/>
                  <a:gd name="T25" fmla="*/ 277 h 556"/>
                  <a:gd name="T26" fmla="*/ 8 w 511"/>
                  <a:gd name="T27" fmla="*/ 317 h 556"/>
                  <a:gd name="T28" fmla="*/ 20 w 511"/>
                  <a:gd name="T29" fmla="*/ 355 h 556"/>
                  <a:gd name="T30" fmla="*/ 39 w 511"/>
                  <a:gd name="T31" fmla="*/ 392 h 556"/>
                  <a:gd name="T32" fmla="*/ 63 w 511"/>
                  <a:gd name="T33" fmla="*/ 423 h 556"/>
                  <a:gd name="T34" fmla="*/ 91 w 511"/>
                  <a:gd name="T35" fmla="*/ 451 h 556"/>
                  <a:gd name="T36" fmla="*/ 124 w 511"/>
                  <a:gd name="T37" fmla="*/ 475 h 556"/>
                  <a:gd name="T38" fmla="*/ 160 w 511"/>
                  <a:gd name="T39" fmla="*/ 493 h 556"/>
                  <a:gd name="T40" fmla="*/ 180 w 511"/>
                  <a:gd name="T41" fmla="*/ 542 h 556"/>
                  <a:gd name="T42" fmla="*/ 185 w 511"/>
                  <a:gd name="T43" fmla="*/ 552 h 556"/>
                  <a:gd name="T44" fmla="*/ 196 w 511"/>
                  <a:gd name="T45" fmla="*/ 556 h 556"/>
                  <a:gd name="T46" fmla="*/ 322 w 511"/>
                  <a:gd name="T47" fmla="*/ 555 h 556"/>
                  <a:gd name="T48" fmla="*/ 330 w 511"/>
                  <a:gd name="T49" fmla="*/ 547 h 556"/>
                  <a:gd name="T50" fmla="*/ 331 w 511"/>
                  <a:gd name="T51" fmla="*/ 500 h 556"/>
                  <a:gd name="T52" fmla="*/ 369 w 511"/>
                  <a:gd name="T53" fmla="*/ 484 h 556"/>
                  <a:gd name="T54" fmla="*/ 405 w 511"/>
                  <a:gd name="T55" fmla="*/ 464 h 556"/>
                  <a:gd name="T56" fmla="*/ 435 w 511"/>
                  <a:gd name="T57" fmla="*/ 438 h 556"/>
                  <a:gd name="T58" fmla="*/ 461 w 511"/>
                  <a:gd name="T59" fmla="*/ 407 h 556"/>
                  <a:gd name="T60" fmla="*/ 483 w 511"/>
                  <a:gd name="T61" fmla="*/ 373 h 556"/>
                  <a:gd name="T62" fmla="*/ 499 w 511"/>
                  <a:gd name="T63" fmla="*/ 337 h 556"/>
                  <a:gd name="T64" fmla="*/ 508 w 511"/>
                  <a:gd name="T65" fmla="*/ 298 h 556"/>
                  <a:gd name="T66" fmla="*/ 511 w 511"/>
                  <a:gd name="T67" fmla="*/ 256 h 556"/>
                  <a:gd name="T68" fmla="*/ 510 w 511"/>
                  <a:gd name="T69" fmla="*/ 229 h 556"/>
                  <a:gd name="T70" fmla="*/ 506 w 511"/>
                  <a:gd name="T71" fmla="*/ 205 h 556"/>
                  <a:gd name="T72" fmla="*/ 500 w 511"/>
                  <a:gd name="T73" fmla="*/ 179 h 556"/>
                  <a:gd name="T74" fmla="*/ 491 w 511"/>
                  <a:gd name="T75" fmla="*/ 156 h 556"/>
                  <a:gd name="T76" fmla="*/ 468 w 511"/>
                  <a:gd name="T77" fmla="*/ 113 h 556"/>
                  <a:gd name="T78" fmla="*/ 436 w 511"/>
                  <a:gd name="T79" fmla="*/ 75 h 556"/>
                  <a:gd name="T80" fmla="*/ 399 w 511"/>
                  <a:gd name="T81" fmla="*/ 44 h 556"/>
                  <a:gd name="T82" fmla="*/ 355 w 511"/>
                  <a:gd name="T83" fmla="*/ 20 h 556"/>
                  <a:gd name="T84" fmla="*/ 331 w 511"/>
                  <a:gd name="T85" fmla="*/ 12 h 556"/>
                  <a:gd name="T86" fmla="*/ 307 w 511"/>
                  <a:gd name="T87" fmla="*/ 6 h 556"/>
                  <a:gd name="T88" fmla="*/ 281 w 511"/>
                  <a:gd name="T89" fmla="*/ 1 h 556"/>
                  <a:gd name="T90" fmla="*/ 256 w 511"/>
                  <a:gd name="T91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1" h="556">
                    <a:moveTo>
                      <a:pt x="256" y="0"/>
                    </a:moveTo>
                    <a:lnTo>
                      <a:pt x="242" y="1"/>
                    </a:lnTo>
                    <a:lnTo>
                      <a:pt x="230" y="1"/>
                    </a:lnTo>
                    <a:lnTo>
                      <a:pt x="217" y="3"/>
                    </a:lnTo>
                    <a:lnTo>
                      <a:pt x="204" y="6"/>
                    </a:lnTo>
                    <a:lnTo>
                      <a:pt x="192" y="8"/>
                    </a:lnTo>
                    <a:lnTo>
                      <a:pt x="180" y="12"/>
                    </a:lnTo>
                    <a:lnTo>
                      <a:pt x="168" y="15"/>
                    </a:lnTo>
                    <a:lnTo>
                      <a:pt x="157" y="20"/>
                    </a:lnTo>
                    <a:lnTo>
                      <a:pt x="134" y="31"/>
                    </a:lnTo>
                    <a:lnTo>
                      <a:pt x="113" y="44"/>
                    </a:lnTo>
                    <a:lnTo>
                      <a:pt x="93" y="58"/>
                    </a:lnTo>
                    <a:lnTo>
                      <a:pt x="75" y="75"/>
                    </a:lnTo>
                    <a:lnTo>
                      <a:pt x="59" y="94"/>
                    </a:lnTo>
                    <a:lnTo>
                      <a:pt x="43" y="113"/>
                    </a:lnTo>
                    <a:lnTo>
                      <a:pt x="31" y="134"/>
                    </a:lnTo>
                    <a:lnTo>
                      <a:pt x="20" y="156"/>
                    </a:lnTo>
                    <a:lnTo>
                      <a:pt x="15" y="168"/>
                    </a:lnTo>
                    <a:lnTo>
                      <a:pt x="11" y="179"/>
                    </a:lnTo>
                    <a:lnTo>
                      <a:pt x="8" y="191"/>
                    </a:lnTo>
                    <a:lnTo>
                      <a:pt x="5" y="205"/>
                    </a:lnTo>
                    <a:lnTo>
                      <a:pt x="3" y="217"/>
                    </a:lnTo>
                    <a:lnTo>
                      <a:pt x="2" y="229"/>
                    </a:lnTo>
                    <a:lnTo>
                      <a:pt x="0" y="243"/>
                    </a:lnTo>
                    <a:lnTo>
                      <a:pt x="0" y="256"/>
                    </a:lnTo>
                    <a:lnTo>
                      <a:pt x="0" y="277"/>
                    </a:lnTo>
                    <a:lnTo>
                      <a:pt x="3" y="298"/>
                    </a:lnTo>
                    <a:lnTo>
                      <a:pt x="8" y="317"/>
                    </a:lnTo>
                    <a:lnTo>
                      <a:pt x="13" y="337"/>
                    </a:lnTo>
                    <a:lnTo>
                      <a:pt x="20" y="355"/>
                    </a:lnTo>
                    <a:lnTo>
                      <a:pt x="28" y="373"/>
                    </a:lnTo>
                    <a:lnTo>
                      <a:pt x="39" y="392"/>
                    </a:lnTo>
                    <a:lnTo>
                      <a:pt x="50" y="407"/>
                    </a:lnTo>
                    <a:lnTo>
                      <a:pt x="63" y="423"/>
                    </a:lnTo>
                    <a:lnTo>
                      <a:pt x="76" y="438"/>
                    </a:lnTo>
                    <a:lnTo>
                      <a:pt x="91" y="451"/>
                    </a:lnTo>
                    <a:lnTo>
                      <a:pt x="107" y="464"/>
                    </a:lnTo>
                    <a:lnTo>
                      <a:pt x="124" y="475"/>
                    </a:lnTo>
                    <a:lnTo>
                      <a:pt x="142" y="484"/>
                    </a:lnTo>
                    <a:lnTo>
                      <a:pt x="160" y="493"/>
                    </a:lnTo>
                    <a:lnTo>
                      <a:pt x="180" y="500"/>
                    </a:lnTo>
                    <a:lnTo>
                      <a:pt x="180" y="542"/>
                    </a:lnTo>
                    <a:lnTo>
                      <a:pt x="181" y="547"/>
                    </a:lnTo>
                    <a:lnTo>
                      <a:pt x="185" y="552"/>
                    </a:lnTo>
                    <a:lnTo>
                      <a:pt x="190" y="555"/>
                    </a:lnTo>
                    <a:lnTo>
                      <a:pt x="196" y="556"/>
                    </a:lnTo>
                    <a:lnTo>
                      <a:pt x="316" y="556"/>
                    </a:lnTo>
                    <a:lnTo>
                      <a:pt x="322" y="555"/>
                    </a:lnTo>
                    <a:lnTo>
                      <a:pt x="327" y="552"/>
                    </a:lnTo>
                    <a:lnTo>
                      <a:pt x="330" y="547"/>
                    </a:lnTo>
                    <a:lnTo>
                      <a:pt x="331" y="542"/>
                    </a:lnTo>
                    <a:lnTo>
                      <a:pt x="331" y="500"/>
                    </a:lnTo>
                    <a:lnTo>
                      <a:pt x="351" y="493"/>
                    </a:lnTo>
                    <a:lnTo>
                      <a:pt x="369" y="484"/>
                    </a:lnTo>
                    <a:lnTo>
                      <a:pt x="388" y="475"/>
                    </a:lnTo>
                    <a:lnTo>
                      <a:pt x="405" y="464"/>
                    </a:lnTo>
                    <a:lnTo>
                      <a:pt x="421" y="451"/>
                    </a:lnTo>
                    <a:lnTo>
                      <a:pt x="435" y="438"/>
                    </a:lnTo>
                    <a:lnTo>
                      <a:pt x="449" y="423"/>
                    </a:lnTo>
                    <a:lnTo>
                      <a:pt x="461" y="407"/>
                    </a:lnTo>
                    <a:lnTo>
                      <a:pt x="473" y="392"/>
                    </a:lnTo>
                    <a:lnTo>
                      <a:pt x="483" y="373"/>
                    </a:lnTo>
                    <a:lnTo>
                      <a:pt x="491" y="355"/>
                    </a:lnTo>
                    <a:lnTo>
                      <a:pt x="499" y="337"/>
                    </a:lnTo>
                    <a:lnTo>
                      <a:pt x="504" y="317"/>
                    </a:lnTo>
                    <a:lnTo>
                      <a:pt x="508" y="298"/>
                    </a:lnTo>
                    <a:lnTo>
                      <a:pt x="511" y="277"/>
                    </a:lnTo>
                    <a:lnTo>
                      <a:pt x="511" y="256"/>
                    </a:lnTo>
                    <a:lnTo>
                      <a:pt x="511" y="243"/>
                    </a:lnTo>
                    <a:lnTo>
                      <a:pt x="510" y="229"/>
                    </a:lnTo>
                    <a:lnTo>
                      <a:pt x="508" y="217"/>
                    </a:lnTo>
                    <a:lnTo>
                      <a:pt x="506" y="205"/>
                    </a:lnTo>
                    <a:lnTo>
                      <a:pt x="504" y="191"/>
                    </a:lnTo>
                    <a:lnTo>
                      <a:pt x="500" y="179"/>
                    </a:lnTo>
                    <a:lnTo>
                      <a:pt x="496" y="168"/>
                    </a:lnTo>
                    <a:lnTo>
                      <a:pt x="491" y="156"/>
                    </a:lnTo>
                    <a:lnTo>
                      <a:pt x="480" y="134"/>
                    </a:lnTo>
                    <a:lnTo>
                      <a:pt x="468" y="113"/>
                    </a:lnTo>
                    <a:lnTo>
                      <a:pt x="452" y="94"/>
                    </a:lnTo>
                    <a:lnTo>
                      <a:pt x="436" y="75"/>
                    </a:lnTo>
                    <a:lnTo>
                      <a:pt x="418" y="58"/>
                    </a:lnTo>
                    <a:lnTo>
                      <a:pt x="399" y="44"/>
                    </a:lnTo>
                    <a:lnTo>
                      <a:pt x="378" y="31"/>
                    </a:lnTo>
                    <a:lnTo>
                      <a:pt x="355" y="20"/>
                    </a:lnTo>
                    <a:lnTo>
                      <a:pt x="344" y="15"/>
                    </a:lnTo>
                    <a:lnTo>
                      <a:pt x="331" y="12"/>
                    </a:lnTo>
                    <a:lnTo>
                      <a:pt x="319" y="8"/>
                    </a:lnTo>
                    <a:lnTo>
                      <a:pt x="307" y="6"/>
                    </a:lnTo>
                    <a:lnTo>
                      <a:pt x="295" y="3"/>
                    </a:lnTo>
                    <a:lnTo>
                      <a:pt x="281" y="1"/>
                    </a:lnTo>
                    <a:lnTo>
                      <a:pt x="269" y="1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134">
                <a:extLst>
                  <a:ext uri="{FF2B5EF4-FFF2-40B4-BE49-F238E27FC236}">
                    <a16:creationId xmlns:a16="http://schemas.microsoft.com/office/drawing/2014/main" id="{CEE94338-26C9-C84E-9B50-90AA357D3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949325"/>
                <a:ext cx="28575" cy="11113"/>
              </a:xfrm>
              <a:custGeom>
                <a:avLst/>
                <a:gdLst>
                  <a:gd name="T0" fmla="*/ 76 w 90"/>
                  <a:gd name="T1" fmla="*/ 0 h 31"/>
                  <a:gd name="T2" fmla="*/ 16 w 90"/>
                  <a:gd name="T3" fmla="*/ 0 h 31"/>
                  <a:gd name="T4" fmla="*/ 10 w 90"/>
                  <a:gd name="T5" fmla="*/ 2 h 31"/>
                  <a:gd name="T6" fmla="*/ 5 w 90"/>
                  <a:gd name="T7" fmla="*/ 5 h 31"/>
                  <a:gd name="T8" fmla="*/ 1 w 90"/>
                  <a:gd name="T9" fmla="*/ 10 h 31"/>
                  <a:gd name="T10" fmla="*/ 0 w 90"/>
                  <a:gd name="T11" fmla="*/ 15 h 31"/>
                  <a:gd name="T12" fmla="*/ 1 w 90"/>
                  <a:gd name="T13" fmla="*/ 21 h 31"/>
                  <a:gd name="T14" fmla="*/ 5 w 90"/>
                  <a:gd name="T15" fmla="*/ 26 h 31"/>
                  <a:gd name="T16" fmla="*/ 10 w 90"/>
                  <a:gd name="T17" fmla="*/ 30 h 31"/>
                  <a:gd name="T18" fmla="*/ 16 w 90"/>
                  <a:gd name="T19" fmla="*/ 31 h 31"/>
                  <a:gd name="T20" fmla="*/ 76 w 90"/>
                  <a:gd name="T21" fmla="*/ 31 h 31"/>
                  <a:gd name="T22" fmla="*/ 82 w 90"/>
                  <a:gd name="T23" fmla="*/ 30 h 31"/>
                  <a:gd name="T24" fmla="*/ 87 w 90"/>
                  <a:gd name="T25" fmla="*/ 26 h 31"/>
                  <a:gd name="T26" fmla="*/ 89 w 90"/>
                  <a:gd name="T27" fmla="*/ 21 h 31"/>
                  <a:gd name="T28" fmla="*/ 90 w 90"/>
                  <a:gd name="T29" fmla="*/ 15 h 31"/>
                  <a:gd name="T30" fmla="*/ 89 w 90"/>
                  <a:gd name="T31" fmla="*/ 10 h 31"/>
                  <a:gd name="T32" fmla="*/ 87 w 90"/>
                  <a:gd name="T33" fmla="*/ 5 h 31"/>
                  <a:gd name="T34" fmla="*/ 82 w 90"/>
                  <a:gd name="T35" fmla="*/ 2 h 31"/>
                  <a:gd name="T36" fmla="*/ 76 w 9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31">
                    <a:moveTo>
                      <a:pt x="7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10" y="30"/>
                    </a:lnTo>
                    <a:lnTo>
                      <a:pt x="16" y="31"/>
                    </a:lnTo>
                    <a:lnTo>
                      <a:pt x="76" y="31"/>
                    </a:lnTo>
                    <a:lnTo>
                      <a:pt x="82" y="30"/>
                    </a:lnTo>
                    <a:lnTo>
                      <a:pt x="87" y="26"/>
                    </a:lnTo>
                    <a:lnTo>
                      <a:pt x="89" y="21"/>
                    </a:lnTo>
                    <a:lnTo>
                      <a:pt x="90" y="15"/>
                    </a:lnTo>
                    <a:lnTo>
                      <a:pt x="89" y="10"/>
                    </a:lnTo>
                    <a:lnTo>
                      <a:pt x="87" y="5"/>
                    </a:lnTo>
                    <a:lnTo>
                      <a:pt x="82" y="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135">
                <a:extLst>
                  <a:ext uri="{FF2B5EF4-FFF2-40B4-BE49-F238E27FC236}">
                    <a16:creationId xmlns:a16="http://schemas.microsoft.com/office/drawing/2014/main" id="{A500A4CE-3FE5-1344-9183-47644381B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4400" y="863600"/>
                <a:ext cx="34925" cy="34925"/>
              </a:xfrm>
              <a:custGeom>
                <a:avLst/>
                <a:gdLst>
                  <a:gd name="T0" fmla="*/ 91 w 107"/>
                  <a:gd name="T1" fmla="*/ 107 h 107"/>
                  <a:gd name="T2" fmla="*/ 97 w 107"/>
                  <a:gd name="T3" fmla="*/ 105 h 107"/>
                  <a:gd name="T4" fmla="*/ 102 w 107"/>
                  <a:gd name="T5" fmla="*/ 102 h 107"/>
                  <a:gd name="T6" fmla="*/ 105 w 107"/>
                  <a:gd name="T7" fmla="*/ 97 h 107"/>
                  <a:gd name="T8" fmla="*/ 107 w 107"/>
                  <a:gd name="T9" fmla="*/ 91 h 107"/>
                  <a:gd name="T10" fmla="*/ 105 w 107"/>
                  <a:gd name="T11" fmla="*/ 86 h 107"/>
                  <a:gd name="T12" fmla="*/ 102 w 107"/>
                  <a:gd name="T13" fmla="*/ 81 h 107"/>
                  <a:gd name="T14" fmla="*/ 26 w 107"/>
                  <a:gd name="T15" fmla="*/ 5 h 107"/>
                  <a:gd name="T16" fmla="*/ 21 w 107"/>
                  <a:gd name="T17" fmla="*/ 2 h 107"/>
                  <a:gd name="T18" fmla="*/ 16 w 107"/>
                  <a:gd name="T19" fmla="*/ 0 h 107"/>
                  <a:gd name="T20" fmla="*/ 10 w 107"/>
                  <a:gd name="T21" fmla="*/ 2 h 107"/>
                  <a:gd name="T22" fmla="*/ 5 w 107"/>
                  <a:gd name="T23" fmla="*/ 5 h 107"/>
                  <a:gd name="T24" fmla="*/ 2 w 107"/>
                  <a:gd name="T25" fmla="*/ 10 h 107"/>
                  <a:gd name="T26" fmla="*/ 0 w 107"/>
                  <a:gd name="T27" fmla="*/ 16 h 107"/>
                  <a:gd name="T28" fmla="*/ 2 w 107"/>
                  <a:gd name="T29" fmla="*/ 21 h 107"/>
                  <a:gd name="T30" fmla="*/ 5 w 107"/>
                  <a:gd name="T31" fmla="*/ 26 h 107"/>
                  <a:gd name="T32" fmla="*/ 81 w 107"/>
                  <a:gd name="T33" fmla="*/ 102 h 107"/>
                  <a:gd name="T34" fmla="*/ 86 w 107"/>
                  <a:gd name="T35" fmla="*/ 105 h 107"/>
                  <a:gd name="T36" fmla="*/ 91 w 107"/>
                  <a:gd name="T3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07">
                    <a:moveTo>
                      <a:pt x="91" y="107"/>
                    </a:moveTo>
                    <a:lnTo>
                      <a:pt x="97" y="105"/>
                    </a:lnTo>
                    <a:lnTo>
                      <a:pt x="102" y="102"/>
                    </a:lnTo>
                    <a:lnTo>
                      <a:pt x="105" y="97"/>
                    </a:lnTo>
                    <a:lnTo>
                      <a:pt x="107" y="91"/>
                    </a:lnTo>
                    <a:lnTo>
                      <a:pt x="105" y="86"/>
                    </a:lnTo>
                    <a:lnTo>
                      <a:pt x="102" y="81"/>
                    </a:lnTo>
                    <a:lnTo>
                      <a:pt x="26" y="5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81" y="102"/>
                    </a:lnTo>
                    <a:lnTo>
                      <a:pt x="86" y="105"/>
                    </a:lnTo>
                    <a:lnTo>
                      <a:pt x="91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136">
                <a:extLst>
                  <a:ext uri="{FF2B5EF4-FFF2-40B4-BE49-F238E27FC236}">
                    <a16:creationId xmlns:a16="http://schemas.microsoft.com/office/drawing/2014/main" id="{240CBB34-35B4-A94A-86B5-0489B7C39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1238" y="835025"/>
                <a:ext cx="9525" cy="28575"/>
              </a:xfrm>
              <a:custGeom>
                <a:avLst/>
                <a:gdLst>
                  <a:gd name="T0" fmla="*/ 15 w 29"/>
                  <a:gd name="T1" fmla="*/ 90 h 90"/>
                  <a:gd name="T2" fmla="*/ 21 w 29"/>
                  <a:gd name="T3" fmla="*/ 89 h 90"/>
                  <a:gd name="T4" fmla="*/ 26 w 29"/>
                  <a:gd name="T5" fmla="*/ 87 h 90"/>
                  <a:gd name="T6" fmla="*/ 28 w 29"/>
                  <a:gd name="T7" fmla="*/ 82 h 90"/>
                  <a:gd name="T8" fmla="*/ 29 w 29"/>
                  <a:gd name="T9" fmla="*/ 76 h 90"/>
                  <a:gd name="T10" fmla="*/ 29 w 29"/>
                  <a:gd name="T11" fmla="*/ 16 h 90"/>
                  <a:gd name="T12" fmla="*/ 28 w 29"/>
                  <a:gd name="T13" fmla="*/ 10 h 90"/>
                  <a:gd name="T14" fmla="*/ 26 w 29"/>
                  <a:gd name="T15" fmla="*/ 5 h 90"/>
                  <a:gd name="T16" fmla="*/ 21 w 29"/>
                  <a:gd name="T17" fmla="*/ 1 h 90"/>
                  <a:gd name="T18" fmla="*/ 15 w 29"/>
                  <a:gd name="T19" fmla="*/ 0 h 90"/>
                  <a:gd name="T20" fmla="*/ 9 w 29"/>
                  <a:gd name="T21" fmla="*/ 1 h 90"/>
                  <a:gd name="T22" fmla="*/ 4 w 29"/>
                  <a:gd name="T23" fmla="*/ 5 h 90"/>
                  <a:gd name="T24" fmla="*/ 1 w 29"/>
                  <a:gd name="T25" fmla="*/ 10 h 90"/>
                  <a:gd name="T26" fmla="*/ 0 w 29"/>
                  <a:gd name="T27" fmla="*/ 16 h 90"/>
                  <a:gd name="T28" fmla="*/ 0 w 29"/>
                  <a:gd name="T29" fmla="*/ 76 h 90"/>
                  <a:gd name="T30" fmla="*/ 1 w 29"/>
                  <a:gd name="T31" fmla="*/ 82 h 90"/>
                  <a:gd name="T32" fmla="*/ 4 w 29"/>
                  <a:gd name="T33" fmla="*/ 87 h 90"/>
                  <a:gd name="T34" fmla="*/ 9 w 29"/>
                  <a:gd name="T35" fmla="*/ 89 h 90"/>
                  <a:gd name="T36" fmla="*/ 15 w 29"/>
                  <a:gd name="T3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90">
                    <a:moveTo>
                      <a:pt x="15" y="90"/>
                    </a:moveTo>
                    <a:lnTo>
                      <a:pt x="21" y="89"/>
                    </a:lnTo>
                    <a:lnTo>
                      <a:pt x="26" y="87"/>
                    </a:lnTo>
                    <a:lnTo>
                      <a:pt x="28" y="82"/>
                    </a:lnTo>
                    <a:lnTo>
                      <a:pt x="29" y="76"/>
                    </a:lnTo>
                    <a:lnTo>
                      <a:pt x="29" y="16"/>
                    </a:lnTo>
                    <a:lnTo>
                      <a:pt x="28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0" y="76"/>
                    </a:lnTo>
                    <a:lnTo>
                      <a:pt x="1" y="82"/>
                    </a:lnTo>
                    <a:lnTo>
                      <a:pt x="4" y="87"/>
                    </a:lnTo>
                    <a:lnTo>
                      <a:pt x="9" y="89"/>
                    </a:lnTo>
                    <a:lnTo>
                      <a:pt x="15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137">
                <a:extLst>
                  <a:ext uri="{FF2B5EF4-FFF2-40B4-BE49-F238E27FC236}">
                    <a16:creationId xmlns:a16="http://schemas.microsoft.com/office/drawing/2014/main" id="{319A82CA-3244-0246-9A48-188B84D8B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2675" y="863600"/>
                <a:ext cx="33338" cy="34925"/>
              </a:xfrm>
              <a:custGeom>
                <a:avLst/>
                <a:gdLst>
                  <a:gd name="T0" fmla="*/ 101 w 106"/>
                  <a:gd name="T1" fmla="*/ 5 h 107"/>
                  <a:gd name="T2" fmla="*/ 96 w 106"/>
                  <a:gd name="T3" fmla="*/ 2 h 107"/>
                  <a:gd name="T4" fmla="*/ 90 w 106"/>
                  <a:gd name="T5" fmla="*/ 0 h 107"/>
                  <a:gd name="T6" fmla="*/ 85 w 106"/>
                  <a:gd name="T7" fmla="*/ 2 h 107"/>
                  <a:gd name="T8" fmla="*/ 80 w 106"/>
                  <a:gd name="T9" fmla="*/ 5 h 107"/>
                  <a:gd name="T10" fmla="*/ 5 w 106"/>
                  <a:gd name="T11" fmla="*/ 80 h 107"/>
                  <a:gd name="T12" fmla="*/ 1 w 106"/>
                  <a:gd name="T13" fmla="*/ 86 h 107"/>
                  <a:gd name="T14" fmla="*/ 0 w 106"/>
                  <a:gd name="T15" fmla="*/ 91 h 107"/>
                  <a:gd name="T16" fmla="*/ 1 w 106"/>
                  <a:gd name="T17" fmla="*/ 97 h 107"/>
                  <a:gd name="T18" fmla="*/ 5 w 106"/>
                  <a:gd name="T19" fmla="*/ 102 h 107"/>
                  <a:gd name="T20" fmla="*/ 10 w 106"/>
                  <a:gd name="T21" fmla="*/ 105 h 107"/>
                  <a:gd name="T22" fmla="*/ 16 w 106"/>
                  <a:gd name="T23" fmla="*/ 107 h 107"/>
                  <a:gd name="T24" fmla="*/ 21 w 106"/>
                  <a:gd name="T25" fmla="*/ 105 h 107"/>
                  <a:gd name="T26" fmla="*/ 25 w 106"/>
                  <a:gd name="T27" fmla="*/ 102 h 107"/>
                  <a:gd name="T28" fmla="*/ 101 w 106"/>
                  <a:gd name="T29" fmla="*/ 26 h 107"/>
                  <a:gd name="T30" fmla="*/ 105 w 106"/>
                  <a:gd name="T31" fmla="*/ 21 h 107"/>
                  <a:gd name="T32" fmla="*/ 106 w 106"/>
                  <a:gd name="T33" fmla="*/ 16 h 107"/>
                  <a:gd name="T34" fmla="*/ 105 w 106"/>
                  <a:gd name="T35" fmla="*/ 10 h 107"/>
                  <a:gd name="T36" fmla="*/ 101 w 106"/>
                  <a:gd name="T37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" h="107">
                    <a:moveTo>
                      <a:pt x="101" y="5"/>
                    </a:moveTo>
                    <a:lnTo>
                      <a:pt x="96" y="2"/>
                    </a:lnTo>
                    <a:lnTo>
                      <a:pt x="90" y="0"/>
                    </a:lnTo>
                    <a:lnTo>
                      <a:pt x="85" y="2"/>
                    </a:lnTo>
                    <a:lnTo>
                      <a:pt x="80" y="5"/>
                    </a:lnTo>
                    <a:lnTo>
                      <a:pt x="5" y="80"/>
                    </a:lnTo>
                    <a:lnTo>
                      <a:pt x="1" y="86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5" y="102"/>
                    </a:lnTo>
                    <a:lnTo>
                      <a:pt x="10" y="105"/>
                    </a:lnTo>
                    <a:lnTo>
                      <a:pt x="16" y="107"/>
                    </a:lnTo>
                    <a:lnTo>
                      <a:pt x="21" y="105"/>
                    </a:lnTo>
                    <a:lnTo>
                      <a:pt x="25" y="102"/>
                    </a:lnTo>
                    <a:lnTo>
                      <a:pt x="101" y="26"/>
                    </a:lnTo>
                    <a:lnTo>
                      <a:pt x="105" y="21"/>
                    </a:lnTo>
                    <a:lnTo>
                      <a:pt x="106" y="16"/>
                    </a:lnTo>
                    <a:lnTo>
                      <a:pt x="105" y="10"/>
                    </a:ln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138">
                <a:extLst>
                  <a:ext uri="{FF2B5EF4-FFF2-40B4-BE49-F238E27FC236}">
                    <a16:creationId xmlns:a16="http://schemas.microsoft.com/office/drawing/2014/main" id="{30B74E8E-1AF9-3344-B115-F46708333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6013" y="949325"/>
                <a:ext cx="28575" cy="11113"/>
              </a:xfrm>
              <a:custGeom>
                <a:avLst/>
                <a:gdLst>
                  <a:gd name="T0" fmla="*/ 75 w 90"/>
                  <a:gd name="T1" fmla="*/ 0 h 31"/>
                  <a:gd name="T2" fmla="*/ 15 w 90"/>
                  <a:gd name="T3" fmla="*/ 0 h 31"/>
                  <a:gd name="T4" fmla="*/ 9 w 90"/>
                  <a:gd name="T5" fmla="*/ 2 h 31"/>
                  <a:gd name="T6" fmla="*/ 4 w 90"/>
                  <a:gd name="T7" fmla="*/ 5 h 31"/>
                  <a:gd name="T8" fmla="*/ 1 w 90"/>
                  <a:gd name="T9" fmla="*/ 10 h 31"/>
                  <a:gd name="T10" fmla="*/ 0 w 90"/>
                  <a:gd name="T11" fmla="*/ 15 h 31"/>
                  <a:gd name="T12" fmla="*/ 1 w 90"/>
                  <a:gd name="T13" fmla="*/ 21 h 31"/>
                  <a:gd name="T14" fmla="*/ 4 w 90"/>
                  <a:gd name="T15" fmla="*/ 26 h 31"/>
                  <a:gd name="T16" fmla="*/ 9 w 90"/>
                  <a:gd name="T17" fmla="*/ 30 h 31"/>
                  <a:gd name="T18" fmla="*/ 15 w 90"/>
                  <a:gd name="T19" fmla="*/ 31 h 31"/>
                  <a:gd name="T20" fmla="*/ 75 w 90"/>
                  <a:gd name="T21" fmla="*/ 31 h 31"/>
                  <a:gd name="T22" fmla="*/ 81 w 90"/>
                  <a:gd name="T23" fmla="*/ 30 h 31"/>
                  <a:gd name="T24" fmla="*/ 86 w 90"/>
                  <a:gd name="T25" fmla="*/ 26 h 31"/>
                  <a:gd name="T26" fmla="*/ 89 w 90"/>
                  <a:gd name="T27" fmla="*/ 21 h 31"/>
                  <a:gd name="T28" fmla="*/ 90 w 90"/>
                  <a:gd name="T29" fmla="*/ 15 h 31"/>
                  <a:gd name="T30" fmla="*/ 89 w 90"/>
                  <a:gd name="T31" fmla="*/ 10 h 31"/>
                  <a:gd name="T32" fmla="*/ 86 w 90"/>
                  <a:gd name="T33" fmla="*/ 5 h 31"/>
                  <a:gd name="T34" fmla="*/ 81 w 90"/>
                  <a:gd name="T35" fmla="*/ 2 h 31"/>
                  <a:gd name="T36" fmla="*/ 75 w 9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31">
                    <a:moveTo>
                      <a:pt x="7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75" y="31"/>
                    </a:lnTo>
                    <a:lnTo>
                      <a:pt x="81" y="30"/>
                    </a:lnTo>
                    <a:lnTo>
                      <a:pt x="86" y="26"/>
                    </a:lnTo>
                    <a:lnTo>
                      <a:pt x="89" y="21"/>
                    </a:lnTo>
                    <a:lnTo>
                      <a:pt x="90" y="15"/>
                    </a:lnTo>
                    <a:lnTo>
                      <a:pt x="89" y="10"/>
                    </a:lnTo>
                    <a:lnTo>
                      <a:pt x="86" y="5"/>
                    </a:lnTo>
                    <a:lnTo>
                      <a:pt x="81" y="2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091338B-05D7-AF43-B3E6-AEBB6F90A810}"/>
              </a:ext>
            </a:extLst>
          </p:cNvPr>
          <p:cNvGrpSpPr/>
          <p:nvPr/>
        </p:nvGrpSpPr>
        <p:grpSpPr>
          <a:xfrm>
            <a:off x="2770813" y="10438880"/>
            <a:ext cx="6566370" cy="1974859"/>
            <a:chOff x="11001756" y="7518841"/>
            <a:chExt cx="6566370" cy="1974859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EF49AA6C-D3FA-6646-90BA-D104A439AC93}"/>
                </a:ext>
              </a:extLst>
            </p:cNvPr>
            <p:cNvSpPr txBox="1"/>
            <p:nvPr/>
          </p:nvSpPr>
          <p:spPr>
            <a:xfrm flipH="1">
              <a:off x="13978819" y="7518841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Financial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D7E9DDF4-F844-8A47-9AC2-8552664DF492}"/>
                </a:ext>
              </a:extLst>
            </p:cNvPr>
            <p:cNvSpPr/>
            <p:nvPr/>
          </p:nvSpPr>
          <p:spPr>
            <a:xfrm flipH="1">
              <a:off x="11001756" y="8108705"/>
              <a:ext cx="656636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615F1A-9695-C94F-867F-CB3941B16D6F}"/>
              </a:ext>
            </a:extLst>
          </p:cNvPr>
          <p:cNvGrpSpPr/>
          <p:nvPr/>
        </p:nvGrpSpPr>
        <p:grpSpPr>
          <a:xfrm flipH="1">
            <a:off x="11889682" y="9392342"/>
            <a:ext cx="2464868" cy="2319571"/>
            <a:chOff x="8246510" y="9016993"/>
            <a:chExt cx="2464868" cy="2319571"/>
          </a:xfrm>
        </p:grpSpPr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A0C7BA99-193A-1644-B517-071E490C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6510" y="9016993"/>
              <a:ext cx="2464868" cy="2319571"/>
            </a:xfrm>
            <a:custGeom>
              <a:avLst/>
              <a:gdLst>
                <a:gd name="T0" fmla="*/ 2092 w 2093"/>
                <a:gd name="T1" fmla="*/ 813 h 1970"/>
                <a:gd name="T2" fmla="*/ 2092 w 2093"/>
                <a:gd name="T3" fmla="*/ 813 h 1970"/>
                <a:gd name="T4" fmla="*/ 2092 w 2093"/>
                <a:gd name="T5" fmla="*/ 813 h 1970"/>
                <a:gd name="T6" fmla="*/ 1842 w 2093"/>
                <a:gd name="T7" fmla="*/ 281 h 1970"/>
                <a:gd name="T8" fmla="*/ 1030 w 2093"/>
                <a:gd name="T9" fmla="*/ 0 h 1970"/>
                <a:gd name="T10" fmla="*/ 0 w 2093"/>
                <a:gd name="T11" fmla="*/ 813 h 1970"/>
                <a:gd name="T12" fmla="*/ 0 w 2093"/>
                <a:gd name="T13" fmla="*/ 813 h 1970"/>
                <a:gd name="T14" fmla="*/ 593 w 2093"/>
                <a:gd name="T15" fmla="*/ 1563 h 1970"/>
                <a:gd name="T16" fmla="*/ 1030 w 2093"/>
                <a:gd name="T17" fmla="*/ 1625 h 1970"/>
                <a:gd name="T18" fmla="*/ 1311 w 2093"/>
                <a:gd name="T19" fmla="*/ 1594 h 1970"/>
                <a:gd name="T20" fmla="*/ 1874 w 2093"/>
                <a:gd name="T21" fmla="*/ 1969 h 1970"/>
                <a:gd name="T22" fmla="*/ 1811 w 2093"/>
                <a:gd name="T23" fmla="*/ 1375 h 1970"/>
                <a:gd name="T24" fmla="*/ 2092 w 2093"/>
                <a:gd name="T25" fmla="*/ 813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3" h="1970">
                  <a:moveTo>
                    <a:pt x="2092" y="813"/>
                  </a:moveTo>
                  <a:lnTo>
                    <a:pt x="2092" y="813"/>
                  </a:lnTo>
                  <a:lnTo>
                    <a:pt x="2092" y="813"/>
                  </a:lnTo>
                  <a:cubicBezTo>
                    <a:pt x="2092" y="625"/>
                    <a:pt x="1999" y="438"/>
                    <a:pt x="1842" y="281"/>
                  </a:cubicBezTo>
                  <a:cubicBezTo>
                    <a:pt x="1624" y="125"/>
                    <a:pt x="1342" y="0"/>
                    <a:pt x="1030" y="0"/>
                  </a:cubicBezTo>
                  <a:cubicBezTo>
                    <a:pt x="468" y="0"/>
                    <a:pt x="0" y="375"/>
                    <a:pt x="0" y="813"/>
                  </a:cubicBezTo>
                  <a:lnTo>
                    <a:pt x="0" y="813"/>
                  </a:lnTo>
                  <a:cubicBezTo>
                    <a:pt x="0" y="1156"/>
                    <a:pt x="250" y="1438"/>
                    <a:pt x="593" y="1563"/>
                  </a:cubicBezTo>
                  <a:cubicBezTo>
                    <a:pt x="749" y="1594"/>
                    <a:pt x="874" y="1625"/>
                    <a:pt x="1030" y="1625"/>
                  </a:cubicBezTo>
                  <a:cubicBezTo>
                    <a:pt x="1124" y="1625"/>
                    <a:pt x="1217" y="1625"/>
                    <a:pt x="1311" y="1594"/>
                  </a:cubicBezTo>
                  <a:cubicBezTo>
                    <a:pt x="1624" y="1688"/>
                    <a:pt x="1874" y="1969"/>
                    <a:pt x="1874" y="1969"/>
                  </a:cubicBezTo>
                  <a:cubicBezTo>
                    <a:pt x="1811" y="1750"/>
                    <a:pt x="1811" y="1531"/>
                    <a:pt x="1811" y="1375"/>
                  </a:cubicBezTo>
                  <a:cubicBezTo>
                    <a:pt x="1999" y="1250"/>
                    <a:pt x="2092" y="1031"/>
                    <a:pt x="2092" y="8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8872AC3-6248-F543-AAE4-226EC0AA0262}"/>
                </a:ext>
              </a:extLst>
            </p:cNvPr>
            <p:cNvGrpSpPr/>
            <p:nvPr/>
          </p:nvGrpSpPr>
          <p:grpSpPr>
            <a:xfrm>
              <a:off x="9120479" y="9621249"/>
              <a:ext cx="779974" cy="768173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107" name="Freeform 101">
                <a:extLst>
                  <a:ext uri="{FF2B5EF4-FFF2-40B4-BE49-F238E27FC236}">
                    <a16:creationId xmlns:a16="http://schemas.microsoft.com/office/drawing/2014/main" id="{85D22FFD-D50B-3C4F-9479-78BD357CB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2">
                <a:extLst>
                  <a:ext uri="{FF2B5EF4-FFF2-40B4-BE49-F238E27FC236}">
                    <a16:creationId xmlns:a16="http://schemas.microsoft.com/office/drawing/2014/main" id="{1D13B040-B8A1-614A-B60D-E5CD81726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3">
                <a:extLst>
                  <a:ext uri="{FF2B5EF4-FFF2-40B4-BE49-F238E27FC236}">
                    <a16:creationId xmlns:a16="http://schemas.microsoft.com/office/drawing/2014/main" id="{5F8D6200-C645-9A4E-B9DC-CA8C3AF79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04">
                <a:extLst>
                  <a:ext uri="{FF2B5EF4-FFF2-40B4-BE49-F238E27FC236}">
                    <a16:creationId xmlns:a16="http://schemas.microsoft.com/office/drawing/2014/main" id="{D6FA2AC4-93D2-EB48-AB50-98FC3B62C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05">
                <a:extLst>
                  <a:ext uri="{FF2B5EF4-FFF2-40B4-BE49-F238E27FC236}">
                    <a16:creationId xmlns:a16="http://schemas.microsoft.com/office/drawing/2014/main" id="{4B62954F-C8B8-6240-83F3-9B1163AEB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AFC7E751-EAC7-5142-B49F-6D8EF43559E6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7FD4C9EB-B378-9540-8A74-D4851ABE579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315123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04FC8FD-5284-044F-A025-0FC5FE648019}"/>
              </a:ext>
            </a:extLst>
          </p:cNvPr>
          <p:cNvSpPr/>
          <p:nvPr/>
        </p:nvSpPr>
        <p:spPr>
          <a:xfrm>
            <a:off x="2698322" y="4273176"/>
            <a:ext cx="8365216" cy="8365216"/>
          </a:xfrm>
          <a:prstGeom prst="ellipse">
            <a:avLst/>
          </a:prstGeom>
          <a:noFill/>
          <a:ln w="88900">
            <a:solidFill>
              <a:schemeClr val="tx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A681F7-2E4D-3C4D-B8A5-4432462E33A7}"/>
              </a:ext>
            </a:extLst>
          </p:cNvPr>
          <p:cNvGrpSpPr/>
          <p:nvPr/>
        </p:nvGrpSpPr>
        <p:grpSpPr>
          <a:xfrm>
            <a:off x="8612779" y="4481967"/>
            <a:ext cx="896817" cy="879393"/>
            <a:chOff x="3241678" y="8667849"/>
            <a:chExt cx="1652954" cy="165295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B5D2BE5-38F3-F843-B0E7-35B560C85AD7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CD5553-1B09-AB4E-8996-6A274E4A74B7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48" name="Freeform 372">
                <a:extLst>
                  <a:ext uri="{FF2B5EF4-FFF2-40B4-BE49-F238E27FC236}">
                    <a16:creationId xmlns:a16="http://schemas.microsoft.com/office/drawing/2014/main" id="{08372FCC-C92C-BA4A-8F02-9E2115BFF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73">
                <a:extLst>
                  <a:ext uri="{FF2B5EF4-FFF2-40B4-BE49-F238E27FC236}">
                    <a16:creationId xmlns:a16="http://schemas.microsoft.com/office/drawing/2014/main" id="{5093F482-22B6-B546-AB10-9E7268BA7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0C3266-32EF-964B-B040-DDDDC31AD0E8}"/>
              </a:ext>
            </a:extLst>
          </p:cNvPr>
          <p:cNvGrpSpPr/>
          <p:nvPr/>
        </p:nvGrpSpPr>
        <p:grpSpPr>
          <a:xfrm>
            <a:off x="10030278" y="6070093"/>
            <a:ext cx="1141539" cy="1119361"/>
            <a:chOff x="11329804" y="11029366"/>
            <a:chExt cx="1220489" cy="122048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84941C-DF35-F845-AA3C-DCE6E2A03ED8}"/>
                </a:ext>
              </a:extLst>
            </p:cNvPr>
            <p:cNvSpPr/>
            <p:nvPr/>
          </p:nvSpPr>
          <p:spPr>
            <a:xfrm>
              <a:off x="11329804" y="11029366"/>
              <a:ext cx="1220489" cy="12204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43CC8E5-EF22-6044-80F4-B649C75B94E7}"/>
                </a:ext>
              </a:extLst>
            </p:cNvPr>
            <p:cNvGrpSpPr/>
            <p:nvPr/>
          </p:nvGrpSpPr>
          <p:grpSpPr>
            <a:xfrm>
              <a:off x="11628479" y="11299256"/>
              <a:ext cx="637603" cy="609516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46D2A261-6015-0B43-AFF1-D8DAEDCFE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D6DE04A-DEA3-3D40-851F-E7310D7AC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C899775-2399-8948-8DAA-D8563C9105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C7F9C56E-E982-1B47-A9EE-305F83CC2B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3C1F15-B01A-EF4E-882F-7926466B05CF}"/>
              </a:ext>
            </a:extLst>
          </p:cNvPr>
          <p:cNvGrpSpPr/>
          <p:nvPr/>
        </p:nvGrpSpPr>
        <p:grpSpPr>
          <a:xfrm>
            <a:off x="10331740" y="8628472"/>
            <a:ext cx="1297175" cy="1271973"/>
            <a:chOff x="2334642" y="8566336"/>
            <a:chExt cx="1463304" cy="119417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BD11362-DF1E-F44F-BA51-7A546E0A636B}"/>
                </a:ext>
              </a:extLst>
            </p:cNvPr>
            <p:cNvSpPr/>
            <p:nvPr/>
          </p:nvSpPr>
          <p:spPr>
            <a:xfrm>
              <a:off x="2334642" y="8566336"/>
              <a:ext cx="1463304" cy="11941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C027604-CF7E-BF46-8155-D183D112E5F3}"/>
                </a:ext>
              </a:extLst>
            </p:cNvPr>
            <p:cNvGrpSpPr/>
            <p:nvPr/>
          </p:nvGrpSpPr>
          <p:grpSpPr>
            <a:xfrm>
              <a:off x="2750525" y="8918149"/>
              <a:ext cx="658991" cy="540146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63" name="Freeform 101">
                <a:extLst>
                  <a:ext uri="{FF2B5EF4-FFF2-40B4-BE49-F238E27FC236}">
                    <a16:creationId xmlns:a16="http://schemas.microsoft.com/office/drawing/2014/main" id="{EF786BD4-F083-B548-A414-50CC561D5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102">
                <a:extLst>
                  <a:ext uri="{FF2B5EF4-FFF2-40B4-BE49-F238E27FC236}">
                    <a16:creationId xmlns:a16="http://schemas.microsoft.com/office/drawing/2014/main" id="{58297EF7-7C87-3447-B38B-4FBDA7644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103">
                <a:extLst>
                  <a:ext uri="{FF2B5EF4-FFF2-40B4-BE49-F238E27FC236}">
                    <a16:creationId xmlns:a16="http://schemas.microsoft.com/office/drawing/2014/main" id="{8454D22D-71B5-1846-AB83-3ED9E0AC3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04">
                <a:extLst>
                  <a:ext uri="{FF2B5EF4-FFF2-40B4-BE49-F238E27FC236}">
                    <a16:creationId xmlns:a16="http://schemas.microsoft.com/office/drawing/2014/main" id="{2711EBC3-BC56-7345-AFA7-570B7AAD5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05">
                <a:extLst>
                  <a:ext uri="{FF2B5EF4-FFF2-40B4-BE49-F238E27FC236}">
                    <a16:creationId xmlns:a16="http://schemas.microsoft.com/office/drawing/2014/main" id="{2C870CAD-FF7A-EA49-B311-355AF987D6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654508-121F-5D4C-9752-3FE9B77E97B5}"/>
              </a:ext>
            </a:extLst>
          </p:cNvPr>
          <p:cNvGrpSpPr/>
          <p:nvPr/>
        </p:nvGrpSpPr>
        <p:grpSpPr>
          <a:xfrm>
            <a:off x="8636194" y="10945653"/>
            <a:ext cx="1602850" cy="1571709"/>
            <a:chOff x="2334642" y="10789102"/>
            <a:chExt cx="1463304" cy="119417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E0D30D5-309A-F543-90AC-A63438E026F4}"/>
                </a:ext>
              </a:extLst>
            </p:cNvPr>
            <p:cNvSpPr/>
            <p:nvPr/>
          </p:nvSpPr>
          <p:spPr>
            <a:xfrm>
              <a:off x="2334642" y="10789102"/>
              <a:ext cx="1463304" cy="11941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006F00F-FF37-0F47-BDFA-2E2070B576E1}"/>
                </a:ext>
              </a:extLst>
            </p:cNvPr>
            <p:cNvGrpSpPr/>
            <p:nvPr/>
          </p:nvGrpSpPr>
          <p:grpSpPr>
            <a:xfrm>
              <a:off x="2750525" y="11140914"/>
              <a:ext cx="658991" cy="540146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95" name="Freeform 101">
                <a:extLst>
                  <a:ext uri="{FF2B5EF4-FFF2-40B4-BE49-F238E27FC236}">
                    <a16:creationId xmlns:a16="http://schemas.microsoft.com/office/drawing/2014/main" id="{2C938DD2-6582-1640-8877-28CD87C8A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102">
                <a:extLst>
                  <a:ext uri="{FF2B5EF4-FFF2-40B4-BE49-F238E27FC236}">
                    <a16:creationId xmlns:a16="http://schemas.microsoft.com/office/drawing/2014/main" id="{B538ACC8-D6A8-A94E-8390-ED1DA5C83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03">
                <a:extLst>
                  <a:ext uri="{FF2B5EF4-FFF2-40B4-BE49-F238E27FC236}">
                    <a16:creationId xmlns:a16="http://schemas.microsoft.com/office/drawing/2014/main" id="{C8E5AA0E-786E-124F-8DED-023ECC8BE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104">
                <a:extLst>
                  <a:ext uri="{FF2B5EF4-FFF2-40B4-BE49-F238E27FC236}">
                    <a16:creationId xmlns:a16="http://schemas.microsoft.com/office/drawing/2014/main" id="{9A84C0FE-F035-A149-AD90-241BB7954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105">
                <a:extLst>
                  <a:ext uri="{FF2B5EF4-FFF2-40B4-BE49-F238E27FC236}">
                    <a16:creationId xmlns:a16="http://schemas.microsoft.com/office/drawing/2014/main" id="{452D8009-9C99-A94B-9D7B-393218A92C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B6B2D1B-ECEA-2A4A-83EC-31C7EBDEB9FF}"/>
              </a:ext>
            </a:extLst>
          </p:cNvPr>
          <p:cNvGrpSpPr/>
          <p:nvPr/>
        </p:nvGrpSpPr>
        <p:grpSpPr>
          <a:xfrm>
            <a:off x="3940643" y="6336184"/>
            <a:ext cx="5231707" cy="4584576"/>
            <a:chOff x="9394563" y="6259051"/>
            <a:chExt cx="5450410" cy="4776230"/>
          </a:xfrm>
        </p:grpSpPr>
        <p:sp>
          <p:nvSpPr>
            <p:cNvPr id="101" name="Freeform 3">
              <a:extLst>
                <a:ext uri="{FF2B5EF4-FFF2-40B4-BE49-F238E27FC236}">
                  <a16:creationId xmlns:a16="http://schemas.microsoft.com/office/drawing/2014/main" id="{5A9D6F12-2934-C946-9B88-C88D7136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solidFill>
              <a:schemeClr val="accent2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4">
              <a:extLst>
                <a:ext uri="{FF2B5EF4-FFF2-40B4-BE49-F238E27FC236}">
                  <a16:creationId xmlns:a16="http://schemas.microsoft.com/office/drawing/2014/main" id="{DD14C999-814D-064F-A2C2-AEA1041A1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BB4F2D1E-0637-184D-9057-33EEB82F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58FDAAD0-DC95-C449-8C4D-06BC374D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647F86F2-279B-1B46-A9BB-33B2E0F5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602CD8B3-798A-EC41-807B-11F1E1C4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4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A09DA280-C2F2-1746-93A6-DAE8BD51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3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175EDA2C-B871-C149-9E4C-2AC26F50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1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24D16D-8CA4-8543-87B8-AB9FA9228B5B}"/>
              </a:ext>
            </a:extLst>
          </p:cNvPr>
          <p:cNvGrpSpPr/>
          <p:nvPr/>
        </p:nvGrpSpPr>
        <p:grpSpPr>
          <a:xfrm>
            <a:off x="13462672" y="4414192"/>
            <a:ext cx="8216656" cy="1595904"/>
            <a:chOff x="2148925" y="4465457"/>
            <a:chExt cx="8216656" cy="1595904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7A3758DD-D368-3449-B5FB-40F0A810A5B5}"/>
                </a:ext>
              </a:extLst>
            </p:cNvPr>
            <p:cNvSpPr txBox="1"/>
            <p:nvPr/>
          </p:nvSpPr>
          <p:spPr>
            <a:xfrm>
              <a:off x="2177494" y="44654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System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D682DE7D-0984-094A-9858-86EA532C9597}"/>
                </a:ext>
              </a:extLst>
            </p:cNvPr>
            <p:cNvSpPr/>
            <p:nvPr/>
          </p:nvSpPr>
          <p:spPr>
            <a:xfrm>
              <a:off x="2148925" y="5107254"/>
              <a:ext cx="82166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22E6D57-BBF1-A14E-9CCE-B7753EE16D33}"/>
              </a:ext>
            </a:extLst>
          </p:cNvPr>
          <p:cNvGrpSpPr/>
          <p:nvPr/>
        </p:nvGrpSpPr>
        <p:grpSpPr>
          <a:xfrm>
            <a:off x="13462672" y="6566688"/>
            <a:ext cx="8216656" cy="1595904"/>
            <a:chOff x="2148925" y="4465457"/>
            <a:chExt cx="8216656" cy="1595904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60271BDD-84EE-9C42-95E5-987460224E7C}"/>
                </a:ext>
              </a:extLst>
            </p:cNvPr>
            <p:cNvSpPr txBox="1"/>
            <p:nvPr/>
          </p:nvSpPr>
          <p:spPr>
            <a:xfrm>
              <a:off x="2177494" y="44654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Suppliers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A15FE8C-ADDA-514C-9B0B-77581F471867}"/>
                </a:ext>
              </a:extLst>
            </p:cNvPr>
            <p:cNvSpPr/>
            <p:nvPr/>
          </p:nvSpPr>
          <p:spPr>
            <a:xfrm>
              <a:off x="2148925" y="5107254"/>
              <a:ext cx="82166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09C288-5E57-AD46-8100-B0319C0C7672}"/>
              </a:ext>
            </a:extLst>
          </p:cNvPr>
          <p:cNvGrpSpPr/>
          <p:nvPr/>
        </p:nvGrpSpPr>
        <p:grpSpPr>
          <a:xfrm>
            <a:off x="13462672" y="8663771"/>
            <a:ext cx="8216656" cy="1595904"/>
            <a:chOff x="2148925" y="4465457"/>
            <a:chExt cx="8216656" cy="1595904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B7561DB6-E245-5F45-9B2B-A7C30C1125C8}"/>
                </a:ext>
              </a:extLst>
            </p:cNvPr>
            <p:cNvSpPr txBox="1"/>
            <p:nvPr/>
          </p:nvSpPr>
          <p:spPr>
            <a:xfrm>
              <a:off x="2177494" y="44654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Community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3D44E130-451F-C345-AC00-483861E580BB}"/>
                </a:ext>
              </a:extLst>
            </p:cNvPr>
            <p:cNvSpPr/>
            <p:nvPr/>
          </p:nvSpPr>
          <p:spPr>
            <a:xfrm>
              <a:off x="2148925" y="5107254"/>
              <a:ext cx="82166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B24E916-F39A-C740-B6E2-FAA20A366207}"/>
              </a:ext>
            </a:extLst>
          </p:cNvPr>
          <p:cNvGrpSpPr/>
          <p:nvPr/>
        </p:nvGrpSpPr>
        <p:grpSpPr>
          <a:xfrm>
            <a:off x="13462672" y="10901472"/>
            <a:ext cx="8216656" cy="1595904"/>
            <a:chOff x="2148925" y="4465457"/>
            <a:chExt cx="8216656" cy="1595904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28FCB920-9439-F246-836A-B66E742CAA06}"/>
                </a:ext>
              </a:extLst>
            </p:cNvPr>
            <p:cNvSpPr txBox="1"/>
            <p:nvPr/>
          </p:nvSpPr>
          <p:spPr>
            <a:xfrm>
              <a:off x="2177494" y="44654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Competitors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7C9C76D8-DE54-6048-AB80-546BFF6E396D}"/>
                </a:ext>
              </a:extLst>
            </p:cNvPr>
            <p:cNvSpPr/>
            <p:nvPr/>
          </p:nvSpPr>
          <p:spPr>
            <a:xfrm>
              <a:off x="2148925" y="5107254"/>
              <a:ext cx="82166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775B2B1C-4300-8842-B16D-FD43B61A00A4}"/>
              </a:ext>
            </a:extLst>
          </p:cNvPr>
          <p:cNvSpPr/>
          <p:nvPr/>
        </p:nvSpPr>
        <p:spPr>
          <a:xfrm>
            <a:off x="13101304" y="4633019"/>
            <a:ext cx="212810" cy="208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7DCE4A4-010C-C240-9090-21E27CC06476}"/>
              </a:ext>
            </a:extLst>
          </p:cNvPr>
          <p:cNvSpPr/>
          <p:nvPr/>
        </p:nvSpPr>
        <p:spPr>
          <a:xfrm>
            <a:off x="13101304" y="6811522"/>
            <a:ext cx="212810" cy="208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05A25CD-2E04-FD47-BB1C-615331F3A9C7}"/>
              </a:ext>
            </a:extLst>
          </p:cNvPr>
          <p:cNvSpPr/>
          <p:nvPr/>
        </p:nvSpPr>
        <p:spPr>
          <a:xfrm>
            <a:off x="13101304" y="8898868"/>
            <a:ext cx="212810" cy="208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B1172B-145A-664D-B569-4CC344860CCE}"/>
              </a:ext>
            </a:extLst>
          </p:cNvPr>
          <p:cNvSpPr/>
          <p:nvPr/>
        </p:nvSpPr>
        <p:spPr>
          <a:xfrm>
            <a:off x="13101304" y="11120299"/>
            <a:ext cx="212810" cy="2086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DA32C2BD-6C46-2547-9877-5D746D355BC2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70" name="CuadroTexto 351">
            <a:extLst>
              <a:ext uri="{FF2B5EF4-FFF2-40B4-BE49-F238E27FC236}">
                <a16:creationId xmlns:a16="http://schemas.microsoft.com/office/drawing/2014/main" id="{47A30C66-B8E9-5247-9196-690E05B4AD0E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78051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59D623-9274-ED4A-B3A3-02BF60646077}"/>
              </a:ext>
            </a:extLst>
          </p:cNvPr>
          <p:cNvGrpSpPr/>
          <p:nvPr/>
        </p:nvGrpSpPr>
        <p:grpSpPr>
          <a:xfrm>
            <a:off x="1824341" y="5036508"/>
            <a:ext cx="20728968" cy="6451335"/>
            <a:chOff x="1789659" y="5225694"/>
            <a:chExt cx="20728968" cy="6451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84EF9CA-FC8B-0A4A-9590-DA1C35CD863B}"/>
                </a:ext>
              </a:extLst>
            </p:cNvPr>
            <p:cNvSpPr/>
            <p:nvPr/>
          </p:nvSpPr>
          <p:spPr>
            <a:xfrm>
              <a:off x="1859023" y="9164106"/>
              <a:ext cx="6354598" cy="35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4F9549-1E93-9A47-A284-86B60CC20E02}"/>
                </a:ext>
              </a:extLst>
            </p:cNvPr>
            <p:cNvSpPr txBox="1"/>
            <p:nvPr/>
          </p:nvSpPr>
          <p:spPr>
            <a:xfrm>
              <a:off x="1789659" y="9855728"/>
              <a:ext cx="5376611" cy="85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System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EC20235B-7F2B-6C44-8645-C0FEDFE2A3A1}"/>
                </a:ext>
              </a:extLst>
            </p:cNvPr>
            <p:cNvSpPr/>
            <p:nvPr/>
          </p:nvSpPr>
          <p:spPr>
            <a:xfrm>
              <a:off x="1789659" y="10690014"/>
              <a:ext cx="635459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218528-7892-3D45-BA0D-191CBC695A41}"/>
                </a:ext>
              </a:extLst>
            </p:cNvPr>
            <p:cNvSpPr/>
            <p:nvPr/>
          </p:nvSpPr>
          <p:spPr>
            <a:xfrm>
              <a:off x="8997052" y="9164106"/>
              <a:ext cx="6354598" cy="3580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0586D6-AD30-2F48-8EE5-C925FB5AE6D9}"/>
                </a:ext>
              </a:extLst>
            </p:cNvPr>
            <p:cNvSpPr txBox="1"/>
            <p:nvPr/>
          </p:nvSpPr>
          <p:spPr>
            <a:xfrm>
              <a:off x="9034448" y="9862346"/>
              <a:ext cx="2922954" cy="85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Supplies</a:t>
              </a:r>
              <a:endParaRPr lang="ko-KR" altLang="en-US" b="1" dirty="0">
                <a:solidFill>
                  <a:schemeClr val="accent2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63B73140-F6F1-1B4E-8307-25698D5BF23D}"/>
                </a:ext>
              </a:extLst>
            </p:cNvPr>
            <p:cNvSpPr/>
            <p:nvPr/>
          </p:nvSpPr>
          <p:spPr>
            <a:xfrm>
              <a:off x="9034448" y="10705916"/>
              <a:ext cx="635459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CB7F315-2176-3A4A-A7B8-329CAA274318}"/>
                </a:ext>
              </a:extLst>
            </p:cNvPr>
            <p:cNvSpPr/>
            <p:nvPr/>
          </p:nvSpPr>
          <p:spPr>
            <a:xfrm>
              <a:off x="16068476" y="9164106"/>
              <a:ext cx="6354598" cy="358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7C6D6D-6ADD-E047-8FEF-3C5242D35612}"/>
                </a:ext>
              </a:extLst>
            </p:cNvPr>
            <p:cNvSpPr txBox="1"/>
            <p:nvPr/>
          </p:nvSpPr>
          <p:spPr>
            <a:xfrm>
              <a:off x="16131414" y="9868966"/>
              <a:ext cx="3686621" cy="85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Community</a:t>
              </a:r>
              <a:endParaRPr lang="ko-KR" altLang="en-US" b="1" dirty="0">
                <a:solidFill>
                  <a:schemeClr val="accent3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948171-1070-5E43-AFFC-4106E1ECC2C3}"/>
                </a:ext>
              </a:extLst>
            </p:cNvPr>
            <p:cNvSpPr/>
            <p:nvPr/>
          </p:nvSpPr>
          <p:spPr>
            <a:xfrm>
              <a:off x="16164028" y="10722922"/>
              <a:ext cx="635459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DD72185-72DB-3244-AFE4-DC12CEE39F8D}"/>
                </a:ext>
              </a:extLst>
            </p:cNvPr>
            <p:cNvGrpSpPr/>
            <p:nvPr/>
          </p:nvGrpSpPr>
          <p:grpSpPr>
            <a:xfrm>
              <a:off x="3224744" y="5225694"/>
              <a:ext cx="3725426" cy="3264612"/>
              <a:chOff x="9394563" y="6259051"/>
              <a:chExt cx="5450410" cy="4776230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16" name="Freeform 3">
                <a:extLst>
                  <a:ext uri="{FF2B5EF4-FFF2-40B4-BE49-F238E27FC236}">
                    <a16:creationId xmlns:a16="http://schemas.microsoft.com/office/drawing/2014/main" id="{EF87B3D2-A0B5-604E-8D15-0C032C47D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4">
                <a:extLst>
                  <a:ext uri="{FF2B5EF4-FFF2-40B4-BE49-F238E27FC236}">
                    <a16:creationId xmlns:a16="http://schemas.microsoft.com/office/drawing/2014/main" id="{3F954986-9105-4F4A-A41A-E7A7F8273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E5D40B48-32B2-A644-9154-1084232F7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1DD1F1E4-D8A6-3F4B-9FD0-D6DABAB5D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6358B4A3-010E-C341-A4E0-7D59DFDF2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27547567-A439-7F49-8E34-419B7A71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846B50E3-9FB7-4C44-AF8D-E5284922A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21103B3D-7B1A-C54D-80F7-182DC0BDB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solidFill>
                <a:schemeClr val="accent1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4A7BC8A-E85A-D443-8E33-AFC820782729}"/>
                </a:ext>
              </a:extLst>
            </p:cNvPr>
            <p:cNvGrpSpPr/>
            <p:nvPr/>
          </p:nvGrpSpPr>
          <p:grpSpPr>
            <a:xfrm>
              <a:off x="10326112" y="5225694"/>
              <a:ext cx="3725426" cy="3264612"/>
              <a:chOff x="9394563" y="6259051"/>
              <a:chExt cx="5450410" cy="4776230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25" name="Freeform 3">
                <a:extLst>
                  <a:ext uri="{FF2B5EF4-FFF2-40B4-BE49-F238E27FC236}">
                    <a16:creationId xmlns:a16="http://schemas.microsoft.com/office/drawing/2014/main" id="{9D0466C3-0A62-7647-AAB9-DC6E675A2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Freeform 4">
                <a:extLst>
                  <a:ext uri="{FF2B5EF4-FFF2-40B4-BE49-F238E27FC236}">
                    <a16:creationId xmlns:a16="http://schemas.microsoft.com/office/drawing/2014/main" id="{A1981C21-5027-5E44-A0E5-AF94D88AE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3901046-6AA3-DC42-BC8F-1B44A6CB8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4D6211E5-4DD6-054A-A8F7-2011808E8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9BDB4754-EB90-DA41-A351-809BDE5B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9263E361-2D5A-2C49-B599-E04120B3F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6AEF7B01-CE86-EE47-8BEC-563D5A375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solidFill>
                <a:schemeClr val="accent2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F6496070-F794-F44C-B5F5-589684DAE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F6A81F8-3F0C-304C-826C-8B71D7CBBD04}"/>
                </a:ext>
              </a:extLst>
            </p:cNvPr>
            <p:cNvGrpSpPr/>
            <p:nvPr/>
          </p:nvGrpSpPr>
          <p:grpSpPr>
            <a:xfrm>
              <a:off x="17322641" y="5225694"/>
              <a:ext cx="3725426" cy="3264612"/>
              <a:chOff x="9394563" y="6259051"/>
              <a:chExt cx="5450410" cy="4776230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4" name="Freeform 3">
                <a:extLst>
                  <a:ext uri="{FF2B5EF4-FFF2-40B4-BE49-F238E27FC236}">
                    <a16:creationId xmlns:a16="http://schemas.microsoft.com/office/drawing/2014/main" id="{0B3CC62A-6CF5-634F-8042-36109E167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4">
                <a:extLst>
                  <a:ext uri="{FF2B5EF4-FFF2-40B4-BE49-F238E27FC236}">
                    <a16:creationId xmlns:a16="http://schemas.microsoft.com/office/drawing/2014/main" id="{920BD82D-EEE4-E54D-BC5C-9EC735343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Freeform 5">
                <a:extLst>
                  <a:ext uri="{FF2B5EF4-FFF2-40B4-BE49-F238E27FC236}">
                    <a16:creationId xmlns:a16="http://schemas.microsoft.com/office/drawing/2014/main" id="{2143D843-B048-3646-A48C-9CFEAA24B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6">
                <a:extLst>
                  <a:ext uri="{FF2B5EF4-FFF2-40B4-BE49-F238E27FC236}">
                    <a16:creationId xmlns:a16="http://schemas.microsoft.com/office/drawing/2014/main" id="{D8E08726-05C7-304C-9B54-6B823A73D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Freeform 7">
                <a:extLst>
                  <a:ext uri="{FF2B5EF4-FFF2-40B4-BE49-F238E27FC236}">
                    <a16:creationId xmlns:a16="http://schemas.microsoft.com/office/drawing/2014/main" id="{86DEADB0-2502-6541-9439-819D5FF0F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Freeform 8">
                <a:extLst>
                  <a:ext uri="{FF2B5EF4-FFF2-40B4-BE49-F238E27FC236}">
                    <a16:creationId xmlns:a16="http://schemas.microsoft.com/office/drawing/2014/main" id="{3C2C271D-8DF1-4547-B64F-B6928666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solidFill>
                <a:schemeClr val="accent3"/>
              </a:solidFill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9">
                <a:extLst>
                  <a:ext uri="{FF2B5EF4-FFF2-40B4-BE49-F238E27FC236}">
                    <a16:creationId xmlns:a16="http://schemas.microsoft.com/office/drawing/2014/main" id="{B28C0225-C0FD-8F43-A2D9-DFCCA586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10">
                <a:extLst>
                  <a:ext uri="{FF2B5EF4-FFF2-40B4-BE49-F238E27FC236}">
                    <a16:creationId xmlns:a16="http://schemas.microsoft.com/office/drawing/2014/main" id="{B7CC9843-FDB9-3E46-9B54-B253907C5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grpFill/>
              <a:ln w="635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BC36C480-8C2B-2E43-AE43-BEEA5C34FAE5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4DD34F1F-7D4B-C24B-9863-A472C1D3FE3A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2751584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36">
            <a:extLst>
              <a:ext uri="{FF2B5EF4-FFF2-40B4-BE49-F238E27FC236}">
                <a16:creationId xmlns:a16="http://schemas.microsoft.com/office/drawing/2014/main" id="{6BBDCDA5-81C2-684D-81B7-86E32E00512D}"/>
              </a:ext>
            </a:extLst>
          </p:cNvPr>
          <p:cNvSpPr/>
          <p:nvPr/>
        </p:nvSpPr>
        <p:spPr>
          <a:xfrm>
            <a:off x="5001243" y="5513868"/>
            <a:ext cx="9616996" cy="16955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9">
            <a:extLst>
              <a:ext uri="{FF2B5EF4-FFF2-40B4-BE49-F238E27FC236}">
                <a16:creationId xmlns:a16="http://schemas.microsoft.com/office/drawing/2014/main" id="{5925D6C1-A56E-C643-BC8F-8A7DBC72CA3D}"/>
              </a:ext>
            </a:extLst>
          </p:cNvPr>
          <p:cNvSpPr/>
          <p:nvPr/>
        </p:nvSpPr>
        <p:spPr>
          <a:xfrm>
            <a:off x="5001243" y="7418785"/>
            <a:ext cx="9616996" cy="16955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40">
            <a:extLst>
              <a:ext uri="{FF2B5EF4-FFF2-40B4-BE49-F238E27FC236}">
                <a16:creationId xmlns:a16="http://schemas.microsoft.com/office/drawing/2014/main" id="{E7F279F9-CDB9-A24D-8E96-EF972F44ADB5}"/>
              </a:ext>
            </a:extLst>
          </p:cNvPr>
          <p:cNvSpPr/>
          <p:nvPr/>
        </p:nvSpPr>
        <p:spPr>
          <a:xfrm>
            <a:off x="5001243" y="9323701"/>
            <a:ext cx="9616996" cy="16955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948E0E7B-C9DA-304C-900C-69F58A1DF854}"/>
              </a:ext>
            </a:extLst>
          </p:cNvPr>
          <p:cNvSpPr txBox="1"/>
          <p:nvPr/>
        </p:nvSpPr>
        <p:spPr>
          <a:xfrm>
            <a:off x="8948132" y="6015301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System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C1647CFD-6BA2-994B-B84F-74238C7405C6}"/>
              </a:ext>
            </a:extLst>
          </p:cNvPr>
          <p:cNvSpPr txBox="1"/>
          <p:nvPr/>
        </p:nvSpPr>
        <p:spPr>
          <a:xfrm>
            <a:off x="8948132" y="794913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Competitors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479C12DF-3094-A44D-A395-670103C2E988}"/>
              </a:ext>
            </a:extLst>
          </p:cNvPr>
          <p:cNvSpPr txBox="1"/>
          <p:nvPr/>
        </p:nvSpPr>
        <p:spPr>
          <a:xfrm>
            <a:off x="8948132" y="9848304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Community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AE9292-57E4-0548-92F8-DB11135D4CA3}"/>
              </a:ext>
            </a:extLst>
          </p:cNvPr>
          <p:cNvGrpSpPr/>
          <p:nvPr/>
        </p:nvGrpSpPr>
        <p:grpSpPr>
          <a:xfrm>
            <a:off x="13082928" y="5722490"/>
            <a:ext cx="1325134" cy="1299388"/>
            <a:chOff x="23408073" y="5685464"/>
            <a:chExt cx="1021792" cy="100194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B3CB486-28BB-8641-87B9-193B9864B838}"/>
                </a:ext>
              </a:extLst>
            </p:cNvPr>
            <p:cNvSpPr/>
            <p:nvPr/>
          </p:nvSpPr>
          <p:spPr>
            <a:xfrm>
              <a:off x="23408073" y="5685464"/>
              <a:ext cx="1021792" cy="10019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23E1F90-2B1C-344E-9F4D-C0D2E5B0B378}"/>
                </a:ext>
              </a:extLst>
            </p:cNvPr>
            <p:cNvGrpSpPr/>
            <p:nvPr/>
          </p:nvGrpSpPr>
          <p:grpSpPr>
            <a:xfrm>
              <a:off x="23658123" y="5907026"/>
              <a:ext cx="533801" cy="50037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2152905E-5625-8C4E-9C03-90B57E89B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EC85188-06C2-A64F-BBDF-CAB785CD1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E1FEBF83-769F-3A48-80A7-5DFD5B7A2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5559B5C-8CE3-F748-861D-DFED112BE0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A97DB6-8DC1-E840-A5FD-D7D7D2C8CFAD}"/>
              </a:ext>
            </a:extLst>
          </p:cNvPr>
          <p:cNvGrpSpPr/>
          <p:nvPr/>
        </p:nvGrpSpPr>
        <p:grpSpPr>
          <a:xfrm>
            <a:off x="13099569" y="9556433"/>
            <a:ext cx="1325134" cy="1299388"/>
            <a:chOff x="23444564" y="9480843"/>
            <a:chExt cx="1021792" cy="10019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607A77-10BF-A04C-800F-9C3A72A0D477}"/>
                </a:ext>
              </a:extLst>
            </p:cNvPr>
            <p:cNvSpPr/>
            <p:nvPr/>
          </p:nvSpPr>
          <p:spPr>
            <a:xfrm>
              <a:off x="23444564" y="9480843"/>
              <a:ext cx="1021792" cy="10019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8E52032-E54E-E14F-AC48-2900919098EE}"/>
                </a:ext>
              </a:extLst>
            </p:cNvPr>
            <p:cNvGrpSpPr/>
            <p:nvPr/>
          </p:nvGrpSpPr>
          <p:grpSpPr>
            <a:xfrm>
              <a:off x="23758230" y="9769011"/>
              <a:ext cx="429910" cy="425604"/>
              <a:chOff x="10456863" y="5349875"/>
              <a:chExt cx="285749" cy="285750"/>
            </a:xfrm>
            <a:solidFill>
              <a:schemeClr val="bg1"/>
            </a:solidFill>
          </p:grpSpPr>
          <p:sp>
            <p:nvSpPr>
              <p:cNvPr id="62" name="Freeform 3396">
                <a:extLst>
                  <a:ext uri="{FF2B5EF4-FFF2-40B4-BE49-F238E27FC236}">
                    <a16:creationId xmlns:a16="http://schemas.microsoft.com/office/drawing/2014/main" id="{B052D458-3ADD-A149-9D58-7A40732D4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6413" y="5445125"/>
                <a:ext cx="57150" cy="57150"/>
              </a:xfrm>
              <a:custGeom>
                <a:avLst/>
                <a:gdLst>
                  <a:gd name="T0" fmla="*/ 80 w 145"/>
                  <a:gd name="T1" fmla="*/ 143 h 143"/>
                  <a:gd name="T2" fmla="*/ 94 w 145"/>
                  <a:gd name="T3" fmla="*/ 141 h 143"/>
                  <a:gd name="T4" fmla="*/ 107 w 145"/>
                  <a:gd name="T5" fmla="*/ 134 h 143"/>
                  <a:gd name="T6" fmla="*/ 118 w 145"/>
                  <a:gd name="T7" fmla="*/ 127 h 143"/>
                  <a:gd name="T8" fmla="*/ 128 w 145"/>
                  <a:gd name="T9" fmla="*/ 118 h 143"/>
                  <a:gd name="T10" fmla="*/ 136 w 145"/>
                  <a:gd name="T11" fmla="*/ 106 h 143"/>
                  <a:gd name="T12" fmla="*/ 141 w 145"/>
                  <a:gd name="T13" fmla="*/ 93 h 143"/>
                  <a:gd name="T14" fmla="*/ 144 w 145"/>
                  <a:gd name="T15" fmla="*/ 79 h 143"/>
                  <a:gd name="T16" fmla="*/ 144 w 145"/>
                  <a:gd name="T17" fmla="*/ 64 h 143"/>
                  <a:gd name="T18" fmla="*/ 141 w 145"/>
                  <a:gd name="T19" fmla="*/ 50 h 143"/>
                  <a:gd name="T20" fmla="*/ 136 w 145"/>
                  <a:gd name="T21" fmla="*/ 37 h 143"/>
                  <a:gd name="T22" fmla="*/ 128 w 145"/>
                  <a:gd name="T23" fmla="*/ 25 h 143"/>
                  <a:gd name="T24" fmla="*/ 118 w 145"/>
                  <a:gd name="T25" fmla="*/ 16 h 143"/>
                  <a:gd name="T26" fmla="*/ 107 w 145"/>
                  <a:gd name="T27" fmla="*/ 9 h 143"/>
                  <a:gd name="T28" fmla="*/ 94 w 145"/>
                  <a:gd name="T29" fmla="*/ 2 h 143"/>
                  <a:gd name="T30" fmla="*/ 80 w 145"/>
                  <a:gd name="T31" fmla="*/ 0 h 143"/>
                  <a:gd name="T32" fmla="*/ 65 w 145"/>
                  <a:gd name="T33" fmla="*/ 0 h 143"/>
                  <a:gd name="T34" fmla="*/ 51 w 145"/>
                  <a:gd name="T35" fmla="*/ 2 h 143"/>
                  <a:gd name="T36" fmla="*/ 38 w 145"/>
                  <a:gd name="T37" fmla="*/ 9 h 143"/>
                  <a:gd name="T38" fmla="*/ 27 w 145"/>
                  <a:gd name="T39" fmla="*/ 16 h 143"/>
                  <a:gd name="T40" fmla="*/ 17 w 145"/>
                  <a:gd name="T41" fmla="*/ 25 h 143"/>
                  <a:gd name="T42" fmla="*/ 9 w 145"/>
                  <a:gd name="T43" fmla="*/ 37 h 143"/>
                  <a:gd name="T44" fmla="*/ 4 w 145"/>
                  <a:gd name="T45" fmla="*/ 50 h 143"/>
                  <a:gd name="T46" fmla="*/ 1 w 145"/>
                  <a:gd name="T47" fmla="*/ 64 h 143"/>
                  <a:gd name="T48" fmla="*/ 1 w 145"/>
                  <a:gd name="T49" fmla="*/ 79 h 143"/>
                  <a:gd name="T50" fmla="*/ 4 w 145"/>
                  <a:gd name="T51" fmla="*/ 93 h 143"/>
                  <a:gd name="T52" fmla="*/ 9 w 145"/>
                  <a:gd name="T53" fmla="*/ 106 h 143"/>
                  <a:gd name="T54" fmla="*/ 17 w 145"/>
                  <a:gd name="T55" fmla="*/ 118 h 143"/>
                  <a:gd name="T56" fmla="*/ 27 w 145"/>
                  <a:gd name="T57" fmla="*/ 127 h 143"/>
                  <a:gd name="T58" fmla="*/ 38 w 145"/>
                  <a:gd name="T59" fmla="*/ 134 h 143"/>
                  <a:gd name="T60" fmla="*/ 51 w 145"/>
                  <a:gd name="T61" fmla="*/ 141 h 143"/>
                  <a:gd name="T62" fmla="*/ 65 w 145"/>
                  <a:gd name="T6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43">
                    <a:moveTo>
                      <a:pt x="73" y="143"/>
                    </a:moveTo>
                    <a:lnTo>
                      <a:pt x="80" y="143"/>
                    </a:lnTo>
                    <a:lnTo>
                      <a:pt x="87" y="142"/>
                    </a:lnTo>
                    <a:lnTo>
                      <a:pt x="94" y="141"/>
                    </a:lnTo>
                    <a:lnTo>
                      <a:pt x="100" y="138"/>
                    </a:lnTo>
                    <a:lnTo>
                      <a:pt x="107" y="134"/>
                    </a:lnTo>
                    <a:lnTo>
                      <a:pt x="113" y="132"/>
                    </a:lnTo>
                    <a:lnTo>
                      <a:pt x="118" y="127"/>
                    </a:lnTo>
                    <a:lnTo>
                      <a:pt x="123" y="123"/>
                    </a:lnTo>
                    <a:lnTo>
                      <a:pt x="128" y="118"/>
                    </a:lnTo>
                    <a:lnTo>
                      <a:pt x="132" y="111"/>
                    </a:lnTo>
                    <a:lnTo>
                      <a:pt x="136" y="106"/>
                    </a:lnTo>
                    <a:lnTo>
                      <a:pt x="139" y="100"/>
                    </a:lnTo>
                    <a:lnTo>
                      <a:pt x="141" y="93"/>
                    </a:lnTo>
                    <a:lnTo>
                      <a:pt x="144" y="86"/>
                    </a:lnTo>
                    <a:lnTo>
                      <a:pt x="144" y="79"/>
                    </a:lnTo>
                    <a:lnTo>
                      <a:pt x="145" y="72"/>
                    </a:lnTo>
                    <a:lnTo>
                      <a:pt x="144" y="64"/>
                    </a:lnTo>
                    <a:lnTo>
                      <a:pt x="144" y="57"/>
                    </a:lnTo>
                    <a:lnTo>
                      <a:pt x="141" y="50"/>
                    </a:lnTo>
                    <a:lnTo>
                      <a:pt x="139" y="43"/>
                    </a:lnTo>
                    <a:lnTo>
                      <a:pt x="136" y="37"/>
                    </a:lnTo>
                    <a:lnTo>
                      <a:pt x="132" y="32"/>
                    </a:lnTo>
                    <a:lnTo>
                      <a:pt x="128" y="25"/>
                    </a:lnTo>
                    <a:lnTo>
                      <a:pt x="123" y="20"/>
                    </a:lnTo>
                    <a:lnTo>
                      <a:pt x="118" y="16"/>
                    </a:lnTo>
                    <a:lnTo>
                      <a:pt x="113" y="11"/>
                    </a:lnTo>
                    <a:lnTo>
                      <a:pt x="107" y="9"/>
                    </a:lnTo>
                    <a:lnTo>
                      <a:pt x="100" y="5"/>
                    </a:lnTo>
                    <a:lnTo>
                      <a:pt x="94" y="2"/>
                    </a:lnTo>
                    <a:lnTo>
                      <a:pt x="87" y="1"/>
                    </a:lnTo>
                    <a:lnTo>
                      <a:pt x="80" y="0"/>
                    </a:lnTo>
                    <a:lnTo>
                      <a:pt x="73" y="0"/>
                    </a:lnTo>
                    <a:lnTo>
                      <a:pt x="65" y="0"/>
                    </a:lnTo>
                    <a:lnTo>
                      <a:pt x="58" y="1"/>
                    </a:lnTo>
                    <a:lnTo>
                      <a:pt x="51" y="2"/>
                    </a:lnTo>
                    <a:lnTo>
                      <a:pt x="45" y="5"/>
                    </a:lnTo>
                    <a:lnTo>
                      <a:pt x="38" y="9"/>
                    </a:lnTo>
                    <a:lnTo>
                      <a:pt x="32" y="11"/>
                    </a:lnTo>
                    <a:lnTo>
                      <a:pt x="27" y="16"/>
                    </a:lnTo>
                    <a:lnTo>
                      <a:pt x="22" y="20"/>
                    </a:lnTo>
                    <a:lnTo>
                      <a:pt x="17" y="25"/>
                    </a:lnTo>
                    <a:lnTo>
                      <a:pt x="13" y="32"/>
                    </a:lnTo>
                    <a:lnTo>
                      <a:pt x="9" y="37"/>
                    </a:lnTo>
                    <a:lnTo>
                      <a:pt x="6" y="43"/>
                    </a:lnTo>
                    <a:lnTo>
                      <a:pt x="4" y="50"/>
                    </a:lnTo>
                    <a:lnTo>
                      <a:pt x="3" y="57"/>
                    </a:lnTo>
                    <a:lnTo>
                      <a:pt x="1" y="64"/>
                    </a:lnTo>
                    <a:lnTo>
                      <a:pt x="0" y="72"/>
                    </a:lnTo>
                    <a:lnTo>
                      <a:pt x="1" y="79"/>
                    </a:lnTo>
                    <a:lnTo>
                      <a:pt x="3" y="86"/>
                    </a:lnTo>
                    <a:lnTo>
                      <a:pt x="4" y="93"/>
                    </a:lnTo>
                    <a:lnTo>
                      <a:pt x="6" y="100"/>
                    </a:lnTo>
                    <a:lnTo>
                      <a:pt x="9" y="106"/>
                    </a:lnTo>
                    <a:lnTo>
                      <a:pt x="13" y="111"/>
                    </a:lnTo>
                    <a:lnTo>
                      <a:pt x="17" y="118"/>
                    </a:lnTo>
                    <a:lnTo>
                      <a:pt x="22" y="123"/>
                    </a:lnTo>
                    <a:lnTo>
                      <a:pt x="27" y="127"/>
                    </a:lnTo>
                    <a:lnTo>
                      <a:pt x="32" y="132"/>
                    </a:lnTo>
                    <a:lnTo>
                      <a:pt x="38" y="134"/>
                    </a:lnTo>
                    <a:lnTo>
                      <a:pt x="45" y="138"/>
                    </a:lnTo>
                    <a:lnTo>
                      <a:pt x="51" y="141"/>
                    </a:lnTo>
                    <a:lnTo>
                      <a:pt x="58" y="142"/>
                    </a:lnTo>
                    <a:lnTo>
                      <a:pt x="65" y="143"/>
                    </a:lnTo>
                    <a:lnTo>
                      <a:pt x="73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97">
                <a:extLst>
                  <a:ext uri="{FF2B5EF4-FFF2-40B4-BE49-F238E27FC236}">
                    <a16:creationId xmlns:a16="http://schemas.microsoft.com/office/drawing/2014/main" id="{947B267B-C03B-9C43-A9C5-7964B1C22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8950" y="5511800"/>
                <a:ext cx="93662" cy="123825"/>
              </a:xfrm>
              <a:custGeom>
                <a:avLst/>
                <a:gdLst>
                  <a:gd name="T0" fmla="*/ 0 w 237"/>
                  <a:gd name="T1" fmla="*/ 0 h 312"/>
                  <a:gd name="T2" fmla="*/ 0 w 237"/>
                  <a:gd name="T3" fmla="*/ 11 h 312"/>
                  <a:gd name="T4" fmla="*/ 0 w 237"/>
                  <a:gd name="T5" fmla="*/ 40 h 312"/>
                  <a:gd name="T6" fmla="*/ 3 w 237"/>
                  <a:gd name="T7" fmla="*/ 67 h 312"/>
                  <a:gd name="T8" fmla="*/ 4 w 237"/>
                  <a:gd name="T9" fmla="*/ 81 h 312"/>
                  <a:gd name="T10" fmla="*/ 5 w 237"/>
                  <a:gd name="T11" fmla="*/ 94 h 312"/>
                  <a:gd name="T12" fmla="*/ 8 w 237"/>
                  <a:gd name="T13" fmla="*/ 106 h 312"/>
                  <a:gd name="T14" fmla="*/ 11 w 237"/>
                  <a:gd name="T15" fmla="*/ 119 h 312"/>
                  <a:gd name="T16" fmla="*/ 14 w 237"/>
                  <a:gd name="T17" fmla="*/ 131 h 312"/>
                  <a:gd name="T18" fmla="*/ 20 w 237"/>
                  <a:gd name="T19" fmla="*/ 141 h 312"/>
                  <a:gd name="T20" fmla="*/ 25 w 237"/>
                  <a:gd name="T21" fmla="*/ 151 h 312"/>
                  <a:gd name="T22" fmla="*/ 31 w 237"/>
                  <a:gd name="T23" fmla="*/ 160 h 312"/>
                  <a:gd name="T24" fmla="*/ 39 w 237"/>
                  <a:gd name="T25" fmla="*/ 169 h 312"/>
                  <a:gd name="T26" fmla="*/ 48 w 237"/>
                  <a:gd name="T27" fmla="*/ 176 h 312"/>
                  <a:gd name="T28" fmla="*/ 57 w 237"/>
                  <a:gd name="T29" fmla="*/ 182 h 312"/>
                  <a:gd name="T30" fmla="*/ 68 w 237"/>
                  <a:gd name="T31" fmla="*/ 186 h 312"/>
                  <a:gd name="T32" fmla="*/ 68 w 237"/>
                  <a:gd name="T33" fmla="*/ 312 h 312"/>
                  <a:gd name="T34" fmla="*/ 165 w 237"/>
                  <a:gd name="T35" fmla="*/ 312 h 312"/>
                  <a:gd name="T36" fmla="*/ 165 w 237"/>
                  <a:gd name="T37" fmla="*/ 186 h 312"/>
                  <a:gd name="T38" fmla="*/ 176 w 237"/>
                  <a:gd name="T39" fmla="*/ 182 h 312"/>
                  <a:gd name="T40" fmla="*/ 187 w 237"/>
                  <a:gd name="T41" fmla="*/ 176 h 312"/>
                  <a:gd name="T42" fmla="*/ 195 w 237"/>
                  <a:gd name="T43" fmla="*/ 169 h 312"/>
                  <a:gd name="T44" fmla="*/ 204 w 237"/>
                  <a:gd name="T45" fmla="*/ 160 h 312"/>
                  <a:gd name="T46" fmla="*/ 211 w 237"/>
                  <a:gd name="T47" fmla="*/ 151 h 312"/>
                  <a:gd name="T48" fmla="*/ 216 w 237"/>
                  <a:gd name="T49" fmla="*/ 141 h 312"/>
                  <a:gd name="T50" fmla="*/ 221 w 237"/>
                  <a:gd name="T51" fmla="*/ 131 h 312"/>
                  <a:gd name="T52" fmla="*/ 225 w 237"/>
                  <a:gd name="T53" fmla="*/ 119 h 312"/>
                  <a:gd name="T54" fmla="*/ 229 w 237"/>
                  <a:gd name="T55" fmla="*/ 106 h 312"/>
                  <a:gd name="T56" fmla="*/ 231 w 237"/>
                  <a:gd name="T57" fmla="*/ 94 h 312"/>
                  <a:gd name="T58" fmla="*/ 233 w 237"/>
                  <a:gd name="T59" fmla="*/ 81 h 312"/>
                  <a:gd name="T60" fmla="*/ 235 w 237"/>
                  <a:gd name="T61" fmla="*/ 68 h 312"/>
                  <a:gd name="T62" fmla="*/ 237 w 237"/>
                  <a:gd name="T63" fmla="*/ 40 h 312"/>
                  <a:gd name="T64" fmla="*/ 237 w 237"/>
                  <a:gd name="T65" fmla="*/ 11 h 312"/>
                  <a:gd name="T66" fmla="*/ 237 w 237"/>
                  <a:gd name="T67" fmla="*/ 0 h 312"/>
                  <a:gd name="T68" fmla="*/ 0 w 237"/>
                  <a:gd name="T6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7" h="312">
                    <a:moveTo>
                      <a:pt x="0" y="0"/>
                    </a:moveTo>
                    <a:lnTo>
                      <a:pt x="0" y="11"/>
                    </a:lnTo>
                    <a:lnTo>
                      <a:pt x="0" y="40"/>
                    </a:lnTo>
                    <a:lnTo>
                      <a:pt x="3" y="67"/>
                    </a:lnTo>
                    <a:lnTo>
                      <a:pt x="4" y="81"/>
                    </a:lnTo>
                    <a:lnTo>
                      <a:pt x="5" y="94"/>
                    </a:lnTo>
                    <a:lnTo>
                      <a:pt x="8" y="106"/>
                    </a:lnTo>
                    <a:lnTo>
                      <a:pt x="11" y="119"/>
                    </a:lnTo>
                    <a:lnTo>
                      <a:pt x="14" y="131"/>
                    </a:lnTo>
                    <a:lnTo>
                      <a:pt x="20" y="141"/>
                    </a:lnTo>
                    <a:lnTo>
                      <a:pt x="25" y="151"/>
                    </a:lnTo>
                    <a:lnTo>
                      <a:pt x="31" y="160"/>
                    </a:lnTo>
                    <a:lnTo>
                      <a:pt x="39" y="169"/>
                    </a:lnTo>
                    <a:lnTo>
                      <a:pt x="48" y="176"/>
                    </a:lnTo>
                    <a:lnTo>
                      <a:pt x="57" y="182"/>
                    </a:lnTo>
                    <a:lnTo>
                      <a:pt x="68" y="186"/>
                    </a:lnTo>
                    <a:lnTo>
                      <a:pt x="68" y="312"/>
                    </a:lnTo>
                    <a:lnTo>
                      <a:pt x="165" y="312"/>
                    </a:lnTo>
                    <a:lnTo>
                      <a:pt x="165" y="186"/>
                    </a:lnTo>
                    <a:lnTo>
                      <a:pt x="176" y="182"/>
                    </a:lnTo>
                    <a:lnTo>
                      <a:pt x="187" y="176"/>
                    </a:lnTo>
                    <a:lnTo>
                      <a:pt x="195" y="169"/>
                    </a:lnTo>
                    <a:lnTo>
                      <a:pt x="204" y="160"/>
                    </a:lnTo>
                    <a:lnTo>
                      <a:pt x="211" y="151"/>
                    </a:lnTo>
                    <a:lnTo>
                      <a:pt x="216" y="141"/>
                    </a:lnTo>
                    <a:lnTo>
                      <a:pt x="221" y="131"/>
                    </a:lnTo>
                    <a:lnTo>
                      <a:pt x="225" y="119"/>
                    </a:lnTo>
                    <a:lnTo>
                      <a:pt x="229" y="106"/>
                    </a:lnTo>
                    <a:lnTo>
                      <a:pt x="231" y="94"/>
                    </a:lnTo>
                    <a:lnTo>
                      <a:pt x="233" y="81"/>
                    </a:lnTo>
                    <a:lnTo>
                      <a:pt x="235" y="68"/>
                    </a:lnTo>
                    <a:lnTo>
                      <a:pt x="237" y="40"/>
                    </a:lnTo>
                    <a:lnTo>
                      <a:pt x="237" y="11"/>
                    </a:lnTo>
                    <a:lnTo>
                      <a:pt x="23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398">
                <a:extLst>
                  <a:ext uri="{FF2B5EF4-FFF2-40B4-BE49-F238E27FC236}">
                    <a16:creationId xmlns:a16="http://schemas.microsoft.com/office/drawing/2014/main" id="{965AD183-5824-9447-9AAB-02CC10BAD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1163" y="5349875"/>
                <a:ext cx="57150" cy="57150"/>
              </a:xfrm>
              <a:custGeom>
                <a:avLst/>
                <a:gdLst>
                  <a:gd name="T0" fmla="*/ 79 w 144"/>
                  <a:gd name="T1" fmla="*/ 144 h 144"/>
                  <a:gd name="T2" fmla="*/ 94 w 144"/>
                  <a:gd name="T3" fmla="*/ 140 h 144"/>
                  <a:gd name="T4" fmla="*/ 106 w 144"/>
                  <a:gd name="T5" fmla="*/ 135 h 144"/>
                  <a:gd name="T6" fmla="*/ 118 w 144"/>
                  <a:gd name="T7" fmla="*/ 128 h 144"/>
                  <a:gd name="T8" fmla="*/ 128 w 144"/>
                  <a:gd name="T9" fmla="*/ 119 h 144"/>
                  <a:gd name="T10" fmla="*/ 136 w 144"/>
                  <a:gd name="T11" fmla="*/ 107 h 144"/>
                  <a:gd name="T12" fmla="*/ 141 w 144"/>
                  <a:gd name="T13" fmla="*/ 94 h 144"/>
                  <a:gd name="T14" fmla="*/ 144 w 144"/>
                  <a:gd name="T15" fmla="*/ 80 h 144"/>
                  <a:gd name="T16" fmla="*/ 144 w 144"/>
                  <a:gd name="T17" fmla="*/ 65 h 144"/>
                  <a:gd name="T18" fmla="*/ 141 w 144"/>
                  <a:gd name="T19" fmla="*/ 51 h 144"/>
                  <a:gd name="T20" fmla="*/ 136 w 144"/>
                  <a:gd name="T21" fmla="*/ 38 h 144"/>
                  <a:gd name="T22" fmla="*/ 128 w 144"/>
                  <a:gd name="T23" fmla="*/ 26 h 144"/>
                  <a:gd name="T24" fmla="*/ 118 w 144"/>
                  <a:gd name="T25" fmla="*/ 17 h 144"/>
                  <a:gd name="T26" fmla="*/ 106 w 144"/>
                  <a:gd name="T27" fmla="*/ 8 h 144"/>
                  <a:gd name="T28" fmla="*/ 94 w 144"/>
                  <a:gd name="T29" fmla="*/ 3 h 144"/>
                  <a:gd name="T30" fmla="*/ 79 w 144"/>
                  <a:gd name="T31" fmla="*/ 0 h 144"/>
                  <a:gd name="T32" fmla="*/ 65 w 144"/>
                  <a:gd name="T33" fmla="*/ 0 h 144"/>
                  <a:gd name="T34" fmla="*/ 51 w 144"/>
                  <a:gd name="T35" fmla="*/ 3 h 144"/>
                  <a:gd name="T36" fmla="*/ 38 w 144"/>
                  <a:gd name="T37" fmla="*/ 8 h 144"/>
                  <a:gd name="T38" fmla="*/ 27 w 144"/>
                  <a:gd name="T39" fmla="*/ 17 h 144"/>
                  <a:gd name="T40" fmla="*/ 16 w 144"/>
                  <a:gd name="T41" fmla="*/ 26 h 144"/>
                  <a:gd name="T42" fmla="*/ 9 w 144"/>
                  <a:gd name="T43" fmla="*/ 38 h 144"/>
                  <a:gd name="T44" fmla="*/ 4 w 144"/>
                  <a:gd name="T45" fmla="*/ 51 h 144"/>
                  <a:gd name="T46" fmla="*/ 0 w 144"/>
                  <a:gd name="T47" fmla="*/ 65 h 144"/>
                  <a:gd name="T48" fmla="*/ 0 w 144"/>
                  <a:gd name="T49" fmla="*/ 80 h 144"/>
                  <a:gd name="T50" fmla="*/ 4 w 144"/>
                  <a:gd name="T51" fmla="*/ 94 h 144"/>
                  <a:gd name="T52" fmla="*/ 9 w 144"/>
                  <a:gd name="T53" fmla="*/ 107 h 144"/>
                  <a:gd name="T54" fmla="*/ 16 w 144"/>
                  <a:gd name="T55" fmla="*/ 119 h 144"/>
                  <a:gd name="T56" fmla="*/ 27 w 144"/>
                  <a:gd name="T57" fmla="*/ 128 h 144"/>
                  <a:gd name="T58" fmla="*/ 38 w 144"/>
                  <a:gd name="T59" fmla="*/ 135 h 144"/>
                  <a:gd name="T60" fmla="*/ 51 w 144"/>
                  <a:gd name="T61" fmla="*/ 140 h 144"/>
                  <a:gd name="T62" fmla="*/ 65 w 144"/>
                  <a:gd name="T6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4" h="144">
                    <a:moveTo>
                      <a:pt x="72" y="144"/>
                    </a:moveTo>
                    <a:lnTo>
                      <a:pt x="79" y="144"/>
                    </a:lnTo>
                    <a:lnTo>
                      <a:pt x="87" y="143"/>
                    </a:lnTo>
                    <a:lnTo>
                      <a:pt x="94" y="140"/>
                    </a:lnTo>
                    <a:lnTo>
                      <a:pt x="100" y="139"/>
                    </a:lnTo>
                    <a:lnTo>
                      <a:pt x="106" y="135"/>
                    </a:lnTo>
                    <a:lnTo>
                      <a:pt x="113" y="131"/>
                    </a:lnTo>
                    <a:lnTo>
                      <a:pt x="118" y="128"/>
                    </a:lnTo>
                    <a:lnTo>
                      <a:pt x="123" y="124"/>
                    </a:lnTo>
                    <a:lnTo>
                      <a:pt x="128" y="119"/>
                    </a:lnTo>
                    <a:lnTo>
                      <a:pt x="132" y="112"/>
                    </a:lnTo>
                    <a:lnTo>
                      <a:pt x="136" y="107"/>
                    </a:lnTo>
                    <a:lnTo>
                      <a:pt x="139" y="101"/>
                    </a:lnTo>
                    <a:lnTo>
                      <a:pt x="141" y="94"/>
                    </a:lnTo>
                    <a:lnTo>
                      <a:pt x="142" y="87"/>
                    </a:lnTo>
                    <a:lnTo>
                      <a:pt x="144" y="80"/>
                    </a:lnTo>
                    <a:lnTo>
                      <a:pt x="144" y="72"/>
                    </a:lnTo>
                    <a:lnTo>
                      <a:pt x="144" y="65"/>
                    </a:lnTo>
                    <a:lnTo>
                      <a:pt x="142" y="58"/>
                    </a:lnTo>
                    <a:lnTo>
                      <a:pt x="141" y="51"/>
                    </a:lnTo>
                    <a:lnTo>
                      <a:pt x="139" y="44"/>
                    </a:lnTo>
                    <a:lnTo>
                      <a:pt x="136" y="38"/>
                    </a:lnTo>
                    <a:lnTo>
                      <a:pt x="132" y="31"/>
                    </a:lnTo>
                    <a:lnTo>
                      <a:pt x="128" y="26"/>
                    </a:lnTo>
                    <a:lnTo>
                      <a:pt x="123" y="21"/>
                    </a:lnTo>
                    <a:lnTo>
                      <a:pt x="118" y="17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100" y="6"/>
                    </a:lnTo>
                    <a:lnTo>
                      <a:pt x="94" y="3"/>
                    </a:lnTo>
                    <a:lnTo>
                      <a:pt x="87" y="2"/>
                    </a:lnTo>
                    <a:lnTo>
                      <a:pt x="79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8" y="2"/>
                    </a:lnTo>
                    <a:lnTo>
                      <a:pt x="51" y="3"/>
                    </a:lnTo>
                    <a:lnTo>
                      <a:pt x="45" y="6"/>
                    </a:lnTo>
                    <a:lnTo>
                      <a:pt x="38" y="8"/>
                    </a:lnTo>
                    <a:lnTo>
                      <a:pt x="32" y="12"/>
                    </a:lnTo>
                    <a:lnTo>
                      <a:pt x="27" y="17"/>
                    </a:lnTo>
                    <a:lnTo>
                      <a:pt x="22" y="21"/>
                    </a:lnTo>
                    <a:lnTo>
                      <a:pt x="16" y="26"/>
                    </a:lnTo>
                    <a:lnTo>
                      <a:pt x="13" y="31"/>
                    </a:lnTo>
                    <a:lnTo>
                      <a:pt x="9" y="38"/>
                    </a:lnTo>
                    <a:lnTo>
                      <a:pt x="6" y="44"/>
                    </a:lnTo>
                    <a:lnTo>
                      <a:pt x="4" y="51"/>
                    </a:lnTo>
                    <a:lnTo>
                      <a:pt x="1" y="58"/>
                    </a:lnTo>
                    <a:lnTo>
                      <a:pt x="0" y="65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1" y="87"/>
                    </a:lnTo>
                    <a:lnTo>
                      <a:pt x="4" y="94"/>
                    </a:lnTo>
                    <a:lnTo>
                      <a:pt x="6" y="101"/>
                    </a:lnTo>
                    <a:lnTo>
                      <a:pt x="9" y="107"/>
                    </a:lnTo>
                    <a:lnTo>
                      <a:pt x="13" y="112"/>
                    </a:lnTo>
                    <a:lnTo>
                      <a:pt x="16" y="119"/>
                    </a:lnTo>
                    <a:lnTo>
                      <a:pt x="22" y="124"/>
                    </a:lnTo>
                    <a:lnTo>
                      <a:pt x="27" y="128"/>
                    </a:lnTo>
                    <a:lnTo>
                      <a:pt x="32" y="131"/>
                    </a:lnTo>
                    <a:lnTo>
                      <a:pt x="38" y="135"/>
                    </a:lnTo>
                    <a:lnTo>
                      <a:pt x="45" y="139"/>
                    </a:lnTo>
                    <a:lnTo>
                      <a:pt x="51" y="140"/>
                    </a:lnTo>
                    <a:lnTo>
                      <a:pt x="58" y="143"/>
                    </a:lnTo>
                    <a:lnTo>
                      <a:pt x="65" y="144"/>
                    </a:lnTo>
                    <a:lnTo>
                      <a:pt x="7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399">
                <a:extLst>
                  <a:ext uri="{FF2B5EF4-FFF2-40B4-BE49-F238E27FC236}">
                    <a16:creationId xmlns:a16="http://schemas.microsoft.com/office/drawing/2014/main" id="{97E1B9BD-31D8-AF43-857F-01074FDD0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3700" y="5416550"/>
                <a:ext cx="93662" cy="123825"/>
              </a:xfrm>
              <a:custGeom>
                <a:avLst/>
                <a:gdLst>
                  <a:gd name="T0" fmla="*/ 0 w 236"/>
                  <a:gd name="T1" fmla="*/ 11 h 312"/>
                  <a:gd name="T2" fmla="*/ 0 w 236"/>
                  <a:gd name="T3" fmla="*/ 40 h 312"/>
                  <a:gd name="T4" fmla="*/ 1 w 236"/>
                  <a:gd name="T5" fmla="*/ 68 h 312"/>
                  <a:gd name="T6" fmla="*/ 3 w 236"/>
                  <a:gd name="T7" fmla="*/ 82 h 312"/>
                  <a:gd name="T8" fmla="*/ 5 w 236"/>
                  <a:gd name="T9" fmla="*/ 95 h 312"/>
                  <a:gd name="T10" fmla="*/ 8 w 236"/>
                  <a:gd name="T11" fmla="*/ 108 h 312"/>
                  <a:gd name="T12" fmla="*/ 10 w 236"/>
                  <a:gd name="T13" fmla="*/ 120 h 312"/>
                  <a:gd name="T14" fmla="*/ 14 w 236"/>
                  <a:gd name="T15" fmla="*/ 132 h 312"/>
                  <a:gd name="T16" fmla="*/ 19 w 236"/>
                  <a:gd name="T17" fmla="*/ 144 h 312"/>
                  <a:gd name="T18" fmla="*/ 25 w 236"/>
                  <a:gd name="T19" fmla="*/ 154 h 312"/>
                  <a:gd name="T20" fmla="*/ 31 w 236"/>
                  <a:gd name="T21" fmla="*/ 163 h 312"/>
                  <a:gd name="T22" fmla="*/ 39 w 236"/>
                  <a:gd name="T23" fmla="*/ 171 h 312"/>
                  <a:gd name="T24" fmla="*/ 48 w 236"/>
                  <a:gd name="T25" fmla="*/ 178 h 312"/>
                  <a:gd name="T26" fmla="*/ 57 w 236"/>
                  <a:gd name="T27" fmla="*/ 183 h 312"/>
                  <a:gd name="T28" fmla="*/ 68 w 236"/>
                  <a:gd name="T29" fmla="*/ 188 h 312"/>
                  <a:gd name="T30" fmla="*/ 68 w 236"/>
                  <a:gd name="T31" fmla="*/ 312 h 312"/>
                  <a:gd name="T32" fmla="*/ 165 w 236"/>
                  <a:gd name="T33" fmla="*/ 312 h 312"/>
                  <a:gd name="T34" fmla="*/ 165 w 236"/>
                  <a:gd name="T35" fmla="*/ 188 h 312"/>
                  <a:gd name="T36" fmla="*/ 176 w 236"/>
                  <a:gd name="T37" fmla="*/ 185 h 312"/>
                  <a:gd name="T38" fmla="*/ 186 w 236"/>
                  <a:gd name="T39" fmla="*/ 178 h 312"/>
                  <a:gd name="T40" fmla="*/ 195 w 236"/>
                  <a:gd name="T41" fmla="*/ 172 h 312"/>
                  <a:gd name="T42" fmla="*/ 203 w 236"/>
                  <a:gd name="T43" fmla="*/ 163 h 312"/>
                  <a:gd name="T44" fmla="*/ 211 w 236"/>
                  <a:gd name="T45" fmla="*/ 154 h 312"/>
                  <a:gd name="T46" fmla="*/ 216 w 236"/>
                  <a:gd name="T47" fmla="*/ 144 h 312"/>
                  <a:gd name="T48" fmla="*/ 221 w 236"/>
                  <a:gd name="T49" fmla="*/ 132 h 312"/>
                  <a:gd name="T50" fmla="*/ 225 w 236"/>
                  <a:gd name="T51" fmla="*/ 120 h 312"/>
                  <a:gd name="T52" fmla="*/ 229 w 236"/>
                  <a:gd name="T53" fmla="*/ 108 h 312"/>
                  <a:gd name="T54" fmla="*/ 231 w 236"/>
                  <a:gd name="T55" fmla="*/ 95 h 312"/>
                  <a:gd name="T56" fmla="*/ 233 w 236"/>
                  <a:gd name="T57" fmla="*/ 82 h 312"/>
                  <a:gd name="T58" fmla="*/ 234 w 236"/>
                  <a:gd name="T59" fmla="*/ 68 h 312"/>
                  <a:gd name="T60" fmla="*/ 236 w 236"/>
                  <a:gd name="T61" fmla="*/ 40 h 312"/>
                  <a:gd name="T62" fmla="*/ 236 w 236"/>
                  <a:gd name="T63" fmla="*/ 11 h 312"/>
                  <a:gd name="T64" fmla="*/ 236 w 236"/>
                  <a:gd name="T65" fmla="*/ 0 h 312"/>
                  <a:gd name="T66" fmla="*/ 0 w 236"/>
                  <a:gd name="T67" fmla="*/ 0 h 312"/>
                  <a:gd name="T68" fmla="*/ 0 w 236"/>
                  <a:gd name="T69" fmla="*/ 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6" h="312">
                    <a:moveTo>
                      <a:pt x="0" y="11"/>
                    </a:moveTo>
                    <a:lnTo>
                      <a:pt x="0" y="40"/>
                    </a:lnTo>
                    <a:lnTo>
                      <a:pt x="1" y="68"/>
                    </a:lnTo>
                    <a:lnTo>
                      <a:pt x="3" y="82"/>
                    </a:lnTo>
                    <a:lnTo>
                      <a:pt x="5" y="95"/>
                    </a:lnTo>
                    <a:lnTo>
                      <a:pt x="8" y="108"/>
                    </a:lnTo>
                    <a:lnTo>
                      <a:pt x="10" y="120"/>
                    </a:lnTo>
                    <a:lnTo>
                      <a:pt x="14" y="132"/>
                    </a:lnTo>
                    <a:lnTo>
                      <a:pt x="19" y="144"/>
                    </a:lnTo>
                    <a:lnTo>
                      <a:pt x="25" y="154"/>
                    </a:lnTo>
                    <a:lnTo>
                      <a:pt x="31" y="163"/>
                    </a:lnTo>
                    <a:lnTo>
                      <a:pt x="39" y="171"/>
                    </a:lnTo>
                    <a:lnTo>
                      <a:pt x="48" y="178"/>
                    </a:lnTo>
                    <a:lnTo>
                      <a:pt x="57" y="183"/>
                    </a:lnTo>
                    <a:lnTo>
                      <a:pt x="68" y="188"/>
                    </a:lnTo>
                    <a:lnTo>
                      <a:pt x="68" y="312"/>
                    </a:lnTo>
                    <a:lnTo>
                      <a:pt x="165" y="312"/>
                    </a:lnTo>
                    <a:lnTo>
                      <a:pt x="165" y="188"/>
                    </a:lnTo>
                    <a:lnTo>
                      <a:pt x="176" y="185"/>
                    </a:lnTo>
                    <a:lnTo>
                      <a:pt x="186" y="178"/>
                    </a:lnTo>
                    <a:lnTo>
                      <a:pt x="195" y="172"/>
                    </a:lnTo>
                    <a:lnTo>
                      <a:pt x="203" y="163"/>
                    </a:lnTo>
                    <a:lnTo>
                      <a:pt x="211" y="154"/>
                    </a:lnTo>
                    <a:lnTo>
                      <a:pt x="216" y="144"/>
                    </a:lnTo>
                    <a:lnTo>
                      <a:pt x="221" y="132"/>
                    </a:lnTo>
                    <a:lnTo>
                      <a:pt x="225" y="120"/>
                    </a:lnTo>
                    <a:lnTo>
                      <a:pt x="229" y="108"/>
                    </a:lnTo>
                    <a:lnTo>
                      <a:pt x="231" y="95"/>
                    </a:lnTo>
                    <a:lnTo>
                      <a:pt x="233" y="82"/>
                    </a:lnTo>
                    <a:lnTo>
                      <a:pt x="234" y="68"/>
                    </a:lnTo>
                    <a:lnTo>
                      <a:pt x="236" y="40"/>
                    </a:lnTo>
                    <a:lnTo>
                      <a:pt x="236" y="11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400">
                <a:extLst>
                  <a:ext uri="{FF2B5EF4-FFF2-40B4-BE49-F238E27FC236}">
                    <a16:creationId xmlns:a16="http://schemas.microsoft.com/office/drawing/2014/main" id="{A134DF52-B2DD-B949-B968-1AEFE9C3E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5913" y="5445125"/>
                <a:ext cx="57150" cy="57150"/>
              </a:xfrm>
              <a:custGeom>
                <a:avLst/>
                <a:gdLst>
                  <a:gd name="T0" fmla="*/ 79 w 143"/>
                  <a:gd name="T1" fmla="*/ 143 h 143"/>
                  <a:gd name="T2" fmla="*/ 93 w 143"/>
                  <a:gd name="T3" fmla="*/ 141 h 143"/>
                  <a:gd name="T4" fmla="*/ 106 w 143"/>
                  <a:gd name="T5" fmla="*/ 134 h 143"/>
                  <a:gd name="T6" fmla="*/ 118 w 143"/>
                  <a:gd name="T7" fmla="*/ 127 h 143"/>
                  <a:gd name="T8" fmla="*/ 128 w 143"/>
                  <a:gd name="T9" fmla="*/ 118 h 143"/>
                  <a:gd name="T10" fmla="*/ 136 w 143"/>
                  <a:gd name="T11" fmla="*/ 106 h 143"/>
                  <a:gd name="T12" fmla="*/ 141 w 143"/>
                  <a:gd name="T13" fmla="*/ 93 h 143"/>
                  <a:gd name="T14" fmla="*/ 143 w 143"/>
                  <a:gd name="T15" fmla="*/ 79 h 143"/>
                  <a:gd name="T16" fmla="*/ 143 w 143"/>
                  <a:gd name="T17" fmla="*/ 64 h 143"/>
                  <a:gd name="T18" fmla="*/ 141 w 143"/>
                  <a:gd name="T19" fmla="*/ 50 h 143"/>
                  <a:gd name="T20" fmla="*/ 136 w 143"/>
                  <a:gd name="T21" fmla="*/ 37 h 143"/>
                  <a:gd name="T22" fmla="*/ 128 w 143"/>
                  <a:gd name="T23" fmla="*/ 25 h 143"/>
                  <a:gd name="T24" fmla="*/ 118 w 143"/>
                  <a:gd name="T25" fmla="*/ 16 h 143"/>
                  <a:gd name="T26" fmla="*/ 106 w 143"/>
                  <a:gd name="T27" fmla="*/ 9 h 143"/>
                  <a:gd name="T28" fmla="*/ 93 w 143"/>
                  <a:gd name="T29" fmla="*/ 2 h 143"/>
                  <a:gd name="T30" fmla="*/ 79 w 143"/>
                  <a:gd name="T31" fmla="*/ 0 h 143"/>
                  <a:gd name="T32" fmla="*/ 64 w 143"/>
                  <a:gd name="T33" fmla="*/ 0 h 143"/>
                  <a:gd name="T34" fmla="*/ 51 w 143"/>
                  <a:gd name="T35" fmla="*/ 2 h 143"/>
                  <a:gd name="T36" fmla="*/ 37 w 143"/>
                  <a:gd name="T37" fmla="*/ 9 h 143"/>
                  <a:gd name="T38" fmla="*/ 27 w 143"/>
                  <a:gd name="T39" fmla="*/ 16 h 143"/>
                  <a:gd name="T40" fmla="*/ 16 w 143"/>
                  <a:gd name="T41" fmla="*/ 25 h 143"/>
                  <a:gd name="T42" fmla="*/ 9 w 143"/>
                  <a:gd name="T43" fmla="*/ 37 h 143"/>
                  <a:gd name="T44" fmla="*/ 4 w 143"/>
                  <a:gd name="T45" fmla="*/ 50 h 143"/>
                  <a:gd name="T46" fmla="*/ 0 w 143"/>
                  <a:gd name="T47" fmla="*/ 64 h 143"/>
                  <a:gd name="T48" fmla="*/ 0 w 143"/>
                  <a:gd name="T49" fmla="*/ 79 h 143"/>
                  <a:gd name="T50" fmla="*/ 4 w 143"/>
                  <a:gd name="T51" fmla="*/ 93 h 143"/>
                  <a:gd name="T52" fmla="*/ 9 w 143"/>
                  <a:gd name="T53" fmla="*/ 106 h 143"/>
                  <a:gd name="T54" fmla="*/ 16 w 143"/>
                  <a:gd name="T55" fmla="*/ 118 h 143"/>
                  <a:gd name="T56" fmla="*/ 27 w 143"/>
                  <a:gd name="T57" fmla="*/ 127 h 143"/>
                  <a:gd name="T58" fmla="*/ 37 w 143"/>
                  <a:gd name="T59" fmla="*/ 134 h 143"/>
                  <a:gd name="T60" fmla="*/ 51 w 143"/>
                  <a:gd name="T61" fmla="*/ 141 h 143"/>
                  <a:gd name="T62" fmla="*/ 64 w 143"/>
                  <a:gd name="T6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3" h="143">
                    <a:moveTo>
                      <a:pt x="72" y="143"/>
                    </a:moveTo>
                    <a:lnTo>
                      <a:pt x="79" y="143"/>
                    </a:lnTo>
                    <a:lnTo>
                      <a:pt x="87" y="142"/>
                    </a:lnTo>
                    <a:lnTo>
                      <a:pt x="93" y="141"/>
                    </a:lnTo>
                    <a:lnTo>
                      <a:pt x="100" y="138"/>
                    </a:lnTo>
                    <a:lnTo>
                      <a:pt x="106" y="134"/>
                    </a:lnTo>
                    <a:lnTo>
                      <a:pt x="113" y="132"/>
                    </a:lnTo>
                    <a:lnTo>
                      <a:pt x="118" y="127"/>
                    </a:lnTo>
                    <a:lnTo>
                      <a:pt x="123" y="123"/>
                    </a:lnTo>
                    <a:lnTo>
                      <a:pt x="128" y="118"/>
                    </a:lnTo>
                    <a:lnTo>
                      <a:pt x="132" y="111"/>
                    </a:lnTo>
                    <a:lnTo>
                      <a:pt x="136" y="106"/>
                    </a:lnTo>
                    <a:lnTo>
                      <a:pt x="138" y="100"/>
                    </a:lnTo>
                    <a:lnTo>
                      <a:pt x="141" y="93"/>
                    </a:lnTo>
                    <a:lnTo>
                      <a:pt x="142" y="86"/>
                    </a:lnTo>
                    <a:lnTo>
                      <a:pt x="143" y="79"/>
                    </a:lnTo>
                    <a:lnTo>
                      <a:pt x="143" y="72"/>
                    </a:lnTo>
                    <a:lnTo>
                      <a:pt x="143" y="64"/>
                    </a:lnTo>
                    <a:lnTo>
                      <a:pt x="142" y="57"/>
                    </a:lnTo>
                    <a:lnTo>
                      <a:pt x="141" y="50"/>
                    </a:lnTo>
                    <a:lnTo>
                      <a:pt x="138" y="43"/>
                    </a:lnTo>
                    <a:lnTo>
                      <a:pt x="136" y="37"/>
                    </a:lnTo>
                    <a:lnTo>
                      <a:pt x="132" y="32"/>
                    </a:lnTo>
                    <a:lnTo>
                      <a:pt x="128" y="25"/>
                    </a:lnTo>
                    <a:lnTo>
                      <a:pt x="123" y="20"/>
                    </a:lnTo>
                    <a:lnTo>
                      <a:pt x="118" y="16"/>
                    </a:lnTo>
                    <a:lnTo>
                      <a:pt x="113" y="11"/>
                    </a:lnTo>
                    <a:lnTo>
                      <a:pt x="106" y="9"/>
                    </a:lnTo>
                    <a:lnTo>
                      <a:pt x="100" y="5"/>
                    </a:lnTo>
                    <a:lnTo>
                      <a:pt x="93" y="2"/>
                    </a:lnTo>
                    <a:lnTo>
                      <a:pt x="86" y="1"/>
                    </a:lnTo>
                    <a:lnTo>
                      <a:pt x="79" y="0"/>
                    </a:lnTo>
                    <a:lnTo>
                      <a:pt x="72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2"/>
                    </a:lnTo>
                    <a:lnTo>
                      <a:pt x="43" y="5"/>
                    </a:lnTo>
                    <a:lnTo>
                      <a:pt x="37" y="9"/>
                    </a:lnTo>
                    <a:lnTo>
                      <a:pt x="32" y="11"/>
                    </a:lnTo>
                    <a:lnTo>
                      <a:pt x="27" y="16"/>
                    </a:lnTo>
                    <a:lnTo>
                      <a:pt x="21" y="20"/>
                    </a:lnTo>
                    <a:lnTo>
                      <a:pt x="16" y="25"/>
                    </a:lnTo>
                    <a:lnTo>
                      <a:pt x="12" y="32"/>
                    </a:lnTo>
                    <a:lnTo>
                      <a:pt x="9" y="37"/>
                    </a:lnTo>
                    <a:lnTo>
                      <a:pt x="5" y="43"/>
                    </a:lnTo>
                    <a:lnTo>
                      <a:pt x="4" y="50"/>
                    </a:lnTo>
                    <a:lnTo>
                      <a:pt x="1" y="57"/>
                    </a:lnTo>
                    <a:lnTo>
                      <a:pt x="0" y="64"/>
                    </a:lnTo>
                    <a:lnTo>
                      <a:pt x="0" y="72"/>
                    </a:lnTo>
                    <a:lnTo>
                      <a:pt x="0" y="79"/>
                    </a:lnTo>
                    <a:lnTo>
                      <a:pt x="1" y="86"/>
                    </a:lnTo>
                    <a:lnTo>
                      <a:pt x="4" y="93"/>
                    </a:lnTo>
                    <a:lnTo>
                      <a:pt x="5" y="100"/>
                    </a:lnTo>
                    <a:lnTo>
                      <a:pt x="9" y="106"/>
                    </a:lnTo>
                    <a:lnTo>
                      <a:pt x="12" y="111"/>
                    </a:lnTo>
                    <a:lnTo>
                      <a:pt x="16" y="118"/>
                    </a:lnTo>
                    <a:lnTo>
                      <a:pt x="21" y="123"/>
                    </a:lnTo>
                    <a:lnTo>
                      <a:pt x="27" y="127"/>
                    </a:lnTo>
                    <a:lnTo>
                      <a:pt x="32" y="132"/>
                    </a:lnTo>
                    <a:lnTo>
                      <a:pt x="37" y="134"/>
                    </a:lnTo>
                    <a:lnTo>
                      <a:pt x="43" y="138"/>
                    </a:lnTo>
                    <a:lnTo>
                      <a:pt x="51" y="141"/>
                    </a:lnTo>
                    <a:lnTo>
                      <a:pt x="57" y="142"/>
                    </a:lnTo>
                    <a:lnTo>
                      <a:pt x="64" y="143"/>
                    </a:lnTo>
                    <a:lnTo>
                      <a:pt x="72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401">
                <a:extLst>
                  <a:ext uri="{FF2B5EF4-FFF2-40B4-BE49-F238E27FC236}">
                    <a16:creationId xmlns:a16="http://schemas.microsoft.com/office/drawing/2014/main" id="{67FAFF79-820A-DD4F-872C-2FADD49CC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6863" y="5511800"/>
                <a:ext cx="93662" cy="123825"/>
              </a:xfrm>
              <a:custGeom>
                <a:avLst/>
                <a:gdLst>
                  <a:gd name="T0" fmla="*/ 0 w 236"/>
                  <a:gd name="T1" fmla="*/ 11 h 312"/>
                  <a:gd name="T2" fmla="*/ 0 w 236"/>
                  <a:gd name="T3" fmla="*/ 40 h 312"/>
                  <a:gd name="T4" fmla="*/ 1 w 236"/>
                  <a:gd name="T5" fmla="*/ 67 h 312"/>
                  <a:gd name="T6" fmla="*/ 4 w 236"/>
                  <a:gd name="T7" fmla="*/ 81 h 312"/>
                  <a:gd name="T8" fmla="*/ 5 w 236"/>
                  <a:gd name="T9" fmla="*/ 94 h 312"/>
                  <a:gd name="T10" fmla="*/ 8 w 236"/>
                  <a:gd name="T11" fmla="*/ 106 h 312"/>
                  <a:gd name="T12" fmla="*/ 12 w 236"/>
                  <a:gd name="T13" fmla="*/ 119 h 312"/>
                  <a:gd name="T14" fmla="*/ 16 w 236"/>
                  <a:gd name="T15" fmla="*/ 131 h 312"/>
                  <a:gd name="T16" fmla="*/ 21 w 236"/>
                  <a:gd name="T17" fmla="*/ 142 h 312"/>
                  <a:gd name="T18" fmla="*/ 27 w 236"/>
                  <a:gd name="T19" fmla="*/ 153 h 312"/>
                  <a:gd name="T20" fmla="*/ 34 w 236"/>
                  <a:gd name="T21" fmla="*/ 163 h 312"/>
                  <a:gd name="T22" fmla="*/ 41 w 236"/>
                  <a:gd name="T23" fmla="*/ 171 h 312"/>
                  <a:gd name="T24" fmla="*/ 50 w 236"/>
                  <a:gd name="T25" fmla="*/ 178 h 312"/>
                  <a:gd name="T26" fmla="*/ 60 w 236"/>
                  <a:gd name="T27" fmla="*/ 185 h 312"/>
                  <a:gd name="T28" fmla="*/ 72 w 236"/>
                  <a:gd name="T29" fmla="*/ 189 h 312"/>
                  <a:gd name="T30" fmla="*/ 72 w 236"/>
                  <a:gd name="T31" fmla="*/ 312 h 312"/>
                  <a:gd name="T32" fmla="*/ 168 w 236"/>
                  <a:gd name="T33" fmla="*/ 312 h 312"/>
                  <a:gd name="T34" fmla="*/ 168 w 236"/>
                  <a:gd name="T35" fmla="*/ 189 h 312"/>
                  <a:gd name="T36" fmla="*/ 180 w 236"/>
                  <a:gd name="T37" fmla="*/ 185 h 312"/>
                  <a:gd name="T38" fmla="*/ 190 w 236"/>
                  <a:gd name="T39" fmla="*/ 178 h 312"/>
                  <a:gd name="T40" fmla="*/ 199 w 236"/>
                  <a:gd name="T41" fmla="*/ 171 h 312"/>
                  <a:gd name="T42" fmla="*/ 207 w 236"/>
                  <a:gd name="T43" fmla="*/ 162 h 312"/>
                  <a:gd name="T44" fmla="*/ 213 w 236"/>
                  <a:gd name="T45" fmla="*/ 153 h 312"/>
                  <a:gd name="T46" fmla="*/ 220 w 236"/>
                  <a:gd name="T47" fmla="*/ 142 h 312"/>
                  <a:gd name="T48" fmla="*/ 224 w 236"/>
                  <a:gd name="T49" fmla="*/ 131 h 312"/>
                  <a:gd name="T50" fmla="*/ 227 w 236"/>
                  <a:gd name="T51" fmla="*/ 118 h 312"/>
                  <a:gd name="T52" fmla="*/ 233 w 236"/>
                  <a:gd name="T53" fmla="*/ 92 h 312"/>
                  <a:gd name="T54" fmla="*/ 235 w 236"/>
                  <a:gd name="T55" fmla="*/ 65 h 312"/>
                  <a:gd name="T56" fmla="*/ 235 w 236"/>
                  <a:gd name="T57" fmla="*/ 38 h 312"/>
                  <a:gd name="T58" fmla="*/ 236 w 236"/>
                  <a:gd name="T59" fmla="*/ 11 h 312"/>
                  <a:gd name="T60" fmla="*/ 236 w 236"/>
                  <a:gd name="T61" fmla="*/ 0 h 312"/>
                  <a:gd name="T62" fmla="*/ 0 w 236"/>
                  <a:gd name="T63" fmla="*/ 0 h 312"/>
                  <a:gd name="T64" fmla="*/ 0 w 236"/>
                  <a:gd name="T65" fmla="*/ 11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6" h="312">
                    <a:moveTo>
                      <a:pt x="0" y="11"/>
                    </a:moveTo>
                    <a:lnTo>
                      <a:pt x="0" y="40"/>
                    </a:lnTo>
                    <a:lnTo>
                      <a:pt x="1" y="67"/>
                    </a:lnTo>
                    <a:lnTo>
                      <a:pt x="4" y="81"/>
                    </a:lnTo>
                    <a:lnTo>
                      <a:pt x="5" y="94"/>
                    </a:lnTo>
                    <a:lnTo>
                      <a:pt x="8" y="106"/>
                    </a:lnTo>
                    <a:lnTo>
                      <a:pt x="12" y="119"/>
                    </a:lnTo>
                    <a:lnTo>
                      <a:pt x="16" y="131"/>
                    </a:lnTo>
                    <a:lnTo>
                      <a:pt x="21" y="142"/>
                    </a:lnTo>
                    <a:lnTo>
                      <a:pt x="27" y="153"/>
                    </a:lnTo>
                    <a:lnTo>
                      <a:pt x="34" y="163"/>
                    </a:lnTo>
                    <a:lnTo>
                      <a:pt x="41" y="171"/>
                    </a:lnTo>
                    <a:lnTo>
                      <a:pt x="50" y="178"/>
                    </a:lnTo>
                    <a:lnTo>
                      <a:pt x="60" y="185"/>
                    </a:lnTo>
                    <a:lnTo>
                      <a:pt x="72" y="189"/>
                    </a:lnTo>
                    <a:lnTo>
                      <a:pt x="72" y="312"/>
                    </a:lnTo>
                    <a:lnTo>
                      <a:pt x="168" y="312"/>
                    </a:lnTo>
                    <a:lnTo>
                      <a:pt x="168" y="189"/>
                    </a:lnTo>
                    <a:lnTo>
                      <a:pt x="180" y="185"/>
                    </a:lnTo>
                    <a:lnTo>
                      <a:pt x="190" y="178"/>
                    </a:lnTo>
                    <a:lnTo>
                      <a:pt x="199" y="171"/>
                    </a:lnTo>
                    <a:lnTo>
                      <a:pt x="207" y="162"/>
                    </a:lnTo>
                    <a:lnTo>
                      <a:pt x="213" y="153"/>
                    </a:lnTo>
                    <a:lnTo>
                      <a:pt x="220" y="142"/>
                    </a:lnTo>
                    <a:lnTo>
                      <a:pt x="224" y="131"/>
                    </a:lnTo>
                    <a:lnTo>
                      <a:pt x="227" y="118"/>
                    </a:lnTo>
                    <a:lnTo>
                      <a:pt x="233" y="92"/>
                    </a:lnTo>
                    <a:lnTo>
                      <a:pt x="235" y="65"/>
                    </a:lnTo>
                    <a:lnTo>
                      <a:pt x="235" y="38"/>
                    </a:lnTo>
                    <a:lnTo>
                      <a:pt x="236" y="11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4CC040-0993-574E-A154-083999225AEA}"/>
              </a:ext>
            </a:extLst>
          </p:cNvPr>
          <p:cNvGrpSpPr/>
          <p:nvPr/>
        </p:nvGrpSpPr>
        <p:grpSpPr>
          <a:xfrm>
            <a:off x="13082930" y="7629209"/>
            <a:ext cx="1325134" cy="1299388"/>
            <a:chOff x="23408343" y="7587839"/>
            <a:chExt cx="1021792" cy="10019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E30A4F-AD93-CF4B-9487-4AD79E10121C}"/>
                </a:ext>
              </a:extLst>
            </p:cNvPr>
            <p:cNvSpPr/>
            <p:nvPr/>
          </p:nvSpPr>
          <p:spPr>
            <a:xfrm>
              <a:off x="23408343" y="7587839"/>
              <a:ext cx="1021792" cy="10019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E9C2EEC-ABF2-8945-8265-91E545C94B93}"/>
                </a:ext>
              </a:extLst>
            </p:cNvPr>
            <p:cNvGrpSpPr/>
            <p:nvPr/>
          </p:nvGrpSpPr>
          <p:grpSpPr>
            <a:xfrm>
              <a:off x="23683072" y="7849110"/>
              <a:ext cx="472333" cy="472331"/>
              <a:chOff x="11045825" y="835025"/>
              <a:chExt cx="258763" cy="258763"/>
            </a:xfrm>
            <a:solidFill>
              <a:schemeClr val="bg1"/>
            </a:solidFill>
          </p:grpSpPr>
          <p:sp>
            <p:nvSpPr>
              <p:cNvPr id="74" name="Freeform 2131">
                <a:extLst>
                  <a:ext uri="{FF2B5EF4-FFF2-40B4-BE49-F238E27FC236}">
                    <a16:creationId xmlns:a16="http://schemas.microsoft.com/office/drawing/2014/main" id="{AFA17FC3-A0BD-8C45-B8D7-5A4D11183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950" y="1065213"/>
                <a:ext cx="38100" cy="9525"/>
              </a:xfrm>
              <a:custGeom>
                <a:avLst/>
                <a:gdLst>
                  <a:gd name="T0" fmla="*/ 105 w 120"/>
                  <a:gd name="T1" fmla="*/ 0 h 29"/>
                  <a:gd name="T2" fmla="*/ 14 w 120"/>
                  <a:gd name="T3" fmla="*/ 0 h 29"/>
                  <a:gd name="T4" fmla="*/ 8 w 120"/>
                  <a:gd name="T5" fmla="*/ 1 h 29"/>
                  <a:gd name="T6" fmla="*/ 3 w 120"/>
                  <a:gd name="T7" fmla="*/ 4 h 29"/>
                  <a:gd name="T8" fmla="*/ 1 w 120"/>
                  <a:gd name="T9" fmla="*/ 9 h 29"/>
                  <a:gd name="T10" fmla="*/ 0 w 120"/>
                  <a:gd name="T11" fmla="*/ 15 h 29"/>
                  <a:gd name="T12" fmla="*/ 1 w 120"/>
                  <a:gd name="T13" fmla="*/ 21 h 29"/>
                  <a:gd name="T14" fmla="*/ 3 w 120"/>
                  <a:gd name="T15" fmla="*/ 26 h 29"/>
                  <a:gd name="T16" fmla="*/ 8 w 120"/>
                  <a:gd name="T17" fmla="*/ 28 h 29"/>
                  <a:gd name="T18" fmla="*/ 14 w 120"/>
                  <a:gd name="T19" fmla="*/ 29 h 29"/>
                  <a:gd name="T20" fmla="*/ 105 w 120"/>
                  <a:gd name="T21" fmla="*/ 29 h 29"/>
                  <a:gd name="T22" fmla="*/ 111 w 120"/>
                  <a:gd name="T23" fmla="*/ 28 h 29"/>
                  <a:gd name="T24" fmla="*/ 116 w 120"/>
                  <a:gd name="T25" fmla="*/ 26 h 29"/>
                  <a:gd name="T26" fmla="*/ 118 w 120"/>
                  <a:gd name="T27" fmla="*/ 21 h 29"/>
                  <a:gd name="T28" fmla="*/ 120 w 120"/>
                  <a:gd name="T29" fmla="*/ 15 h 29"/>
                  <a:gd name="T30" fmla="*/ 118 w 120"/>
                  <a:gd name="T31" fmla="*/ 9 h 29"/>
                  <a:gd name="T32" fmla="*/ 116 w 120"/>
                  <a:gd name="T33" fmla="*/ 4 h 29"/>
                  <a:gd name="T34" fmla="*/ 111 w 120"/>
                  <a:gd name="T35" fmla="*/ 1 h 29"/>
                  <a:gd name="T36" fmla="*/ 105 w 120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29">
                    <a:moveTo>
                      <a:pt x="105" y="0"/>
                    </a:moveTo>
                    <a:lnTo>
                      <a:pt x="14" y="0"/>
                    </a:lnTo>
                    <a:lnTo>
                      <a:pt x="8" y="1"/>
                    </a:lnTo>
                    <a:lnTo>
                      <a:pt x="3" y="4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3" y="26"/>
                    </a:lnTo>
                    <a:lnTo>
                      <a:pt x="8" y="28"/>
                    </a:lnTo>
                    <a:lnTo>
                      <a:pt x="14" y="29"/>
                    </a:lnTo>
                    <a:lnTo>
                      <a:pt x="105" y="29"/>
                    </a:lnTo>
                    <a:lnTo>
                      <a:pt x="111" y="28"/>
                    </a:lnTo>
                    <a:lnTo>
                      <a:pt x="116" y="26"/>
                    </a:lnTo>
                    <a:lnTo>
                      <a:pt x="118" y="21"/>
                    </a:lnTo>
                    <a:lnTo>
                      <a:pt x="120" y="15"/>
                    </a:lnTo>
                    <a:lnTo>
                      <a:pt x="118" y="9"/>
                    </a:lnTo>
                    <a:lnTo>
                      <a:pt x="116" y="4"/>
                    </a:lnTo>
                    <a:lnTo>
                      <a:pt x="111" y="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132">
                <a:extLst>
                  <a:ext uri="{FF2B5EF4-FFF2-40B4-BE49-F238E27FC236}">
                    <a16:creationId xmlns:a16="http://schemas.microsoft.com/office/drawing/2014/main" id="{D59D8C26-002F-1949-B110-A285D3BB7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6475" y="1084263"/>
                <a:ext cx="19050" cy="9525"/>
              </a:xfrm>
              <a:custGeom>
                <a:avLst/>
                <a:gdLst>
                  <a:gd name="T0" fmla="*/ 45 w 61"/>
                  <a:gd name="T1" fmla="*/ 0 h 30"/>
                  <a:gd name="T2" fmla="*/ 16 w 61"/>
                  <a:gd name="T3" fmla="*/ 0 h 30"/>
                  <a:gd name="T4" fmla="*/ 10 w 61"/>
                  <a:gd name="T5" fmla="*/ 1 h 30"/>
                  <a:gd name="T6" fmla="*/ 5 w 61"/>
                  <a:gd name="T7" fmla="*/ 5 h 30"/>
                  <a:gd name="T8" fmla="*/ 1 w 61"/>
                  <a:gd name="T9" fmla="*/ 8 h 30"/>
                  <a:gd name="T10" fmla="*/ 0 w 61"/>
                  <a:gd name="T11" fmla="*/ 14 h 30"/>
                  <a:gd name="T12" fmla="*/ 1 w 61"/>
                  <a:gd name="T13" fmla="*/ 21 h 30"/>
                  <a:gd name="T14" fmla="*/ 5 w 61"/>
                  <a:gd name="T15" fmla="*/ 25 h 30"/>
                  <a:gd name="T16" fmla="*/ 10 w 61"/>
                  <a:gd name="T17" fmla="*/ 29 h 30"/>
                  <a:gd name="T18" fmla="*/ 16 w 61"/>
                  <a:gd name="T19" fmla="*/ 30 h 30"/>
                  <a:gd name="T20" fmla="*/ 45 w 61"/>
                  <a:gd name="T21" fmla="*/ 30 h 30"/>
                  <a:gd name="T22" fmla="*/ 51 w 61"/>
                  <a:gd name="T23" fmla="*/ 29 h 30"/>
                  <a:gd name="T24" fmla="*/ 56 w 61"/>
                  <a:gd name="T25" fmla="*/ 25 h 30"/>
                  <a:gd name="T26" fmla="*/ 60 w 61"/>
                  <a:gd name="T27" fmla="*/ 21 h 30"/>
                  <a:gd name="T28" fmla="*/ 61 w 61"/>
                  <a:gd name="T29" fmla="*/ 14 h 30"/>
                  <a:gd name="T30" fmla="*/ 60 w 61"/>
                  <a:gd name="T31" fmla="*/ 8 h 30"/>
                  <a:gd name="T32" fmla="*/ 56 w 61"/>
                  <a:gd name="T33" fmla="*/ 5 h 30"/>
                  <a:gd name="T34" fmla="*/ 51 w 61"/>
                  <a:gd name="T35" fmla="*/ 1 h 30"/>
                  <a:gd name="T36" fmla="*/ 45 w 61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30">
                    <a:moveTo>
                      <a:pt x="45" y="0"/>
                    </a:moveTo>
                    <a:lnTo>
                      <a:pt x="16" y="0"/>
                    </a:lnTo>
                    <a:lnTo>
                      <a:pt x="10" y="1"/>
                    </a:lnTo>
                    <a:lnTo>
                      <a:pt x="5" y="5"/>
                    </a:lnTo>
                    <a:lnTo>
                      <a:pt x="1" y="8"/>
                    </a:lnTo>
                    <a:lnTo>
                      <a:pt x="0" y="14"/>
                    </a:lnTo>
                    <a:lnTo>
                      <a:pt x="1" y="21"/>
                    </a:lnTo>
                    <a:lnTo>
                      <a:pt x="5" y="25"/>
                    </a:lnTo>
                    <a:lnTo>
                      <a:pt x="10" y="29"/>
                    </a:lnTo>
                    <a:lnTo>
                      <a:pt x="16" y="30"/>
                    </a:lnTo>
                    <a:lnTo>
                      <a:pt x="45" y="30"/>
                    </a:lnTo>
                    <a:lnTo>
                      <a:pt x="51" y="29"/>
                    </a:lnTo>
                    <a:lnTo>
                      <a:pt x="56" y="25"/>
                    </a:lnTo>
                    <a:lnTo>
                      <a:pt x="60" y="21"/>
                    </a:lnTo>
                    <a:lnTo>
                      <a:pt x="61" y="14"/>
                    </a:lnTo>
                    <a:lnTo>
                      <a:pt x="60" y="8"/>
                    </a:lnTo>
                    <a:lnTo>
                      <a:pt x="56" y="5"/>
                    </a:lnTo>
                    <a:lnTo>
                      <a:pt x="51" y="1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133">
                <a:extLst>
                  <a:ext uri="{FF2B5EF4-FFF2-40B4-BE49-F238E27FC236}">
                    <a16:creationId xmlns:a16="http://schemas.microsoft.com/office/drawing/2014/main" id="{1763991C-877C-D64C-9479-B3CC8F3D4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5038" y="877888"/>
                <a:ext cx="161925" cy="177800"/>
              </a:xfrm>
              <a:custGeom>
                <a:avLst/>
                <a:gdLst>
                  <a:gd name="T0" fmla="*/ 242 w 511"/>
                  <a:gd name="T1" fmla="*/ 1 h 556"/>
                  <a:gd name="T2" fmla="*/ 217 w 511"/>
                  <a:gd name="T3" fmla="*/ 3 h 556"/>
                  <a:gd name="T4" fmla="*/ 192 w 511"/>
                  <a:gd name="T5" fmla="*/ 8 h 556"/>
                  <a:gd name="T6" fmla="*/ 168 w 511"/>
                  <a:gd name="T7" fmla="*/ 15 h 556"/>
                  <a:gd name="T8" fmla="*/ 134 w 511"/>
                  <a:gd name="T9" fmla="*/ 31 h 556"/>
                  <a:gd name="T10" fmla="*/ 93 w 511"/>
                  <a:gd name="T11" fmla="*/ 58 h 556"/>
                  <a:gd name="T12" fmla="*/ 59 w 511"/>
                  <a:gd name="T13" fmla="*/ 94 h 556"/>
                  <a:gd name="T14" fmla="*/ 31 w 511"/>
                  <a:gd name="T15" fmla="*/ 134 h 556"/>
                  <a:gd name="T16" fmla="*/ 15 w 511"/>
                  <a:gd name="T17" fmla="*/ 168 h 556"/>
                  <a:gd name="T18" fmla="*/ 8 w 511"/>
                  <a:gd name="T19" fmla="*/ 191 h 556"/>
                  <a:gd name="T20" fmla="*/ 3 w 511"/>
                  <a:gd name="T21" fmla="*/ 217 h 556"/>
                  <a:gd name="T22" fmla="*/ 0 w 511"/>
                  <a:gd name="T23" fmla="*/ 243 h 556"/>
                  <a:gd name="T24" fmla="*/ 0 w 511"/>
                  <a:gd name="T25" fmla="*/ 277 h 556"/>
                  <a:gd name="T26" fmla="*/ 8 w 511"/>
                  <a:gd name="T27" fmla="*/ 317 h 556"/>
                  <a:gd name="T28" fmla="*/ 20 w 511"/>
                  <a:gd name="T29" fmla="*/ 355 h 556"/>
                  <a:gd name="T30" fmla="*/ 39 w 511"/>
                  <a:gd name="T31" fmla="*/ 392 h 556"/>
                  <a:gd name="T32" fmla="*/ 63 w 511"/>
                  <a:gd name="T33" fmla="*/ 423 h 556"/>
                  <a:gd name="T34" fmla="*/ 91 w 511"/>
                  <a:gd name="T35" fmla="*/ 451 h 556"/>
                  <a:gd name="T36" fmla="*/ 124 w 511"/>
                  <a:gd name="T37" fmla="*/ 475 h 556"/>
                  <a:gd name="T38" fmla="*/ 160 w 511"/>
                  <a:gd name="T39" fmla="*/ 493 h 556"/>
                  <a:gd name="T40" fmla="*/ 180 w 511"/>
                  <a:gd name="T41" fmla="*/ 542 h 556"/>
                  <a:gd name="T42" fmla="*/ 185 w 511"/>
                  <a:gd name="T43" fmla="*/ 552 h 556"/>
                  <a:gd name="T44" fmla="*/ 196 w 511"/>
                  <a:gd name="T45" fmla="*/ 556 h 556"/>
                  <a:gd name="T46" fmla="*/ 322 w 511"/>
                  <a:gd name="T47" fmla="*/ 555 h 556"/>
                  <a:gd name="T48" fmla="*/ 330 w 511"/>
                  <a:gd name="T49" fmla="*/ 547 h 556"/>
                  <a:gd name="T50" fmla="*/ 331 w 511"/>
                  <a:gd name="T51" fmla="*/ 500 h 556"/>
                  <a:gd name="T52" fmla="*/ 369 w 511"/>
                  <a:gd name="T53" fmla="*/ 484 h 556"/>
                  <a:gd name="T54" fmla="*/ 405 w 511"/>
                  <a:gd name="T55" fmla="*/ 464 h 556"/>
                  <a:gd name="T56" fmla="*/ 435 w 511"/>
                  <a:gd name="T57" fmla="*/ 438 h 556"/>
                  <a:gd name="T58" fmla="*/ 461 w 511"/>
                  <a:gd name="T59" fmla="*/ 407 h 556"/>
                  <a:gd name="T60" fmla="*/ 483 w 511"/>
                  <a:gd name="T61" fmla="*/ 373 h 556"/>
                  <a:gd name="T62" fmla="*/ 499 w 511"/>
                  <a:gd name="T63" fmla="*/ 337 h 556"/>
                  <a:gd name="T64" fmla="*/ 508 w 511"/>
                  <a:gd name="T65" fmla="*/ 298 h 556"/>
                  <a:gd name="T66" fmla="*/ 511 w 511"/>
                  <a:gd name="T67" fmla="*/ 256 h 556"/>
                  <a:gd name="T68" fmla="*/ 510 w 511"/>
                  <a:gd name="T69" fmla="*/ 229 h 556"/>
                  <a:gd name="T70" fmla="*/ 506 w 511"/>
                  <a:gd name="T71" fmla="*/ 205 h 556"/>
                  <a:gd name="T72" fmla="*/ 500 w 511"/>
                  <a:gd name="T73" fmla="*/ 179 h 556"/>
                  <a:gd name="T74" fmla="*/ 491 w 511"/>
                  <a:gd name="T75" fmla="*/ 156 h 556"/>
                  <a:gd name="T76" fmla="*/ 468 w 511"/>
                  <a:gd name="T77" fmla="*/ 113 h 556"/>
                  <a:gd name="T78" fmla="*/ 436 w 511"/>
                  <a:gd name="T79" fmla="*/ 75 h 556"/>
                  <a:gd name="T80" fmla="*/ 399 w 511"/>
                  <a:gd name="T81" fmla="*/ 44 h 556"/>
                  <a:gd name="T82" fmla="*/ 355 w 511"/>
                  <a:gd name="T83" fmla="*/ 20 h 556"/>
                  <a:gd name="T84" fmla="*/ 331 w 511"/>
                  <a:gd name="T85" fmla="*/ 12 h 556"/>
                  <a:gd name="T86" fmla="*/ 307 w 511"/>
                  <a:gd name="T87" fmla="*/ 6 h 556"/>
                  <a:gd name="T88" fmla="*/ 281 w 511"/>
                  <a:gd name="T89" fmla="*/ 1 h 556"/>
                  <a:gd name="T90" fmla="*/ 256 w 511"/>
                  <a:gd name="T91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11" h="556">
                    <a:moveTo>
                      <a:pt x="256" y="0"/>
                    </a:moveTo>
                    <a:lnTo>
                      <a:pt x="242" y="1"/>
                    </a:lnTo>
                    <a:lnTo>
                      <a:pt x="230" y="1"/>
                    </a:lnTo>
                    <a:lnTo>
                      <a:pt x="217" y="3"/>
                    </a:lnTo>
                    <a:lnTo>
                      <a:pt x="204" y="6"/>
                    </a:lnTo>
                    <a:lnTo>
                      <a:pt x="192" y="8"/>
                    </a:lnTo>
                    <a:lnTo>
                      <a:pt x="180" y="12"/>
                    </a:lnTo>
                    <a:lnTo>
                      <a:pt x="168" y="15"/>
                    </a:lnTo>
                    <a:lnTo>
                      <a:pt x="157" y="20"/>
                    </a:lnTo>
                    <a:lnTo>
                      <a:pt x="134" y="31"/>
                    </a:lnTo>
                    <a:lnTo>
                      <a:pt x="113" y="44"/>
                    </a:lnTo>
                    <a:lnTo>
                      <a:pt x="93" y="58"/>
                    </a:lnTo>
                    <a:lnTo>
                      <a:pt x="75" y="75"/>
                    </a:lnTo>
                    <a:lnTo>
                      <a:pt x="59" y="94"/>
                    </a:lnTo>
                    <a:lnTo>
                      <a:pt x="43" y="113"/>
                    </a:lnTo>
                    <a:lnTo>
                      <a:pt x="31" y="134"/>
                    </a:lnTo>
                    <a:lnTo>
                      <a:pt x="20" y="156"/>
                    </a:lnTo>
                    <a:lnTo>
                      <a:pt x="15" y="168"/>
                    </a:lnTo>
                    <a:lnTo>
                      <a:pt x="11" y="179"/>
                    </a:lnTo>
                    <a:lnTo>
                      <a:pt x="8" y="191"/>
                    </a:lnTo>
                    <a:lnTo>
                      <a:pt x="5" y="205"/>
                    </a:lnTo>
                    <a:lnTo>
                      <a:pt x="3" y="217"/>
                    </a:lnTo>
                    <a:lnTo>
                      <a:pt x="2" y="229"/>
                    </a:lnTo>
                    <a:lnTo>
                      <a:pt x="0" y="243"/>
                    </a:lnTo>
                    <a:lnTo>
                      <a:pt x="0" y="256"/>
                    </a:lnTo>
                    <a:lnTo>
                      <a:pt x="0" y="277"/>
                    </a:lnTo>
                    <a:lnTo>
                      <a:pt x="3" y="298"/>
                    </a:lnTo>
                    <a:lnTo>
                      <a:pt x="8" y="317"/>
                    </a:lnTo>
                    <a:lnTo>
                      <a:pt x="13" y="337"/>
                    </a:lnTo>
                    <a:lnTo>
                      <a:pt x="20" y="355"/>
                    </a:lnTo>
                    <a:lnTo>
                      <a:pt x="28" y="373"/>
                    </a:lnTo>
                    <a:lnTo>
                      <a:pt x="39" y="392"/>
                    </a:lnTo>
                    <a:lnTo>
                      <a:pt x="50" y="407"/>
                    </a:lnTo>
                    <a:lnTo>
                      <a:pt x="63" y="423"/>
                    </a:lnTo>
                    <a:lnTo>
                      <a:pt x="76" y="438"/>
                    </a:lnTo>
                    <a:lnTo>
                      <a:pt x="91" y="451"/>
                    </a:lnTo>
                    <a:lnTo>
                      <a:pt x="107" y="464"/>
                    </a:lnTo>
                    <a:lnTo>
                      <a:pt x="124" y="475"/>
                    </a:lnTo>
                    <a:lnTo>
                      <a:pt x="142" y="484"/>
                    </a:lnTo>
                    <a:lnTo>
                      <a:pt x="160" y="493"/>
                    </a:lnTo>
                    <a:lnTo>
                      <a:pt x="180" y="500"/>
                    </a:lnTo>
                    <a:lnTo>
                      <a:pt x="180" y="542"/>
                    </a:lnTo>
                    <a:lnTo>
                      <a:pt x="181" y="547"/>
                    </a:lnTo>
                    <a:lnTo>
                      <a:pt x="185" y="552"/>
                    </a:lnTo>
                    <a:lnTo>
                      <a:pt x="190" y="555"/>
                    </a:lnTo>
                    <a:lnTo>
                      <a:pt x="196" y="556"/>
                    </a:lnTo>
                    <a:lnTo>
                      <a:pt x="316" y="556"/>
                    </a:lnTo>
                    <a:lnTo>
                      <a:pt x="322" y="555"/>
                    </a:lnTo>
                    <a:lnTo>
                      <a:pt x="327" y="552"/>
                    </a:lnTo>
                    <a:lnTo>
                      <a:pt x="330" y="547"/>
                    </a:lnTo>
                    <a:lnTo>
                      <a:pt x="331" y="542"/>
                    </a:lnTo>
                    <a:lnTo>
                      <a:pt x="331" y="500"/>
                    </a:lnTo>
                    <a:lnTo>
                      <a:pt x="351" y="493"/>
                    </a:lnTo>
                    <a:lnTo>
                      <a:pt x="369" y="484"/>
                    </a:lnTo>
                    <a:lnTo>
                      <a:pt x="388" y="475"/>
                    </a:lnTo>
                    <a:lnTo>
                      <a:pt x="405" y="464"/>
                    </a:lnTo>
                    <a:lnTo>
                      <a:pt x="421" y="451"/>
                    </a:lnTo>
                    <a:lnTo>
                      <a:pt x="435" y="438"/>
                    </a:lnTo>
                    <a:lnTo>
                      <a:pt x="449" y="423"/>
                    </a:lnTo>
                    <a:lnTo>
                      <a:pt x="461" y="407"/>
                    </a:lnTo>
                    <a:lnTo>
                      <a:pt x="473" y="392"/>
                    </a:lnTo>
                    <a:lnTo>
                      <a:pt x="483" y="373"/>
                    </a:lnTo>
                    <a:lnTo>
                      <a:pt x="491" y="355"/>
                    </a:lnTo>
                    <a:lnTo>
                      <a:pt x="499" y="337"/>
                    </a:lnTo>
                    <a:lnTo>
                      <a:pt x="504" y="317"/>
                    </a:lnTo>
                    <a:lnTo>
                      <a:pt x="508" y="298"/>
                    </a:lnTo>
                    <a:lnTo>
                      <a:pt x="511" y="277"/>
                    </a:lnTo>
                    <a:lnTo>
                      <a:pt x="511" y="256"/>
                    </a:lnTo>
                    <a:lnTo>
                      <a:pt x="511" y="243"/>
                    </a:lnTo>
                    <a:lnTo>
                      <a:pt x="510" y="229"/>
                    </a:lnTo>
                    <a:lnTo>
                      <a:pt x="508" y="217"/>
                    </a:lnTo>
                    <a:lnTo>
                      <a:pt x="506" y="205"/>
                    </a:lnTo>
                    <a:lnTo>
                      <a:pt x="504" y="191"/>
                    </a:lnTo>
                    <a:lnTo>
                      <a:pt x="500" y="179"/>
                    </a:lnTo>
                    <a:lnTo>
                      <a:pt x="496" y="168"/>
                    </a:lnTo>
                    <a:lnTo>
                      <a:pt x="491" y="156"/>
                    </a:lnTo>
                    <a:lnTo>
                      <a:pt x="480" y="134"/>
                    </a:lnTo>
                    <a:lnTo>
                      <a:pt x="468" y="113"/>
                    </a:lnTo>
                    <a:lnTo>
                      <a:pt x="452" y="94"/>
                    </a:lnTo>
                    <a:lnTo>
                      <a:pt x="436" y="75"/>
                    </a:lnTo>
                    <a:lnTo>
                      <a:pt x="418" y="58"/>
                    </a:lnTo>
                    <a:lnTo>
                      <a:pt x="399" y="44"/>
                    </a:lnTo>
                    <a:lnTo>
                      <a:pt x="378" y="31"/>
                    </a:lnTo>
                    <a:lnTo>
                      <a:pt x="355" y="20"/>
                    </a:lnTo>
                    <a:lnTo>
                      <a:pt x="344" y="15"/>
                    </a:lnTo>
                    <a:lnTo>
                      <a:pt x="331" y="12"/>
                    </a:lnTo>
                    <a:lnTo>
                      <a:pt x="319" y="8"/>
                    </a:lnTo>
                    <a:lnTo>
                      <a:pt x="307" y="6"/>
                    </a:lnTo>
                    <a:lnTo>
                      <a:pt x="295" y="3"/>
                    </a:lnTo>
                    <a:lnTo>
                      <a:pt x="281" y="1"/>
                    </a:lnTo>
                    <a:lnTo>
                      <a:pt x="269" y="1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134">
                <a:extLst>
                  <a:ext uri="{FF2B5EF4-FFF2-40B4-BE49-F238E27FC236}">
                    <a16:creationId xmlns:a16="http://schemas.microsoft.com/office/drawing/2014/main" id="{6185F4A6-BCD1-1246-9F27-7EF543308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5825" y="949325"/>
                <a:ext cx="28575" cy="11113"/>
              </a:xfrm>
              <a:custGeom>
                <a:avLst/>
                <a:gdLst>
                  <a:gd name="T0" fmla="*/ 76 w 90"/>
                  <a:gd name="T1" fmla="*/ 0 h 31"/>
                  <a:gd name="T2" fmla="*/ 16 w 90"/>
                  <a:gd name="T3" fmla="*/ 0 h 31"/>
                  <a:gd name="T4" fmla="*/ 10 w 90"/>
                  <a:gd name="T5" fmla="*/ 2 h 31"/>
                  <a:gd name="T6" fmla="*/ 5 w 90"/>
                  <a:gd name="T7" fmla="*/ 5 h 31"/>
                  <a:gd name="T8" fmla="*/ 1 w 90"/>
                  <a:gd name="T9" fmla="*/ 10 h 31"/>
                  <a:gd name="T10" fmla="*/ 0 w 90"/>
                  <a:gd name="T11" fmla="*/ 15 h 31"/>
                  <a:gd name="T12" fmla="*/ 1 w 90"/>
                  <a:gd name="T13" fmla="*/ 21 h 31"/>
                  <a:gd name="T14" fmla="*/ 5 w 90"/>
                  <a:gd name="T15" fmla="*/ 26 h 31"/>
                  <a:gd name="T16" fmla="*/ 10 w 90"/>
                  <a:gd name="T17" fmla="*/ 30 h 31"/>
                  <a:gd name="T18" fmla="*/ 16 w 90"/>
                  <a:gd name="T19" fmla="*/ 31 h 31"/>
                  <a:gd name="T20" fmla="*/ 76 w 90"/>
                  <a:gd name="T21" fmla="*/ 31 h 31"/>
                  <a:gd name="T22" fmla="*/ 82 w 90"/>
                  <a:gd name="T23" fmla="*/ 30 h 31"/>
                  <a:gd name="T24" fmla="*/ 87 w 90"/>
                  <a:gd name="T25" fmla="*/ 26 h 31"/>
                  <a:gd name="T26" fmla="*/ 89 w 90"/>
                  <a:gd name="T27" fmla="*/ 21 h 31"/>
                  <a:gd name="T28" fmla="*/ 90 w 90"/>
                  <a:gd name="T29" fmla="*/ 15 h 31"/>
                  <a:gd name="T30" fmla="*/ 89 w 90"/>
                  <a:gd name="T31" fmla="*/ 10 h 31"/>
                  <a:gd name="T32" fmla="*/ 87 w 90"/>
                  <a:gd name="T33" fmla="*/ 5 h 31"/>
                  <a:gd name="T34" fmla="*/ 82 w 90"/>
                  <a:gd name="T35" fmla="*/ 2 h 31"/>
                  <a:gd name="T36" fmla="*/ 76 w 9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31">
                    <a:moveTo>
                      <a:pt x="76" y="0"/>
                    </a:move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5" y="26"/>
                    </a:lnTo>
                    <a:lnTo>
                      <a:pt x="10" y="30"/>
                    </a:lnTo>
                    <a:lnTo>
                      <a:pt x="16" y="31"/>
                    </a:lnTo>
                    <a:lnTo>
                      <a:pt x="76" y="31"/>
                    </a:lnTo>
                    <a:lnTo>
                      <a:pt x="82" y="30"/>
                    </a:lnTo>
                    <a:lnTo>
                      <a:pt x="87" y="26"/>
                    </a:lnTo>
                    <a:lnTo>
                      <a:pt x="89" y="21"/>
                    </a:lnTo>
                    <a:lnTo>
                      <a:pt x="90" y="15"/>
                    </a:lnTo>
                    <a:lnTo>
                      <a:pt x="89" y="10"/>
                    </a:lnTo>
                    <a:lnTo>
                      <a:pt x="87" y="5"/>
                    </a:lnTo>
                    <a:lnTo>
                      <a:pt x="82" y="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135">
                <a:extLst>
                  <a:ext uri="{FF2B5EF4-FFF2-40B4-BE49-F238E27FC236}">
                    <a16:creationId xmlns:a16="http://schemas.microsoft.com/office/drawing/2014/main" id="{F14BE04B-3780-B949-B0A5-C389B90B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4400" y="863600"/>
                <a:ext cx="34925" cy="34925"/>
              </a:xfrm>
              <a:custGeom>
                <a:avLst/>
                <a:gdLst>
                  <a:gd name="T0" fmla="*/ 91 w 107"/>
                  <a:gd name="T1" fmla="*/ 107 h 107"/>
                  <a:gd name="T2" fmla="*/ 97 w 107"/>
                  <a:gd name="T3" fmla="*/ 105 h 107"/>
                  <a:gd name="T4" fmla="*/ 102 w 107"/>
                  <a:gd name="T5" fmla="*/ 102 h 107"/>
                  <a:gd name="T6" fmla="*/ 105 w 107"/>
                  <a:gd name="T7" fmla="*/ 97 h 107"/>
                  <a:gd name="T8" fmla="*/ 107 w 107"/>
                  <a:gd name="T9" fmla="*/ 91 h 107"/>
                  <a:gd name="T10" fmla="*/ 105 w 107"/>
                  <a:gd name="T11" fmla="*/ 86 h 107"/>
                  <a:gd name="T12" fmla="*/ 102 w 107"/>
                  <a:gd name="T13" fmla="*/ 81 h 107"/>
                  <a:gd name="T14" fmla="*/ 26 w 107"/>
                  <a:gd name="T15" fmla="*/ 5 h 107"/>
                  <a:gd name="T16" fmla="*/ 21 w 107"/>
                  <a:gd name="T17" fmla="*/ 2 h 107"/>
                  <a:gd name="T18" fmla="*/ 16 w 107"/>
                  <a:gd name="T19" fmla="*/ 0 h 107"/>
                  <a:gd name="T20" fmla="*/ 10 w 107"/>
                  <a:gd name="T21" fmla="*/ 2 h 107"/>
                  <a:gd name="T22" fmla="*/ 5 w 107"/>
                  <a:gd name="T23" fmla="*/ 5 h 107"/>
                  <a:gd name="T24" fmla="*/ 2 w 107"/>
                  <a:gd name="T25" fmla="*/ 10 h 107"/>
                  <a:gd name="T26" fmla="*/ 0 w 107"/>
                  <a:gd name="T27" fmla="*/ 16 h 107"/>
                  <a:gd name="T28" fmla="*/ 2 w 107"/>
                  <a:gd name="T29" fmla="*/ 21 h 107"/>
                  <a:gd name="T30" fmla="*/ 5 w 107"/>
                  <a:gd name="T31" fmla="*/ 26 h 107"/>
                  <a:gd name="T32" fmla="*/ 81 w 107"/>
                  <a:gd name="T33" fmla="*/ 102 h 107"/>
                  <a:gd name="T34" fmla="*/ 86 w 107"/>
                  <a:gd name="T35" fmla="*/ 105 h 107"/>
                  <a:gd name="T36" fmla="*/ 91 w 107"/>
                  <a:gd name="T3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107">
                    <a:moveTo>
                      <a:pt x="91" y="107"/>
                    </a:moveTo>
                    <a:lnTo>
                      <a:pt x="97" y="105"/>
                    </a:lnTo>
                    <a:lnTo>
                      <a:pt x="102" y="102"/>
                    </a:lnTo>
                    <a:lnTo>
                      <a:pt x="105" y="97"/>
                    </a:lnTo>
                    <a:lnTo>
                      <a:pt x="107" y="91"/>
                    </a:lnTo>
                    <a:lnTo>
                      <a:pt x="105" y="86"/>
                    </a:lnTo>
                    <a:lnTo>
                      <a:pt x="102" y="81"/>
                    </a:lnTo>
                    <a:lnTo>
                      <a:pt x="26" y="5"/>
                    </a:lnTo>
                    <a:lnTo>
                      <a:pt x="21" y="2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81" y="102"/>
                    </a:lnTo>
                    <a:lnTo>
                      <a:pt x="86" y="105"/>
                    </a:lnTo>
                    <a:lnTo>
                      <a:pt x="91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136">
                <a:extLst>
                  <a:ext uri="{FF2B5EF4-FFF2-40B4-BE49-F238E27FC236}">
                    <a16:creationId xmlns:a16="http://schemas.microsoft.com/office/drawing/2014/main" id="{7952C70D-3D0D-DA4A-97C2-CDF5ABA31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1238" y="835025"/>
                <a:ext cx="9525" cy="28575"/>
              </a:xfrm>
              <a:custGeom>
                <a:avLst/>
                <a:gdLst>
                  <a:gd name="T0" fmla="*/ 15 w 29"/>
                  <a:gd name="T1" fmla="*/ 90 h 90"/>
                  <a:gd name="T2" fmla="*/ 21 w 29"/>
                  <a:gd name="T3" fmla="*/ 89 h 90"/>
                  <a:gd name="T4" fmla="*/ 26 w 29"/>
                  <a:gd name="T5" fmla="*/ 87 h 90"/>
                  <a:gd name="T6" fmla="*/ 28 w 29"/>
                  <a:gd name="T7" fmla="*/ 82 h 90"/>
                  <a:gd name="T8" fmla="*/ 29 w 29"/>
                  <a:gd name="T9" fmla="*/ 76 h 90"/>
                  <a:gd name="T10" fmla="*/ 29 w 29"/>
                  <a:gd name="T11" fmla="*/ 16 h 90"/>
                  <a:gd name="T12" fmla="*/ 28 w 29"/>
                  <a:gd name="T13" fmla="*/ 10 h 90"/>
                  <a:gd name="T14" fmla="*/ 26 w 29"/>
                  <a:gd name="T15" fmla="*/ 5 h 90"/>
                  <a:gd name="T16" fmla="*/ 21 w 29"/>
                  <a:gd name="T17" fmla="*/ 1 h 90"/>
                  <a:gd name="T18" fmla="*/ 15 w 29"/>
                  <a:gd name="T19" fmla="*/ 0 h 90"/>
                  <a:gd name="T20" fmla="*/ 9 w 29"/>
                  <a:gd name="T21" fmla="*/ 1 h 90"/>
                  <a:gd name="T22" fmla="*/ 4 w 29"/>
                  <a:gd name="T23" fmla="*/ 5 h 90"/>
                  <a:gd name="T24" fmla="*/ 1 w 29"/>
                  <a:gd name="T25" fmla="*/ 10 h 90"/>
                  <a:gd name="T26" fmla="*/ 0 w 29"/>
                  <a:gd name="T27" fmla="*/ 16 h 90"/>
                  <a:gd name="T28" fmla="*/ 0 w 29"/>
                  <a:gd name="T29" fmla="*/ 76 h 90"/>
                  <a:gd name="T30" fmla="*/ 1 w 29"/>
                  <a:gd name="T31" fmla="*/ 82 h 90"/>
                  <a:gd name="T32" fmla="*/ 4 w 29"/>
                  <a:gd name="T33" fmla="*/ 87 h 90"/>
                  <a:gd name="T34" fmla="*/ 9 w 29"/>
                  <a:gd name="T35" fmla="*/ 89 h 90"/>
                  <a:gd name="T36" fmla="*/ 15 w 29"/>
                  <a:gd name="T3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90">
                    <a:moveTo>
                      <a:pt x="15" y="90"/>
                    </a:moveTo>
                    <a:lnTo>
                      <a:pt x="21" y="89"/>
                    </a:lnTo>
                    <a:lnTo>
                      <a:pt x="26" y="87"/>
                    </a:lnTo>
                    <a:lnTo>
                      <a:pt x="28" y="82"/>
                    </a:lnTo>
                    <a:lnTo>
                      <a:pt x="29" y="76"/>
                    </a:lnTo>
                    <a:lnTo>
                      <a:pt x="29" y="16"/>
                    </a:lnTo>
                    <a:lnTo>
                      <a:pt x="28" y="10"/>
                    </a:lnTo>
                    <a:lnTo>
                      <a:pt x="26" y="5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0" y="76"/>
                    </a:lnTo>
                    <a:lnTo>
                      <a:pt x="1" y="82"/>
                    </a:lnTo>
                    <a:lnTo>
                      <a:pt x="4" y="87"/>
                    </a:lnTo>
                    <a:lnTo>
                      <a:pt x="9" y="89"/>
                    </a:lnTo>
                    <a:lnTo>
                      <a:pt x="15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137">
                <a:extLst>
                  <a:ext uri="{FF2B5EF4-FFF2-40B4-BE49-F238E27FC236}">
                    <a16:creationId xmlns:a16="http://schemas.microsoft.com/office/drawing/2014/main" id="{F201CCEB-8843-BB4D-B8C9-3BD1A29C4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42675" y="863600"/>
                <a:ext cx="33338" cy="34925"/>
              </a:xfrm>
              <a:custGeom>
                <a:avLst/>
                <a:gdLst>
                  <a:gd name="T0" fmla="*/ 101 w 106"/>
                  <a:gd name="T1" fmla="*/ 5 h 107"/>
                  <a:gd name="T2" fmla="*/ 96 w 106"/>
                  <a:gd name="T3" fmla="*/ 2 h 107"/>
                  <a:gd name="T4" fmla="*/ 90 w 106"/>
                  <a:gd name="T5" fmla="*/ 0 h 107"/>
                  <a:gd name="T6" fmla="*/ 85 w 106"/>
                  <a:gd name="T7" fmla="*/ 2 h 107"/>
                  <a:gd name="T8" fmla="*/ 80 w 106"/>
                  <a:gd name="T9" fmla="*/ 5 h 107"/>
                  <a:gd name="T10" fmla="*/ 5 w 106"/>
                  <a:gd name="T11" fmla="*/ 80 h 107"/>
                  <a:gd name="T12" fmla="*/ 1 w 106"/>
                  <a:gd name="T13" fmla="*/ 86 h 107"/>
                  <a:gd name="T14" fmla="*/ 0 w 106"/>
                  <a:gd name="T15" fmla="*/ 91 h 107"/>
                  <a:gd name="T16" fmla="*/ 1 w 106"/>
                  <a:gd name="T17" fmla="*/ 97 h 107"/>
                  <a:gd name="T18" fmla="*/ 5 w 106"/>
                  <a:gd name="T19" fmla="*/ 102 h 107"/>
                  <a:gd name="T20" fmla="*/ 10 w 106"/>
                  <a:gd name="T21" fmla="*/ 105 h 107"/>
                  <a:gd name="T22" fmla="*/ 16 w 106"/>
                  <a:gd name="T23" fmla="*/ 107 h 107"/>
                  <a:gd name="T24" fmla="*/ 21 w 106"/>
                  <a:gd name="T25" fmla="*/ 105 h 107"/>
                  <a:gd name="T26" fmla="*/ 25 w 106"/>
                  <a:gd name="T27" fmla="*/ 102 h 107"/>
                  <a:gd name="T28" fmla="*/ 101 w 106"/>
                  <a:gd name="T29" fmla="*/ 26 h 107"/>
                  <a:gd name="T30" fmla="*/ 105 w 106"/>
                  <a:gd name="T31" fmla="*/ 21 h 107"/>
                  <a:gd name="T32" fmla="*/ 106 w 106"/>
                  <a:gd name="T33" fmla="*/ 16 h 107"/>
                  <a:gd name="T34" fmla="*/ 105 w 106"/>
                  <a:gd name="T35" fmla="*/ 10 h 107"/>
                  <a:gd name="T36" fmla="*/ 101 w 106"/>
                  <a:gd name="T37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" h="107">
                    <a:moveTo>
                      <a:pt x="101" y="5"/>
                    </a:moveTo>
                    <a:lnTo>
                      <a:pt x="96" y="2"/>
                    </a:lnTo>
                    <a:lnTo>
                      <a:pt x="90" y="0"/>
                    </a:lnTo>
                    <a:lnTo>
                      <a:pt x="85" y="2"/>
                    </a:lnTo>
                    <a:lnTo>
                      <a:pt x="80" y="5"/>
                    </a:lnTo>
                    <a:lnTo>
                      <a:pt x="5" y="80"/>
                    </a:lnTo>
                    <a:lnTo>
                      <a:pt x="1" y="86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5" y="102"/>
                    </a:lnTo>
                    <a:lnTo>
                      <a:pt x="10" y="105"/>
                    </a:lnTo>
                    <a:lnTo>
                      <a:pt x="16" y="107"/>
                    </a:lnTo>
                    <a:lnTo>
                      <a:pt x="21" y="105"/>
                    </a:lnTo>
                    <a:lnTo>
                      <a:pt x="25" y="102"/>
                    </a:lnTo>
                    <a:lnTo>
                      <a:pt x="101" y="26"/>
                    </a:lnTo>
                    <a:lnTo>
                      <a:pt x="105" y="21"/>
                    </a:lnTo>
                    <a:lnTo>
                      <a:pt x="106" y="16"/>
                    </a:lnTo>
                    <a:lnTo>
                      <a:pt x="105" y="10"/>
                    </a:ln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138">
                <a:extLst>
                  <a:ext uri="{FF2B5EF4-FFF2-40B4-BE49-F238E27FC236}">
                    <a16:creationId xmlns:a16="http://schemas.microsoft.com/office/drawing/2014/main" id="{FD750CF0-4344-AF49-B087-4F46E34AA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6013" y="949325"/>
                <a:ext cx="28575" cy="11113"/>
              </a:xfrm>
              <a:custGeom>
                <a:avLst/>
                <a:gdLst>
                  <a:gd name="T0" fmla="*/ 75 w 90"/>
                  <a:gd name="T1" fmla="*/ 0 h 31"/>
                  <a:gd name="T2" fmla="*/ 15 w 90"/>
                  <a:gd name="T3" fmla="*/ 0 h 31"/>
                  <a:gd name="T4" fmla="*/ 9 w 90"/>
                  <a:gd name="T5" fmla="*/ 2 h 31"/>
                  <a:gd name="T6" fmla="*/ 4 w 90"/>
                  <a:gd name="T7" fmla="*/ 5 h 31"/>
                  <a:gd name="T8" fmla="*/ 1 w 90"/>
                  <a:gd name="T9" fmla="*/ 10 h 31"/>
                  <a:gd name="T10" fmla="*/ 0 w 90"/>
                  <a:gd name="T11" fmla="*/ 15 h 31"/>
                  <a:gd name="T12" fmla="*/ 1 w 90"/>
                  <a:gd name="T13" fmla="*/ 21 h 31"/>
                  <a:gd name="T14" fmla="*/ 4 w 90"/>
                  <a:gd name="T15" fmla="*/ 26 h 31"/>
                  <a:gd name="T16" fmla="*/ 9 w 90"/>
                  <a:gd name="T17" fmla="*/ 30 h 31"/>
                  <a:gd name="T18" fmla="*/ 15 w 90"/>
                  <a:gd name="T19" fmla="*/ 31 h 31"/>
                  <a:gd name="T20" fmla="*/ 75 w 90"/>
                  <a:gd name="T21" fmla="*/ 31 h 31"/>
                  <a:gd name="T22" fmla="*/ 81 w 90"/>
                  <a:gd name="T23" fmla="*/ 30 h 31"/>
                  <a:gd name="T24" fmla="*/ 86 w 90"/>
                  <a:gd name="T25" fmla="*/ 26 h 31"/>
                  <a:gd name="T26" fmla="*/ 89 w 90"/>
                  <a:gd name="T27" fmla="*/ 21 h 31"/>
                  <a:gd name="T28" fmla="*/ 90 w 90"/>
                  <a:gd name="T29" fmla="*/ 15 h 31"/>
                  <a:gd name="T30" fmla="*/ 89 w 90"/>
                  <a:gd name="T31" fmla="*/ 10 h 31"/>
                  <a:gd name="T32" fmla="*/ 86 w 90"/>
                  <a:gd name="T33" fmla="*/ 5 h 31"/>
                  <a:gd name="T34" fmla="*/ 81 w 90"/>
                  <a:gd name="T35" fmla="*/ 2 h 31"/>
                  <a:gd name="T36" fmla="*/ 75 w 90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31">
                    <a:moveTo>
                      <a:pt x="75" y="0"/>
                    </a:moveTo>
                    <a:lnTo>
                      <a:pt x="15" y="0"/>
                    </a:lnTo>
                    <a:lnTo>
                      <a:pt x="9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1" y="21"/>
                    </a:lnTo>
                    <a:lnTo>
                      <a:pt x="4" y="26"/>
                    </a:lnTo>
                    <a:lnTo>
                      <a:pt x="9" y="30"/>
                    </a:lnTo>
                    <a:lnTo>
                      <a:pt x="15" y="31"/>
                    </a:lnTo>
                    <a:lnTo>
                      <a:pt x="75" y="31"/>
                    </a:lnTo>
                    <a:lnTo>
                      <a:pt x="81" y="30"/>
                    </a:lnTo>
                    <a:lnTo>
                      <a:pt x="86" y="26"/>
                    </a:lnTo>
                    <a:lnTo>
                      <a:pt x="89" y="21"/>
                    </a:lnTo>
                    <a:lnTo>
                      <a:pt x="90" y="15"/>
                    </a:lnTo>
                    <a:lnTo>
                      <a:pt x="89" y="10"/>
                    </a:lnTo>
                    <a:lnTo>
                      <a:pt x="86" y="5"/>
                    </a:lnTo>
                    <a:lnTo>
                      <a:pt x="81" y="2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2" name="Rectangle 56">
            <a:extLst>
              <a:ext uri="{FF2B5EF4-FFF2-40B4-BE49-F238E27FC236}">
                <a16:creationId xmlns:a16="http://schemas.microsoft.com/office/drawing/2014/main" id="{3992E76A-6270-5444-90E3-2FCB602FA66A}"/>
              </a:ext>
            </a:extLst>
          </p:cNvPr>
          <p:cNvSpPr/>
          <p:nvPr/>
        </p:nvSpPr>
        <p:spPr>
          <a:xfrm>
            <a:off x="15045838" y="5903588"/>
            <a:ext cx="8216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F009570A-53C3-BD41-91C9-D36DB9500C02}"/>
              </a:ext>
            </a:extLst>
          </p:cNvPr>
          <p:cNvSpPr/>
          <p:nvPr/>
        </p:nvSpPr>
        <p:spPr>
          <a:xfrm>
            <a:off x="15045838" y="7761565"/>
            <a:ext cx="8216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4DE0A142-C49F-DA43-BD3A-BEBD86FE1E54}"/>
              </a:ext>
            </a:extLst>
          </p:cNvPr>
          <p:cNvSpPr/>
          <p:nvPr/>
        </p:nvSpPr>
        <p:spPr>
          <a:xfrm>
            <a:off x="15045838" y="9692276"/>
            <a:ext cx="8216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6C993D2A-F9D0-4E4F-A193-98BE5E60EFE8}"/>
              </a:ext>
            </a:extLst>
          </p:cNvPr>
          <p:cNvSpPr>
            <a:spLocks/>
          </p:cNvSpPr>
          <p:nvPr/>
        </p:nvSpPr>
        <p:spPr bwMode="auto">
          <a:xfrm flipH="1">
            <a:off x="1115156" y="4736539"/>
            <a:ext cx="7249150" cy="8979462"/>
          </a:xfrm>
          <a:custGeom>
            <a:avLst/>
            <a:gdLst>
              <a:gd name="connsiteX0" fmla="*/ 3528120 w 4688188"/>
              <a:gd name="connsiteY0" fmla="*/ 3896682 h 5807220"/>
              <a:gd name="connsiteX1" fmla="*/ 3525385 w 4688188"/>
              <a:gd name="connsiteY1" fmla="*/ 3898120 h 5807220"/>
              <a:gd name="connsiteX2" fmla="*/ 2263207 w 4688188"/>
              <a:gd name="connsiteY2" fmla="*/ 4561648 h 5807220"/>
              <a:gd name="connsiteX3" fmla="*/ 2079218 w 4688188"/>
              <a:gd name="connsiteY3" fmla="*/ 4658371 h 5807220"/>
              <a:gd name="connsiteX4" fmla="*/ 2079218 w 4688188"/>
              <a:gd name="connsiteY4" fmla="*/ 4657648 h 5807220"/>
              <a:gd name="connsiteX5" fmla="*/ 2081809 w 4688188"/>
              <a:gd name="connsiteY5" fmla="*/ 4656287 h 5807220"/>
              <a:gd name="connsiteX6" fmla="*/ 3435845 w 4688188"/>
              <a:gd name="connsiteY6" fmla="*/ 3945145 h 5807220"/>
              <a:gd name="connsiteX7" fmla="*/ 1982941 w 4688188"/>
              <a:gd name="connsiteY7" fmla="*/ 3557937 h 5807220"/>
              <a:gd name="connsiteX8" fmla="*/ 2047888 w 4688188"/>
              <a:gd name="connsiteY8" fmla="*/ 3566683 h 5807220"/>
              <a:gd name="connsiteX9" fmla="*/ 2052017 w 4688188"/>
              <a:gd name="connsiteY9" fmla="*/ 3568484 h 5807220"/>
              <a:gd name="connsiteX10" fmla="*/ 2052440 w 4688188"/>
              <a:gd name="connsiteY10" fmla="*/ 3568605 h 5807220"/>
              <a:gd name="connsiteX11" fmla="*/ 2054619 w 4688188"/>
              <a:gd name="connsiteY11" fmla="*/ 3569620 h 5807220"/>
              <a:gd name="connsiteX12" fmla="*/ 2070439 w 4688188"/>
              <a:gd name="connsiteY12" fmla="*/ 3576522 h 5807220"/>
              <a:gd name="connsiteX13" fmla="*/ 2079159 w 4688188"/>
              <a:gd name="connsiteY13" fmla="*/ 3581260 h 5807220"/>
              <a:gd name="connsiteX14" fmla="*/ 2079159 w 4688188"/>
              <a:gd name="connsiteY14" fmla="*/ 3581444 h 5807220"/>
              <a:gd name="connsiteX15" fmla="*/ 2075210 w 4688188"/>
              <a:gd name="connsiteY15" fmla="*/ 3579208 h 5807220"/>
              <a:gd name="connsiteX16" fmla="*/ 2054619 w 4688188"/>
              <a:gd name="connsiteY16" fmla="*/ 3569620 h 5807220"/>
              <a:gd name="connsiteX17" fmla="*/ 2052017 w 4688188"/>
              <a:gd name="connsiteY17" fmla="*/ 3568484 h 5807220"/>
              <a:gd name="connsiteX18" fmla="*/ 2016984 w 4688188"/>
              <a:gd name="connsiteY18" fmla="*/ 3558499 h 5807220"/>
              <a:gd name="connsiteX19" fmla="*/ 1979036 w 4688188"/>
              <a:gd name="connsiteY19" fmla="*/ 3559281 h 5807220"/>
              <a:gd name="connsiteX20" fmla="*/ 1975639 w 4688188"/>
              <a:gd name="connsiteY20" fmla="*/ 3560450 h 5807220"/>
              <a:gd name="connsiteX21" fmla="*/ 1942389 w 4688188"/>
              <a:gd name="connsiteY21" fmla="*/ 3581477 h 5807220"/>
              <a:gd name="connsiteX22" fmla="*/ 1770588 w 4688188"/>
              <a:gd name="connsiteY22" fmla="*/ 3578731 h 5807220"/>
              <a:gd name="connsiteX23" fmla="*/ 1767367 w 4688188"/>
              <a:gd name="connsiteY23" fmla="*/ 3571560 h 5807220"/>
              <a:gd name="connsiteX24" fmla="*/ 1770495 w 4688188"/>
              <a:gd name="connsiteY24" fmla="*/ 3578516 h 5807220"/>
              <a:gd name="connsiteX25" fmla="*/ 1942315 w 4688188"/>
              <a:gd name="connsiteY25" fmla="*/ 3581260 h 5807220"/>
              <a:gd name="connsiteX26" fmla="*/ 1961291 w 4688188"/>
              <a:gd name="connsiteY26" fmla="*/ 3565387 h 5807220"/>
              <a:gd name="connsiteX27" fmla="*/ 1975639 w 4688188"/>
              <a:gd name="connsiteY27" fmla="*/ 3560450 h 5807220"/>
              <a:gd name="connsiteX28" fmla="*/ 1977435 w 4688188"/>
              <a:gd name="connsiteY28" fmla="*/ 3559314 h 5807220"/>
              <a:gd name="connsiteX29" fmla="*/ 1979036 w 4688188"/>
              <a:gd name="connsiteY29" fmla="*/ 3559281 h 5807220"/>
              <a:gd name="connsiteX30" fmla="*/ 1853339 w 4688188"/>
              <a:gd name="connsiteY30" fmla="*/ 3329014 h 5807220"/>
              <a:gd name="connsiteX31" fmla="*/ 1853453 w 4688188"/>
              <a:gd name="connsiteY31" fmla="*/ 3329025 h 5807220"/>
              <a:gd name="connsiteX32" fmla="*/ 1891151 w 4688188"/>
              <a:gd name="connsiteY32" fmla="*/ 3330093 h 5807220"/>
              <a:gd name="connsiteX33" fmla="*/ 1904441 w 4688188"/>
              <a:gd name="connsiteY33" fmla="*/ 3333923 h 5807220"/>
              <a:gd name="connsiteX34" fmla="*/ 1911042 w 4688188"/>
              <a:gd name="connsiteY34" fmla="*/ 3334557 h 5807220"/>
              <a:gd name="connsiteX35" fmla="*/ 1917816 w 4688188"/>
              <a:gd name="connsiteY35" fmla="*/ 3337778 h 5807220"/>
              <a:gd name="connsiteX36" fmla="*/ 1931108 w 4688188"/>
              <a:gd name="connsiteY36" fmla="*/ 3341608 h 5807220"/>
              <a:gd name="connsiteX37" fmla="*/ 1971501 w 4688188"/>
              <a:gd name="connsiteY37" fmla="*/ 3363301 h 5807220"/>
              <a:gd name="connsiteX38" fmla="*/ 1971709 w 4688188"/>
              <a:gd name="connsiteY38" fmla="*/ 3363400 h 5807220"/>
              <a:gd name="connsiteX39" fmla="*/ 1995607 w 4688188"/>
              <a:gd name="connsiteY39" fmla="*/ 3376210 h 5807220"/>
              <a:gd name="connsiteX40" fmla="*/ 1971639 w 4688188"/>
              <a:gd name="connsiteY40" fmla="*/ 3363375 h 5807220"/>
              <a:gd name="connsiteX41" fmla="*/ 1971501 w 4688188"/>
              <a:gd name="connsiteY41" fmla="*/ 3363301 h 5807220"/>
              <a:gd name="connsiteX42" fmla="*/ 1917816 w 4688188"/>
              <a:gd name="connsiteY42" fmla="*/ 3337778 h 5807220"/>
              <a:gd name="connsiteX43" fmla="*/ 1904441 w 4688188"/>
              <a:gd name="connsiteY43" fmla="*/ 3333923 h 5807220"/>
              <a:gd name="connsiteX44" fmla="*/ 1853453 w 4688188"/>
              <a:gd name="connsiteY44" fmla="*/ 3329025 h 5807220"/>
              <a:gd name="connsiteX45" fmla="*/ 1853315 w 4688188"/>
              <a:gd name="connsiteY45" fmla="*/ 3329021 h 5807220"/>
              <a:gd name="connsiteX46" fmla="*/ 996045 w 4688188"/>
              <a:gd name="connsiteY46" fmla="*/ 2248354 h 5807220"/>
              <a:gd name="connsiteX47" fmla="*/ 1003582 w 4688188"/>
              <a:gd name="connsiteY47" fmla="*/ 2269398 h 5807220"/>
              <a:gd name="connsiteX48" fmla="*/ 1020419 w 4688188"/>
              <a:gd name="connsiteY48" fmla="*/ 2289289 h 5807220"/>
              <a:gd name="connsiteX49" fmla="*/ 1056783 w 4688188"/>
              <a:gd name="connsiteY49" fmla="*/ 2370077 h 5807220"/>
              <a:gd name="connsiteX50" fmla="*/ 1055892 w 4688188"/>
              <a:gd name="connsiteY50" fmla="*/ 2378599 h 5807220"/>
              <a:gd name="connsiteX51" fmla="*/ 1051119 w 4688188"/>
              <a:gd name="connsiteY51" fmla="*/ 2350548 h 5807220"/>
              <a:gd name="connsiteX52" fmla="*/ 1020110 w 4688188"/>
              <a:gd name="connsiteY52" fmla="*/ 2301358 h 5807220"/>
              <a:gd name="connsiteX53" fmla="*/ 995363 w 4688188"/>
              <a:gd name="connsiteY53" fmla="*/ 2259434 h 5807220"/>
              <a:gd name="connsiteX54" fmla="*/ 822003 w 4688188"/>
              <a:gd name="connsiteY54" fmla="*/ 2205130 h 5807220"/>
              <a:gd name="connsiteX55" fmla="*/ 823157 w 4688188"/>
              <a:gd name="connsiteY55" fmla="*/ 2210040 h 5807220"/>
              <a:gd name="connsiteX56" fmla="*/ 798512 w 4688188"/>
              <a:gd name="connsiteY56" fmla="*/ 2272087 h 5807220"/>
              <a:gd name="connsiteX57" fmla="*/ 776700 w 4688188"/>
              <a:gd name="connsiteY57" fmla="*/ 2312404 h 5807220"/>
              <a:gd name="connsiteX58" fmla="*/ 765201 w 4688188"/>
              <a:gd name="connsiteY58" fmla="*/ 2351781 h 5807220"/>
              <a:gd name="connsiteX59" fmla="*/ 765544 w 4688188"/>
              <a:gd name="connsiteY59" fmla="*/ 2339892 h 5807220"/>
              <a:gd name="connsiteX60" fmla="*/ 798886 w 4688188"/>
              <a:gd name="connsiteY60" fmla="*/ 2259995 h 5807220"/>
              <a:gd name="connsiteX61" fmla="*/ 817924 w 4688188"/>
              <a:gd name="connsiteY61" fmla="*/ 2224541 h 5807220"/>
              <a:gd name="connsiteX62" fmla="*/ 3131849 w 4688188"/>
              <a:gd name="connsiteY62" fmla="*/ 1966257 h 5807220"/>
              <a:gd name="connsiteX63" fmla="*/ 3131592 w 4688188"/>
              <a:gd name="connsiteY63" fmla="*/ 1975337 h 5807220"/>
              <a:gd name="connsiteX64" fmla="*/ 3098264 w 4688188"/>
              <a:gd name="connsiteY64" fmla="*/ 2057021 h 5807220"/>
              <a:gd name="connsiteX65" fmla="*/ 3079234 w 4688188"/>
              <a:gd name="connsiteY65" fmla="*/ 2092434 h 5807220"/>
              <a:gd name="connsiteX66" fmla="*/ 3075155 w 4688188"/>
              <a:gd name="connsiteY66" fmla="*/ 2111827 h 5807220"/>
              <a:gd name="connsiteX67" fmla="*/ 3074338 w 4688188"/>
              <a:gd name="connsiteY67" fmla="*/ 2108349 h 5807220"/>
              <a:gd name="connsiteX68" fmla="*/ 3098978 w 4688188"/>
              <a:gd name="connsiteY68" fmla="*/ 2046307 h 5807220"/>
              <a:gd name="connsiteX69" fmla="*/ 3120786 w 4688188"/>
              <a:gd name="connsiteY69" fmla="*/ 2004920 h 5807220"/>
              <a:gd name="connsiteX70" fmla="*/ 2841390 w 4688188"/>
              <a:gd name="connsiteY70" fmla="*/ 1935058 h 5807220"/>
              <a:gd name="connsiteX71" fmla="*/ 2846416 w 4688188"/>
              <a:gd name="connsiteY71" fmla="*/ 1964600 h 5807220"/>
              <a:gd name="connsiteX72" fmla="*/ 2877420 w 4688188"/>
              <a:gd name="connsiteY72" fmla="*/ 2013786 h 5807220"/>
              <a:gd name="connsiteX73" fmla="*/ 2902162 w 4688188"/>
              <a:gd name="connsiteY73" fmla="*/ 2056215 h 5807220"/>
              <a:gd name="connsiteX74" fmla="*/ 2901524 w 4688188"/>
              <a:gd name="connsiteY74" fmla="*/ 2066847 h 5807220"/>
              <a:gd name="connsiteX75" fmla="*/ 2893652 w 4688188"/>
              <a:gd name="connsiteY75" fmla="*/ 2044518 h 5807220"/>
              <a:gd name="connsiteX76" fmla="*/ 2876823 w 4688188"/>
              <a:gd name="connsiteY76" fmla="*/ 2024510 h 5807220"/>
              <a:gd name="connsiteX77" fmla="*/ 2840474 w 4688188"/>
              <a:gd name="connsiteY77" fmla="*/ 1943817 h 5807220"/>
              <a:gd name="connsiteX78" fmla="*/ 1746824 w 4688188"/>
              <a:gd name="connsiteY78" fmla="*/ 1055701 h 5807220"/>
              <a:gd name="connsiteX79" fmla="*/ 1753214 w 4688188"/>
              <a:gd name="connsiteY79" fmla="*/ 1107872 h 5807220"/>
              <a:gd name="connsiteX80" fmla="*/ 1942211 w 4688188"/>
              <a:gd name="connsiteY80" fmla="*/ 1149964 h 5807220"/>
              <a:gd name="connsiteX81" fmla="*/ 2064024 w 4688188"/>
              <a:gd name="connsiteY81" fmla="*/ 1142192 h 5807220"/>
              <a:gd name="connsiteX82" fmla="*/ 2064043 w 4688188"/>
              <a:gd name="connsiteY82" fmla="*/ 1142202 h 5807220"/>
              <a:gd name="connsiteX83" fmla="*/ 2027892 w 4688188"/>
              <a:gd name="connsiteY83" fmla="*/ 1129316 h 5807220"/>
              <a:gd name="connsiteX84" fmla="*/ 1942349 w 4688188"/>
              <a:gd name="connsiteY84" fmla="*/ 1150050 h 5807220"/>
              <a:gd name="connsiteX85" fmla="*/ 1746821 w 4688188"/>
              <a:gd name="connsiteY85" fmla="*/ 1055734 h 5807220"/>
              <a:gd name="connsiteX86" fmla="*/ 1853273 w 4688188"/>
              <a:gd name="connsiteY86" fmla="*/ 894708 h 5807220"/>
              <a:gd name="connsiteX87" fmla="*/ 1971678 w 4688188"/>
              <a:gd name="connsiteY87" fmla="*/ 928895 h 5807220"/>
              <a:gd name="connsiteX88" fmla="*/ 2007175 w 4688188"/>
              <a:gd name="connsiteY88" fmla="*/ 948040 h 5807220"/>
              <a:gd name="connsiteX89" fmla="*/ 2033720 w 4688188"/>
              <a:gd name="connsiteY89" fmla="*/ 953969 h 5807220"/>
              <a:gd name="connsiteX90" fmla="*/ 2033647 w 4688188"/>
              <a:gd name="connsiteY90" fmla="*/ 953984 h 5807220"/>
              <a:gd name="connsiteX91" fmla="*/ 1971520 w 4688188"/>
              <a:gd name="connsiteY91" fmla="*/ 928890 h 5807220"/>
              <a:gd name="connsiteX92" fmla="*/ 1891074 w 4688188"/>
              <a:gd name="connsiteY92" fmla="*/ 895668 h 5807220"/>
              <a:gd name="connsiteX93" fmla="*/ 1853243 w 4688188"/>
              <a:gd name="connsiteY93" fmla="*/ 894716 h 5807220"/>
              <a:gd name="connsiteX94" fmla="*/ 2311762 w 4688188"/>
              <a:gd name="connsiteY94" fmla="*/ 0 h 5807220"/>
              <a:gd name="connsiteX95" fmla="*/ 2079218 w 4688188"/>
              <a:gd name="connsiteY95" fmla="*/ 2324 h 5807220"/>
              <a:gd name="connsiteX96" fmla="*/ 2079218 w 4688188"/>
              <a:gd name="connsiteY96" fmla="*/ 1995 h 5807220"/>
              <a:gd name="connsiteX97" fmla="*/ 1606693 w 4688188"/>
              <a:gd name="connsiteY97" fmla="*/ 70293 h 5807220"/>
              <a:gd name="connsiteX98" fmla="*/ 427010 w 4688188"/>
              <a:gd name="connsiteY98" fmla="*/ 564639 h 5807220"/>
              <a:gd name="connsiteX99" fmla="*/ 511738 w 4688188"/>
              <a:gd name="connsiteY99" fmla="*/ 623180 h 5807220"/>
              <a:gd name="connsiteX100" fmla="*/ 524773 w 4688188"/>
              <a:gd name="connsiteY100" fmla="*/ 675217 h 5807220"/>
              <a:gd name="connsiteX101" fmla="*/ 407457 w 4688188"/>
              <a:gd name="connsiteY101" fmla="*/ 805308 h 5807220"/>
              <a:gd name="connsiteX102" fmla="*/ 563879 w 4688188"/>
              <a:gd name="connsiteY102" fmla="*/ 759776 h 5807220"/>
              <a:gd name="connsiteX103" fmla="*/ 498703 w 4688188"/>
              <a:gd name="connsiteY103" fmla="*/ 896372 h 5807220"/>
              <a:gd name="connsiteX104" fmla="*/ 726819 w 4688188"/>
              <a:gd name="connsiteY104" fmla="*/ 993940 h 5807220"/>
              <a:gd name="connsiteX105" fmla="*/ 420492 w 4688188"/>
              <a:gd name="connsiteY105" fmla="*/ 1852543 h 5807220"/>
              <a:gd name="connsiteX106" fmla="*/ 451196 w 4688188"/>
              <a:gd name="connsiteY106" fmla="*/ 2106374 h 5807220"/>
              <a:gd name="connsiteX107" fmla="*/ 452914 w 4688188"/>
              <a:gd name="connsiteY107" fmla="*/ 2159629 h 5807220"/>
              <a:gd name="connsiteX108" fmla="*/ 446682 w 4688188"/>
              <a:gd name="connsiteY108" fmla="*/ 2228210 h 5807220"/>
              <a:gd name="connsiteX109" fmla="*/ 336272 w 4688188"/>
              <a:gd name="connsiteY109" fmla="*/ 2393446 h 5807220"/>
              <a:gd name="connsiteX110" fmla="*/ 10487 w 4688188"/>
              <a:gd name="connsiteY110" fmla="*/ 2744973 h 5807220"/>
              <a:gd name="connsiteX111" fmla="*/ 160348 w 4688188"/>
              <a:gd name="connsiteY111" fmla="*/ 2920736 h 5807220"/>
              <a:gd name="connsiteX112" fmla="*/ 271115 w 4688188"/>
              <a:gd name="connsiteY112" fmla="*/ 3109520 h 5807220"/>
              <a:gd name="connsiteX113" fmla="*/ 362335 w 4688188"/>
              <a:gd name="connsiteY113" fmla="*/ 3330852 h 5807220"/>
              <a:gd name="connsiteX114" fmla="*/ 362335 w 4688188"/>
              <a:gd name="connsiteY114" fmla="*/ 3545674 h 5807220"/>
              <a:gd name="connsiteX115" fmla="*/ 394913 w 4688188"/>
              <a:gd name="connsiteY115" fmla="*/ 3773515 h 5807220"/>
              <a:gd name="connsiteX116" fmla="*/ 603415 w 4688188"/>
              <a:gd name="connsiteY116" fmla="*/ 4216179 h 5807220"/>
              <a:gd name="connsiteX117" fmla="*/ 1372266 w 4688188"/>
              <a:gd name="connsiteY117" fmla="*/ 4261748 h 5807220"/>
              <a:gd name="connsiteX118" fmla="*/ 1417876 w 4688188"/>
              <a:gd name="connsiteY118" fmla="*/ 4457041 h 5807220"/>
              <a:gd name="connsiteX119" fmla="*/ 1577510 w 4688188"/>
              <a:gd name="connsiteY119" fmla="*/ 4948528 h 5807220"/>
              <a:gd name="connsiteX120" fmla="*/ 1577586 w 4688188"/>
              <a:gd name="connsiteY120" fmla="*/ 4948491 h 5807220"/>
              <a:gd name="connsiteX121" fmla="*/ 1637719 w 4688188"/>
              <a:gd name="connsiteY121" fmla="*/ 5081773 h 5807220"/>
              <a:gd name="connsiteX122" fmla="*/ 1743532 w 4688188"/>
              <a:gd name="connsiteY122" fmla="*/ 5302809 h 5807220"/>
              <a:gd name="connsiteX123" fmla="*/ 1443855 w 4688188"/>
              <a:gd name="connsiteY123" fmla="*/ 5807220 h 5807220"/>
              <a:gd name="connsiteX124" fmla="*/ 4688188 w 4688188"/>
              <a:gd name="connsiteY124" fmla="*/ 5807220 h 5807220"/>
              <a:gd name="connsiteX125" fmla="*/ 3847789 w 4688188"/>
              <a:gd name="connsiteY125" fmla="*/ 4606396 h 5807220"/>
              <a:gd name="connsiteX126" fmla="*/ 3652347 w 4688188"/>
              <a:gd name="connsiteY126" fmla="*/ 3831881 h 5807220"/>
              <a:gd name="connsiteX127" fmla="*/ 3601502 w 4688188"/>
              <a:gd name="connsiteY127" fmla="*/ 3860712 h 5807220"/>
              <a:gd name="connsiteX128" fmla="*/ 3571165 w 4688188"/>
              <a:gd name="connsiteY128" fmla="*/ 3874075 h 5807220"/>
              <a:gd name="connsiteX129" fmla="*/ 3571418 w 4688188"/>
              <a:gd name="connsiteY129" fmla="*/ 3873942 h 5807220"/>
              <a:gd name="connsiteX130" fmla="*/ 3483447 w 4688188"/>
              <a:gd name="connsiteY130" fmla="*/ 3864186 h 5807220"/>
              <a:gd name="connsiteX131" fmla="*/ 3476930 w 4688188"/>
              <a:gd name="connsiteY131" fmla="*/ 3740609 h 5807220"/>
              <a:gd name="connsiteX132" fmla="*/ 3483447 w 4688188"/>
              <a:gd name="connsiteY132" fmla="*/ 3506464 h 5807220"/>
              <a:gd name="connsiteX133" fmla="*/ 3951712 w 4688188"/>
              <a:gd name="connsiteY133" fmla="*/ 2421032 h 5807220"/>
              <a:gd name="connsiteX134" fmla="*/ 4008896 w 4688188"/>
              <a:gd name="connsiteY134" fmla="*/ 2164307 h 5807220"/>
              <a:gd name="connsiteX135" fmla="*/ 4010080 w 4688188"/>
              <a:gd name="connsiteY135" fmla="*/ 2164307 h 5807220"/>
              <a:gd name="connsiteX136" fmla="*/ 4042645 w 4688188"/>
              <a:gd name="connsiteY136" fmla="*/ 1735162 h 5807220"/>
              <a:gd name="connsiteX137" fmla="*/ 2311762 w 4688188"/>
              <a:gd name="connsiteY137" fmla="*/ 0 h 58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688188" h="5807220">
                <a:moveTo>
                  <a:pt x="3528120" y="3896682"/>
                </a:moveTo>
                <a:lnTo>
                  <a:pt x="3525385" y="3898120"/>
                </a:lnTo>
                <a:cubicBezTo>
                  <a:pt x="3431482" y="3947485"/>
                  <a:pt x="3143907" y="4098663"/>
                  <a:pt x="2263207" y="4561648"/>
                </a:cubicBezTo>
                <a:lnTo>
                  <a:pt x="2079218" y="4658371"/>
                </a:lnTo>
                <a:lnTo>
                  <a:pt x="2079218" y="4657648"/>
                </a:lnTo>
                <a:lnTo>
                  <a:pt x="2081809" y="4656287"/>
                </a:lnTo>
                <a:cubicBezTo>
                  <a:pt x="2100357" y="4646546"/>
                  <a:pt x="2248745" y="4568612"/>
                  <a:pt x="3435845" y="3945145"/>
                </a:cubicBezTo>
                <a:close/>
                <a:moveTo>
                  <a:pt x="1982941" y="3557937"/>
                </a:moveTo>
                <a:cubicBezTo>
                  <a:pt x="2005392" y="3554050"/>
                  <a:pt x="2029446" y="3559881"/>
                  <a:pt x="2047888" y="3566683"/>
                </a:cubicBezTo>
                <a:lnTo>
                  <a:pt x="2052017" y="3568484"/>
                </a:lnTo>
                <a:lnTo>
                  <a:pt x="2052440" y="3568605"/>
                </a:lnTo>
                <a:lnTo>
                  <a:pt x="2054619" y="3569620"/>
                </a:lnTo>
                <a:lnTo>
                  <a:pt x="2070439" y="3576522"/>
                </a:lnTo>
                <a:cubicBezTo>
                  <a:pt x="2075952" y="3579316"/>
                  <a:pt x="2079159" y="3581260"/>
                  <a:pt x="2079159" y="3581260"/>
                </a:cubicBezTo>
                <a:lnTo>
                  <a:pt x="2079159" y="3581444"/>
                </a:lnTo>
                <a:lnTo>
                  <a:pt x="2075210" y="3579208"/>
                </a:lnTo>
                <a:lnTo>
                  <a:pt x="2054619" y="3569620"/>
                </a:lnTo>
                <a:lnTo>
                  <a:pt x="2052017" y="3568484"/>
                </a:lnTo>
                <a:lnTo>
                  <a:pt x="2016984" y="3558499"/>
                </a:lnTo>
                <a:lnTo>
                  <a:pt x="1979036" y="3559281"/>
                </a:lnTo>
                <a:lnTo>
                  <a:pt x="1975639" y="3560450"/>
                </a:lnTo>
                <a:lnTo>
                  <a:pt x="1942389" y="3581477"/>
                </a:lnTo>
                <a:cubicBezTo>
                  <a:pt x="1905738" y="3625418"/>
                  <a:pt x="1814111" y="3641896"/>
                  <a:pt x="1770588" y="3578731"/>
                </a:cubicBezTo>
                <a:lnTo>
                  <a:pt x="1767367" y="3571560"/>
                </a:lnTo>
                <a:lnTo>
                  <a:pt x="1770495" y="3578516"/>
                </a:lnTo>
                <a:cubicBezTo>
                  <a:pt x="1814023" y="3641626"/>
                  <a:pt x="1905660" y="3625163"/>
                  <a:pt x="1942315" y="3581260"/>
                </a:cubicBezTo>
                <a:cubicBezTo>
                  <a:pt x="1948017" y="3574349"/>
                  <a:pt x="1954431" y="3569167"/>
                  <a:pt x="1961291" y="3565387"/>
                </a:cubicBezTo>
                <a:lnTo>
                  <a:pt x="1975639" y="3560450"/>
                </a:lnTo>
                <a:lnTo>
                  <a:pt x="1977435" y="3559314"/>
                </a:lnTo>
                <a:lnTo>
                  <a:pt x="1979036" y="3559281"/>
                </a:lnTo>
                <a:close/>
                <a:moveTo>
                  <a:pt x="1853339" y="3329014"/>
                </a:moveTo>
                <a:lnTo>
                  <a:pt x="1853453" y="3329025"/>
                </a:lnTo>
                <a:lnTo>
                  <a:pt x="1891151" y="3330093"/>
                </a:lnTo>
                <a:lnTo>
                  <a:pt x="1904441" y="3333923"/>
                </a:lnTo>
                <a:lnTo>
                  <a:pt x="1911042" y="3334557"/>
                </a:lnTo>
                <a:lnTo>
                  <a:pt x="1917816" y="3337778"/>
                </a:lnTo>
                <a:lnTo>
                  <a:pt x="1931108" y="3341608"/>
                </a:lnTo>
                <a:lnTo>
                  <a:pt x="1971501" y="3363301"/>
                </a:lnTo>
                <a:lnTo>
                  <a:pt x="1971709" y="3363400"/>
                </a:lnTo>
                <a:lnTo>
                  <a:pt x="1995607" y="3376210"/>
                </a:lnTo>
                <a:lnTo>
                  <a:pt x="1971639" y="3363375"/>
                </a:lnTo>
                <a:lnTo>
                  <a:pt x="1971501" y="3363301"/>
                </a:lnTo>
                <a:lnTo>
                  <a:pt x="1917816" y="3337778"/>
                </a:lnTo>
                <a:lnTo>
                  <a:pt x="1904441" y="3333923"/>
                </a:lnTo>
                <a:lnTo>
                  <a:pt x="1853453" y="3329025"/>
                </a:lnTo>
                <a:lnTo>
                  <a:pt x="1853315" y="3329021"/>
                </a:lnTo>
                <a:close/>
                <a:moveTo>
                  <a:pt x="996045" y="2248354"/>
                </a:moveTo>
                <a:lnTo>
                  <a:pt x="1003582" y="2269398"/>
                </a:lnTo>
                <a:cubicBezTo>
                  <a:pt x="1007591" y="2276473"/>
                  <a:pt x="1013089" y="2283186"/>
                  <a:pt x="1020419" y="2289289"/>
                </a:cubicBezTo>
                <a:cubicBezTo>
                  <a:pt x="1041188" y="2306378"/>
                  <a:pt x="1055542" y="2337655"/>
                  <a:pt x="1056783" y="2370077"/>
                </a:cubicBezTo>
                <a:lnTo>
                  <a:pt x="1055892" y="2378599"/>
                </a:lnTo>
                <a:lnTo>
                  <a:pt x="1051119" y="2350548"/>
                </a:lnTo>
                <a:cubicBezTo>
                  <a:pt x="1044958" y="2330425"/>
                  <a:pt x="1033960" y="2312741"/>
                  <a:pt x="1020110" y="2301358"/>
                </a:cubicBezTo>
                <a:cubicBezTo>
                  <a:pt x="1005445" y="2289162"/>
                  <a:pt x="998113" y="2274526"/>
                  <a:pt x="995363" y="2259434"/>
                </a:cubicBezTo>
                <a:close/>
                <a:moveTo>
                  <a:pt x="822003" y="2205130"/>
                </a:moveTo>
                <a:lnTo>
                  <a:pt x="823157" y="2210040"/>
                </a:lnTo>
                <a:cubicBezTo>
                  <a:pt x="823157" y="2225133"/>
                  <a:pt x="816435" y="2245256"/>
                  <a:pt x="798512" y="2272087"/>
                </a:cubicBezTo>
                <a:cubicBezTo>
                  <a:pt x="789551" y="2285503"/>
                  <a:pt x="782269" y="2299020"/>
                  <a:pt x="776700" y="2312404"/>
                </a:cubicBezTo>
                <a:lnTo>
                  <a:pt x="765201" y="2351781"/>
                </a:lnTo>
                <a:lnTo>
                  <a:pt x="765544" y="2339892"/>
                </a:lnTo>
                <a:cubicBezTo>
                  <a:pt x="769769" y="2314108"/>
                  <a:pt x="780968" y="2286848"/>
                  <a:pt x="798886" y="2259995"/>
                </a:cubicBezTo>
                <a:cubicBezTo>
                  <a:pt x="807845" y="2246569"/>
                  <a:pt x="814004" y="2234821"/>
                  <a:pt x="817924" y="2224541"/>
                </a:cubicBezTo>
                <a:close/>
                <a:moveTo>
                  <a:pt x="3131849" y="1966257"/>
                </a:moveTo>
                <a:lnTo>
                  <a:pt x="3131592" y="1975337"/>
                </a:lnTo>
                <a:cubicBezTo>
                  <a:pt x="3127368" y="2001549"/>
                  <a:pt x="3116174" y="2029387"/>
                  <a:pt x="3098264" y="2057021"/>
                </a:cubicBezTo>
                <a:cubicBezTo>
                  <a:pt x="3089308" y="2070432"/>
                  <a:pt x="3083152" y="2082166"/>
                  <a:pt x="3079234" y="2092434"/>
                </a:cubicBezTo>
                <a:lnTo>
                  <a:pt x="3075155" y="2111827"/>
                </a:lnTo>
                <a:lnTo>
                  <a:pt x="3074338" y="2108349"/>
                </a:lnTo>
                <a:cubicBezTo>
                  <a:pt x="3074338" y="2093258"/>
                  <a:pt x="3081058" y="2073136"/>
                  <a:pt x="3098978" y="2046307"/>
                </a:cubicBezTo>
                <a:cubicBezTo>
                  <a:pt x="3107938" y="2032486"/>
                  <a:pt x="3115218" y="2018614"/>
                  <a:pt x="3120786" y="2004920"/>
                </a:cubicBezTo>
                <a:close/>
                <a:moveTo>
                  <a:pt x="2841390" y="1935058"/>
                </a:moveTo>
                <a:lnTo>
                  <a:pt x="2846416" y="1964600"/>
                </a:lnTo>
                <a:cubicBezTo>
                  <a:pt x="2852576" y="1984722"/>
                  <a:pt x="2863573" y="2002404"/>
                  <a:pt x="2877420" y="2013786"/>
                </a:cubicBezTo>
                <a:cubicBezTo>
                  <a:pt x="2892082" y="2025981"/>
                  <a:pt x="2899413" y="2040819"/>
                  <a:pt x="2902162" y="2056215"/>
                </a:cubicBezTo>
                <a:lnTo>
                  <a:pt x="2901524" y="2066847"/>
                </a:lnTo>
                <a:lnTo>
                  <a:pt x="2893652" y="2044518"/>
                </a:lnTo>
                <a:cubicBezTo>
                  <a:pt x="2889645" y="2037362"/>
                  <a:pt x="2884150" y="2030606"/>
                  <a:pt x="2876823" y="2024510"/>
                </a:cubicBezTo>
                <a:cubicBezTo>
                  <a:pt x="2856063" y="2007442"/>
                  <a:pt x="2841714" y="1976201"/>
                  <a:pt x="2840474" y="1943817"/>
                </a:cubicBezTo>
                <a:close/>
                <a:moveTo>
                  <a:pt x="1746824" y="1055701"/>
                </a:moveTo>
                <a:lnTo>
                  <a:pt x="1753214" y="1107872"/>
                </a:lnTo>
                <a:cubicBezTo>
                  <a:pt x="1781931" y="1212548"/>
                  <a:pt x="1899470" y="1201169"/>
                  <a:pt x="1942211" y="1149964"/>
                </a:cubicBezTo>
                <a:cubicBezTo>
                  <a:pt x="1976405" y="1108513"/>
                  <a:pt x="2036242" y="1129239"/>
                  <a:pt x="2064024" y="1142192"/>
                </a:cubicBezTo>
                <a:lnTo>
                  <a:pt x="2064043" y="1142202"/>
                </a:lnTo>
                <a:lnTo>
                  <a:pt x="2027892" y="1129316"/>
                </a:lnTo>
                <a:cubicBezTo>
                  <a:pt x="1999378" y="1122405"/>
                  <a:pt x="1965161" y="1122405"/>
                  <a:pt x="1942349" y="1150050"/>
                </a:cubicBezTo>
                <a:cubicBezTo>
                  <a:pt x="1893467" y="1208591"/>
                  <a:pt x="1746821" y="1215096"/>
                  <a:pt x="1746821" y="1055734"/>
                </a:cubicBezTo>
                <a:close/>
                <a:moveTo>
                  <a:pt x="1853273" y="894708"/>
                </a:moveTo>
                <a:cubicBezTo>
                  <a:pt x="1889648" y="890325"/>
                  <a:pt x="1931351" y="902064"/>
                  <a:pt x="1971678" y="928895"/>
                </a:cubicBezTo>
                <a:cubicBezTo>
                  <a:pt x="1985121" y="937839"/>
                  <a:pt x="1996883" y="944038"/>
                  <a:pt x="2007175" y="948040"/>
                </a:cubicBezTo>
                <a:lnTo>
                  <a:pt x="2033720" y="953969"/>
                </a:lnTo>
                <a:lnTo>
                  <a:pt x="2033647" y="953984"/>
                </a:lnTo>
                <a:cubicBezTo>
                  <a:pt x="2018535" y="953679"/>
                  <a:pt x="1998386" y="946771"/>
                  <a:pt x="1971520" y="928890"/>
                </a:cubicBezTo>
                <a:cubicBezTo>
                  <a:pt x="1944654" y="911009"/>
                  <a:pt x="1917177" y="899833"/>
                  <a:pt x="1891074" y="895668"/>
                </a:cubicBezTo>
                <a:lnTo>
                  <a:pt x="1853243" y="894716"/>
                </a:lnTo>
                <a:close/>
                <a:moveTo>
                  <a:pt x="2311762" y="0"/>
                </a:moveTo>
                <a:lnTo>
                  <a:pt x="2079218" y="2324"/>
                </a:lnTo>
                <a:lnTo>
                  <a:pt x="2079218" y="1995"/>
                </a:lnTo>
                <a:cubicBezTo>
                  <a:pt x="1929314" y="8499"/>
                  <a:pt x="1772892" y="31265"/>
                  <a:pt x="1606693" y="70293"/>
                </a:cubicBezTo>
                <a:cubicBezTo>
                  <a:pt x="1606693" y="70293"/>
                  <a:pt x="629055" y="362998"/>
                  <a:pt x="427010" y="564639"/>
                </a:cubicBezTo>
                <a:cubicBezTo>
                  <a:pt x="427010" y="564639"/>
                  <a:pt x="609502" y="590658"/>
                  <a:pt x="511738" y="623180"/>
                </a:cubicBezTo>
                <a:cubicBezTo>
                  <a:pt x="413974" y="655703"/>
                  <a:pt x="524773" y="675217"/>
                  <a:pt x="524773" y="675217"/>
                </a:cubicBezTo>
                <a:cubicBezTo>
                  <a:pt x="524773" y="675217"/>
                  <a:pt x="407457" y="766281"/>
                  <a:pt x="407457" y="805308"/>
                </a:cubicBezTo>
                <a:cubicBezTo>
                  <a:pt x="407457" y="844335"/>
                  <a:pt x="570397" y="694731"/>
                  <a:pt x="563879" y="759776"/>
                </a:cubicBezTo>
                <a:cubicBezTo>
                  <a:pt x="557361" y="824822"/>
                  <a:pt x="479150" y="896372"/>
                  <a:pt x="498703" y="896372"/>
                </a:cubicBezTo>
                <a:cubicBezTo>
                  <a:pt x="518256" y="896372"/>
                  <a:pt x="655125" y="870354"/>
                  <a:pt x="726819" y="993940"/>
                </a:cubicBezTo>
                <a:cubicBezTo>
                  <a:pt x="726819" y="993940"/>
                  <a:pt x="361834" y="1462269"/>
                  <a:pt x="420492" y="1852543"/>
                </a:cubicBezTo>
                <a:cubicBezTo>
                  <a:pt x="437601" y="1962308"/>
                  <a:pt x="447377" y="2042802"/>
                  <a:pt x="451196" y="2106374"/>
                </a:cubicBezTo>
                <a:lnTo>
                  <a:pt x="452914" y="2159629"/>
                </a:lnTo>
                <a:lnTo>
                  <a:pt x="446682" y="2228210"/>
                </a:lnTo>
                <a:cubicBezTo>
                  <a:pt x="432785" y="2293358"/>
                  <a:pt x="397356" y="2332416"/>
                  <a:pt x="336272" y="2393446"/>
                </a:cubicBezTo>
                <a:cubicBezTo>
                  <a:pt x="205958" y="2523641"/>
                  <a:pt x="36550" y="2699404"/>
                  <a:pt x="10487" y="2744973"/>
                </a:cubicBezTo>
                <a:cubicBezTo>
                  <a:pt x="-15575" y="2790541"/>
                  <a:pt x="-2544" y="2875168"/>
                  <a:pt x="160348" y="2920736"/>
                </a:cubicBezTo>
                <a:cubicBezTo>
                  <a:pt x="323240" y="2966305"/>
                  <a:pt x="349303" y="2998854"/>
                  <a:pt x="271115" y="3109520"/>
                </a:cubicBezTo>
                <a:cubicBezTo>
                  <a:pt x="192927" y="3220186"/>
                  <a:pt x="267857" y="3317832"/>
                  <a:pt x="362335" y="3330852"/>
                </a:cubicBezTo>
                <a:cubicBezTo>
                  <a:pt x="362335" y="3330852"/>
                  <a:pt x="306951" y="3487086"/>
                  <a:pt x="362335" y="3545674"/>
                </a:cubicBezTo>
                <a:cubicBezTo>
                  <a:pt x="420976" y="3604261"/>
                  <a:pt x="486133" y="3656340"/>
                  <a:pt x="394913" y="3773515"/>
                </a:cubicBezTo>
                <a:cubicBezTo>
                  <a:pt x="303693" y="3890691"/>
                  <a:pt x="388397" y="4138062"/>
                  <a:pt x="603415" y="4216179"/>
                </a:cubicBezTo>
                <a:cubicBezTo>
                  <a:pt x="818433" y="4294297"/>
                  <a:pt x="1333172" y="4242219"/>
                  <a:pt x="1372266" y="4261748"/>
                </a:cubicBezTo>
                <a:cubicBezTo>
                  <a:pt x="1411360" y="4281277"/>
                  <a:pt x="1450454" y="4326845"/>
                  <a:pt x="1417876" y="4457041"/>
                </a:cubicBezTo>
                <a:cubicBezTo>
                  <a:pt x="1401586" y="4525393"/>
                  <a:pt x="1489548" y="4746725"/>
                  <a:pt x="1577510" y="4948528"/>
                </a:cubicBezTo>
                <a:lnTo>
                  <a:pt x="1577586" y="4948491"/>
                </a:lnTo>
                <a:lnTo>
                  <a:pt x="1637719" y="5081773"/>
                </a:lnTo>
                <a:cubicBezTo>
                  <a:pt x="1695893" y="5207622"/>
                  <a:pt x="1743532" y="5302809"/>
                  <a:pt x="1743532" y="5302809"/>
                </a:cubicBezTo>
                <a:cubicBezTo>
                  <a:pt x="1743532" y="5302809"/>
                  <a:pt x="1743532" y="5302809"/>
                  <a:pt x="1443855" y="5807220"/>
                </a:cubicBezTo>
                <a:lnTo>
                  <a:pt x="4688188" y="5807220"/>
                </a:lnTo>
                <a:cubicBezTo>
                  <a:pt x="4688188" y="5807220"/>
                  <a:pt x="4590467" y="5127079"/>
                  <a:pt x="3847789" y="4606396"/>
                </a:cubicBezTo>
                <a:cubicBezTo>
                  <a:pt x="3847789" y="4606396"/>
                  <a:pt x="3860818" y="4124765"/>
                  <a:pt x="3652347" y="3831881"/>
                </a:cubicBezTo>
                <a:cubicBezTo>
                  <a:pt x="3652347" y="3831881"/>
                  <a:pt x="3630360" y="3846525"/>
                  <a:pt x="3601502" y="3860712"/>
                </a:cubicBezTo>
                <a:lnTo>
                  <a:pt x="3571165" y="3874075"/>
                </a:lnTo>
                <a:lnTo>
                  <a:pt x="3571418" y="3873942"/>
                </a:lnTo>
                <a:cubicBezTo>
                  <a:pt x="3538836" y="3883698"/>
                  <a:pt x="3506254" y="3886950"/>
                  <a:pt x="3483447" y="3864186"/>
                </a:cubicBezTo>
                <a:cubicBezTo>
                  <a:pt x="3431315" y="3812154"/>
                  <a:pt x="3457381" y="3773129"/>
                  <a:pt x="3476930" y="3740609"/>
                </a:cubicBezTo>
                <a:cubicBezTo>
                  <a:pt x="3496479" y="3708089"/>
                  <a:pt x="3522545" y="3610528"/>
                  <a:pt x="3483447" y="3506464"/>
                </a:cubicBezTo>
                <a:cubicBezTo>
                  <a:pt x="3454937" y="3429635"/>
                  <a:pt x="3785645" y="3019169"/>
                  <a:pt x="3951712" y="2421032"/>
                </a:cubicBezTo>
                <a:lnTo>
                  <a:pt x="4008896" y="2164307"/>
                </a:lnTo>
                <a:lnTo>
                  <a:pt x="4010080" y="2164307"/>
                </a:lnTo>
                <a:cubicBezTo>
                  <a:pt x="4032875" y="2027761"/>
                  <a:pt x="4045901" y="1884713"/>
                  <a:pt x="4042645" y="1735162"/>
                </a:cubicBezTo>
                <a:cubicBezTo>
                  <a:pt x="4027380" y="927468"/>
                  <a:pt x="3439686" y="45480"/>
                  <a:pt x="231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35F2B6-8218-844B-8011-F86A569AD66C}"/>
              </a:ext>
            </a:extLst>
          </p:cNvPr>
          <p:cNvGrpSpPr/>
          <p:nvPr/>
        </p:nvGrpSpPr>
        <p:grpSpPr>
          <a:xfrm>
            <a:off x="2985382" y="5627008"/>
            <a:ext cx="4031721" cy="3542765"/>
            <a:chOff x="2537659" y="5647401"/>
            <a:chExt cx="4031721" cy="3542765"/>
          </a:xfrm>
        </p:grpSpPr>
        <p:sp>
          <p:nvSpPr>
            <p:cNvPr id="84" name="Freeform 3">
              <a:extLst>
                <a:ext uri="{FF2B5EF4-FFF2-40B4-BE49-F238E27FC236}">
                  <a16:creationId xmlns:a16="http://schemas.microsoft.com/office/drawing/2014/main" id="{1E413113-E765-C140-B1A5-81B2B83C97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8558" y="5647401"/>
              <a:ext cx="4030822" cy="3518542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solidFill>
              <a:schemeClr val="accent2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>
              <a:extLst>
                <a:ext uri="{FF2B5EF4-FFF2-40B4-BE49-F238E27FC236}">
                  <a16:creationId xmlns:a16="http://schemas.microsoft.com/office/drawing/2014/main" id="{7C71C4A3-76EB-3247-AACA-9DDABAB070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73900" y="7936904"/>
              <a:ext cx="898" cy="89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86B7D121-6147-8E4B-B620-153FE497C4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73900" y="7936904"/>
              <a:ext cx="898" cy="89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FEEB45A7-B198-AF44-B1F6-FDC88FD4CE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774" y="7512701"/>
              <a:ext cx="898" cy="89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557C6C39-7342-C84D-B4AD-4567FAE40E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774" y="7512701"/>
              <a:ext cx="898" cy="89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BB3E8A13-F3FF-FF44-B0B7-EB005B81FA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7659" y="6879523"/>
              <a:ext cx="3231848" cy="2310643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3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ABABCACF-1773-EC48-A2D8-C67A2E0ECD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54401" y="5648394"/>
              <a:ext cx="2387936" cy="2476010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1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A8765E92-4F72-374B-A765-AD4E5CC81324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66" name="CuadroTexto 351">
            <a:extLst>
              <a:ext uri="{FF2B5EF4-FFF2-40B4-BE49-F238E27FC236}">
                <a16:creationId xmlns:a16="http://schemas.microsoft.com/office/drawing/2014/main" id="{C8A38731-EB3C-9342-A800-7A0DB153E776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274807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958E00-4FDF-224E-87D2-5303AF6CAAC0}"/>
              </a:ext>
            </a:extLst>
          </p:cNvPr>
          <p:cNvGrpSpPr/>
          <p:nvPr/>
        </p:nvGrpSpPr>
        <p:grpSpPr>
          <a:xfrm>
            <a:off x="9896498" y="9913539"/>
            <a:ext cx="4584654" cy="1264264"/>
            <a:chOff x="11209820" y="9518764"/>
            <a:chExt cx="2855288" cy="787374"/>
          </a:xfrm>
        </p:grpSpPr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0CF90F90-F87A-E747-9AC9-44A31A29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9820" y="9522122"/>
              <a:ext cx="1160999" cy="784016"/>
            </a:xfrm>
            <a:custGeom>
              <a:avLst/>
              <a:gdLst>
                <a:gd name="T0" fmla="*/ 1871 w 1872"/>
                <a:gd name="T1" fmla="*/ 624 h 1266"/>
                <a:gd name="T2" fmla="*/ 1005 w 1872"/>
                <a:gd name="T3" fmla="*/ 0 h 1266"/>
                <a:gd name="T4" fmla="*/ 1005 w 1872"/>
                <a:gd name="T5" fmla="*/ 294 h 1266"/>
                <a:gd name="T6" fmla="*/ 0 w 1872"/>
                <a:gd name="T7" fmla="*/ 294 h 1266"/>
                <a:gd name="T8" fmla="*/ 0 w 1872"/>
                <a:gd name="T9" fmla="*/ 970 h 1266"/>
                <a:gd name="T10" fmla="*/ 1005 w 1872"/>
                <a:gd name="T11" fmla="*/ 970 h 1266"/>
                <a:gd name="T12" fmla="*/ 1005 w 1872"/>
                <a:gd name="T13" fmla="*/ 1265 h 1266"/>
                <a:gd name="T14" fmla="*/ 1871 w 1872"/>
                <a:gd name="T15" fmla="*/ 62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2" h="1266">
                  <a:moveTo>
                    <a:pt x="1871" y="624"/>
                  </a:moveTo>
                  <a:lnTo>
                    <a:pt x="1005" y="0"/>
                  </a:lnTo>
                  <a:lnTo>
                    <a:pt x="1005" y="294"/>
                  </a:lnTo>
                  <a:lnTo>
                    <a:pt x="0" y="294"/>
                  </a:lnTo>
                  <a:lnTo>
                    <a:pt x="0" y="970"/>
                  </a:lnTo>
                  <a:lnTo>
                    <a:pt x="1005" y="970"/>
                  </a:lnTo>
                  <a:lnTo>
                    <a:pt x="1005" y="1265"/>
                  </a:lnTo>
                  <a:lnTo>
                    <a:pt x="1871" y="6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5B7B5CA1-1E62-DF47-99EC-39FA104B9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4107" y="9518764"/>
              <a:ext cx="1161001" cy="784016"/>
            </a:xfrm>
            <a:custGeom>
              <a:avLst/>
              <a:gdLst>
                <a:gd name="T0" fmla="*/ 0 w 1873"/>
                <a:gd name="T1" fmla="*/ 642 h 1267"/>
                <a:gd name="T2" fmla="*/ 866 w 1873"/>
                <a:gd name="T3" fmla="*/ 1266 h 1267"/>
                <a:gd name="T4" fmla="*/ 866 w 1873"/>
                <a:gd name="T5" fmla="*/ 971 h 1267"/>
                <a:gd name="T6" fmla="*/ 1872 w 1873"/>
                <a:gd name="T7" fmla="*/ 971 h 1267"/>
                <a:gd name="T8" fmla="*/ 1872 w 1873"/>
                <a:gd name="T9" fmla="*/ 296 h 1267"/>
                <a:gd name="T10" fmla="*/ 866 w 1873"/>
                <a:gd name="T11" fmla="*/ 296 h 1267"/>
                <a:gd name="T12" fmla="*/ 866 w 1873"/>
                <a:gd name="T13" fmla="*/ 0 h 1267"/>
                <a:gd name="T14" fmla="*/ 0 w 1873"/>
                <a:gd name="T15" fmla="*/ 642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3" h="1267">
                  <a:moveTo>
                    <a:pt x="0" y="642"/>
                  </a:moveTo>
                  <a:lnTo>
                    <a:pt x="866" y="1266"/>
                  </a:lnTo>
                  <a:lnTo>
                    <a:pt x="866" y="971"/>
                  </a:lnTo>
                  <a:lnTo>
                    <a:pt x="1872" y="971"/>
                  </a:lnTo>
                  <a:lnTo>
                    <a:pt x="1872" y="296"/>
                  </a:lnTo>
                  <a:lnTo>
                    <a:pt x="866" y="296"/>
                  </a:lnTo>
                  <a:lnTo>
                    <a:pt x="866" y="0"/>
                  </a:lnTo>
                  <a:lnTo>
                    <a:pt x="0" y="64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56E772E-60FB-8741-A7FE-9CC15A23F2A5}"/>
              </a:ext>
            </a:extLst>
          </p:cNvPr>
          <p:cNvGrpSpPr/>
          <p:nvPr/>
        </p:nvGrpSpPr>
        <p:grpSpPr>
          <a:xfrm>
            <a:off x="5243438" y="4961557"/>
            <a:ext cx="1648954" cy="7003364"/>
            <a:chOff x="3431262" y="4484479"/>
            <a:chExt cx="1648954" cy="7003364"/>
          </a:xfrm>
        </p:grpSpPr>
        <p:sp>
          <p:nvSpPr>
            <p:cNvPr id="71" name="Freeform 418">
              <a:extLst>
                <a:ext uri="{FF2B5EF4-FFF2-40B4-BE49-F238E27FC236}">
                  <a16:creationId xmlns:a16="http://schemas.microsoft.com/office/drawing/2014/main" id="{867C0A15-6225-2F4D-9E06-1C158C914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262" y="4484479"/>
              <a:ext cx="1648954" cy="1648952"/>
            </a:xfrm>
            <a:custGeom>
              <a:avLst/>
              <a:gdLst>
                <a:gd name="T0" fmla="*/ 1102 w 1103"/>
                <a:gd name="T1" fmla="*/ 551 h 1103"/>
                <a:gd name="T2" fmla="*/ 1102 w 1103"/>
                <a:gd name="T3" fmla="*/ 551 h 1103"/>
                <a:gd name="T4" fmla="*/ 551 w 1103"/>
                <a:gd name="T5" fmla="*/ 1102 h 1103"/>
                <a:gd name="T6" fmla="*/ 0 w 1103"/>
                <a:gd name="T7" fmla="*/ 551 h 1103"/>
                <a:gd name="T8" fmla="*/ 551 w 1103"/>
                <a:gd name="T9" fmla="*/ 0 h 1103"/>
                <a:gd name="T10" fmla="*/ 1102 w 1103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03">
                  <a:moveTo>
                    <a:pt x="1102" y="551"/>
                  </a:moveTo>
                  <a:lnTo>
                    <a:pt x="1102" y="551"/>
                  </a:lnTo>
                  <a:cubicBezTo>
                    <a:pt x="1102" y="849"/>
                    <a:pt x="859" y="1102"/>
                    <a:pt x="551" y="1102"/>
                  </a:cubicBezTo>
                  <a:cubicBezTo>
                    <a:pt x="244" y="1102"/>
                    <a:pt x="0" y="849"/>
                    <a:pt x="0" y="551"/>
                  </a:cubicBezTo>
                  <a:cubicBezTo>
                    <a:pt x="0" y="244"/>
                    <a:pt x="244" y="0"/>
                    <a:pt x="551" y="0"/>
                  </a:cubicBezTo>
                  <a:cubicBezTo>
                    <a:pt x="859" y="0"/>
                    <a:pt x="1102" y="244"/>
                    <a:pt x="1102" y="5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419">
              <a:extLst>
                <a:ext uri="{FF2B5EF4-FFF2-40B4-BE49-F238E27FC236}">
                  <a16:creationId xmlns:a16="http://schemas.microsoft.com/office/drawing/2014/main" id="{F0817309-0694-6C42-8717-DB3B5094F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262" y="7154765"/>
              <a:ext cx="1648954" cy="1648952"/>
            </a:xfrm>
            <a:custGeom>
              <a:avLst/>
              <a:gdLst>
                <a:gd name="T0" fmla="*/ 1102 w 1103"/>
                <a:gd name="T1" fmla="*/ 551 h 1103"/>
                <a:gd name="T2" fmla="*/ 1102 w 1103"/>
                <a:gd name="T3" fmla="*/ 551 h 1103"/>
                <a:gd name="T4" fmla="*/ 551 w 1103"/>
                <a:gd name="T5" fmla="*/ 1102 h 1103"/>
                <a:gd name="T6" fmla="*/ 0 w 1103"/>
                <a:gd name="T7" fmla="*/ 551 h 1103"/>
                <a:gd name="T8" fmla="*/ 551 w 1103"/>
                <a:gd name="T9" fmla="*/ 0 h 1103"/>
                <a:gd name="T10" fmla="*/ 1102 w 1103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03">
                  <a:moveTo>
                    <a:pt x="1102" y="551"/>
                  </a:moveTo>
                  <a:lnTo>
                    <a:pt x="1102" y="551"/>
                  </a:lnTo>
                  <a:cubicBezTo>
                    <a:pt x="1102" y="859"/>
                    <a:pt x="859" y="1102"/>
                    <a:pt x="551" y="1102"/>
                  </a:cubicBezTo>
                  <a:cubicBezTo>
                    <a:pt x="244" y="1102"/>
                    <a:pt x="0" y="859"/>
                    <a:pt x="0" y="551"/>
                  </a:cubicBezTo>
                  <a:cubicBezTo>
                    <a:pt x="0" y="244"/>
                    <a:pt x="244" y="0"/>
                    <a:pt x="551" y="0"/>
                  </a:cubicBezTo>
                  <a:cubicBezTo>
                    <a:pt x="859" y="0"/>
                    <a:pt x="1102" y="244"/>
                    <a:pt x="1102" y="5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420">
              <a:extLst>
                <a:ext uri="{FF2B5EF4-FFF2-40B4-BE49-F238E27FC236}">
                  <a16:creationId xmlns:a16="http://schemas.microsoft.com/office/drawing/2014/main" id="{790A0E64-9575-8A4F-BE03-5AF76BC3E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262" y="9825702"/>
              <a:ext cx="1648954" cy="1662141"/>
            </a:xfrm>
            <a:custGeom>
              <a:avLst/>
              <a:gdLst>
                <a:gd name="T0" fmla="*/ 1102 w 1103"/>
                <a:gd name="T1" fmla="*/ 560 h 1112"/>
                <a:gd name="T2" fmla="*/ 1102 w 1103"/>
                <a:gd name="T3" fmla="*/ 560 h 1112"/>
                <a:gd name="T4" fmla="*/ 551 w 1103"/>
                <a:gd name="T5" fmla="*/ 1111 h 1112"/>
                <a:gd name="T6" fmla="*/ 0 w 1103"/>
                <a:gd name="T7" fmla="*/ 560 h 1112"/>
                <a:gd name="T8" fmla="*/ 551 w 1103"/>
                <a:gd name="T9" fmla="*/ 0 h 1112"/>
                <a:gd name="T10" fmla="*/ 1102 w 1103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12">
                  <a:moveTo>
                    <a:pt x="1102" y="560"/>
                  </a:moveTo>
                  <a:lnTo>
                    <a:pt x="1102" y="560"/>
                  </a:lnTo>
                  <a:cubicBezTo>
                    <a:pt x="1102" y="858"/>
                    <a:pt x="859" y="1111"/>
                    <a:pt x="551" y="1111"/>
                  </a:cubicBezTo>
                  <a:cubicBezTo>
                    <a:pt x="244" y="1111"/>
                    <a:pt x="0" y="858"/>
                    <a:pt x="0" y="560"/>
                  </a:cubicBezTo>
                  <a:cubicBezTo>
                    <a:pt x="0" y="253"/>
                    <a:pt x="244" y="0"/>
                    <a:pt x="551" y="0"/>
                  </a:cubicBezTo>
                  <a:cubicBezTo>
                    <a:pt x="859" y="0"/>
                    <a:pt x="1102" y="253"/>
                    <a:pt x="1102" y="56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BA6AB78-22E1-A54C-A8AF-F021A54109E5}"/>
                </a:ext>
              </a:extLst>
            </p:cNvPr>
            <p:cNvGrpSpPr/>
            <p:nvPr/>
          </p:nvGrpSpPr>
          <p:grpSpPr>
            <a:xfrm>
              <a:off x="3953877" y="4946512"/>
              <a:ext cx="598770" cy="598767"/>
              <a:chOff x="8882016" y="4101195"/>
              <a:chExt cx="360824" cy="360824"/>
            </a:xfrm>
            <a:solidFill>
              <a:schemeClr val="bg1"/>
            </a:solidFill>
          </p:grpSpPr>
          <p:sp>
            <p:nvSpPr>
              <p:cNvPr id="84" name="Freeform 372">
                <a:extLst>
                  <a:ext uri="{FF2B5EF4-FFF2-40B4-BE49-F238E27FC236}">
                    <a16:creationId xmlns:a16="http://schemas.microsoft.com/office/drawing/2014/main" id="{1A6D6EC2-0830-3B46-AF5A-7138A5700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16" y="4220805"/>
                <a:ext cx="360824" cy="241214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5" name="Freeform 373">
                <a:extLst>
                  <a:ext uri="{FF2B5EF4-FFF2-40B4-BE49-F238E27FC236}">
                    <a16:creationId xmlns:a16="http://schemas.microsoft.com/office/drawing/2014/main" id="{CA208B95-6D01-BD46-A2A9-ADA8DF02B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5938" y="4101195"/>
                <a:ext cx="316967" cy="197357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1C6AF9D-C36F-A842-A992-AC1B86773D37}"/>
                </a:ext>
              </a:extLst>
            </p:cNvPr>
            <p:cNvGrpSpPr/>
            <p:nvPr/>
          </p:nvGrpSpPr>
          <p:grpSpPr>
            <a:xfrm>
              <a:off x="3953877" y="10355503"/>
              <a:ext cx="630303" cy="602537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1F715321-0C3A-7847-8856-3363FD31B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6A90276-4466-B947-B43E-A67AEB8E4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383FDE9-7380-7649-BFE0-DD8C02575A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13084AE-FCF1-F346-8444-C2196C07A5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C74B589-C934-954E-A4F9-37D0FEE73E3E}"/>
                </a:ext>
              </a:extLst>
            </p:cNvPr>
            <p:cNvGrpSpPr/>
            <p:nvPr/>
          </p:nvGrpSpPr>
          <p:grpSpPr>
            <a:xfrm>
              <a:off x="3907572" y="7707550"/>
              <a:ext cx="649192" cy="543379"/>
              <a:chOff x="2670175" y="2916235"/>
              <a:chExt cx="360365" cy="301629"/>
            </a:xfrm>
            <a:solidFill>
              <a:schemeClr val="bg1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4B66AE7-DD73-BE42-9524-CA1FFC72E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15" y="3067046"/>
                <a:ext cx="60325" cy="136525"/>
              </a:xfrm>
              <a:custGeom>
                <a:avLst/>
                <a:gdLst>
                  <a:gd name="T0" fmla="*/ 14 w 16"/>
                  <a:gd name="T1" fmla="*/ 0 h 36"/>
                  <a:gd name="T2" fmla="*/ 2 w 16"/>
                  <a:gd name="T3" fmla="*/ 0 h 36"/>
                  <a:gd name="T4" fmla="*/ 0 w 16"/>
                  <a:gd name="T5" fmla="*/ 2 h 36"/>
                  <a:gd name="T6" fmla="*/ 0 w 16"/>
                  <a:gd name="T7" fmla="*/ 34 h 36"/>
                  <a:gd name="T8" fmla="*/ 2 w 16"/>
                  <a:gd name="T9" fmla="*/ 36 h 36"/>
                  <a:gd name="T10" fmla="*/ 14 w 16"/>
                  <a:gd name="T11" fmla="*/ 36 h 36"/>
                  <a:gd name="T12" fmla="*/ 16 w 16"/>
                  <a:gd name="T13" fmla="*/ 34 h 36"/>
                  <a:gd name="T14" fmla="*/ 16 w 16"/>
                  <a:gd name="T15" fmla="*/ 2 h 36"/>
                  <a:gd name="T16" fmla="*/ 14 w 1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36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6" y="35"/>
                      <a:pt x="16" y="3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36404E9A-6196-0C43-B75B-B02F28C7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16235"/>
                <a:ext cx="225425" cy="196850"/>
              </a:xfrm>
              <a:custGeom>
                <a:avLst/>
                <a:gdLst>
                  <a:gd name="T0" fmla="*/ 58 w 60"/>
                  <a:gd name="T1" fmla="*/ 0 h 52"/>
                  <a:gd name="T2" fmla="*/ 42 w 60"/>
                  <a:gd name="T3" fmla="*/ 0 h 52"/>
                  <a:gd name="T4" fmla="*/ 42 w 60"/>
                  <a:gd name="T5" fmla="*/ 34 h 52"/>
                  <a:gd name="T6" fmla="*/ 30 w 60"/>
                  <a:gd name="T7" fmla="*/ 24 h 52"/>
                  <a:gd name="T8" fmla="*/ 18 w 60"/>
                  <a:gd name="T9" fmla="*/ 34 h 52"/>
                  <a:gd name="T10" fmla="*/ 18 w 60"/>
                  <a:gd name="T11" fmla="*/ 0 h 52"/>
                  <a:gd name="T12" fmla="*/ 2 w 60"/>
                  <a:gd name="T13" fmla="*/ 0 h 52"/>
                  <a:gd name="T14" fmla="*/ 0 w 60"/>
                  <a:gd name="T15" fmla="*/ 2 h 52"/>
                  <a:gd name="T16" fmla="*/ 0 w 60"/>
                  <a:gd name="T17" fmla="*/ 48 h 52"/>
                  <a:gd name="T18" fmla="*/ 4 w 60"/>
                  <a:gd name="T19" fmla="*/ 48 h 52"/>
                  <a:gd name="T20" fmla="*/ 15 w 60"/>
                  <a:gd name="T21" fmla="*/ 52 h 52"/>
                  <a:gd name="T22" fmla="*/ 22 w 60"/>
                  <a:gd name="T23" fmla="*/ 48 h 52"/>
                  <a:gd name="T24" fmla="*/ 35 w 60"/>
                  <a:gd name="T25" fmla="*/ 48 h 52"/>
                  <a:gd name="T26" fmla="*/ 36 w 60"/>
                  <a:gd name="T27" fmla="*/ 47 h 52"/>
                  <a:gd name="T28" fmla="*/ 54 w 60"/>
                  <a:gd name="T29" fmla="*/ 40 h 52"/>
                  <a:gd name="T30" fmla="*/ 60 w 60"/>
                  <a:gd name="T31" fmla="*/ 40 h 52"/>
                  <a:gd name="T32" fmla="*/ 60 w 60"/>
                  <a:gd name="T33" fmla="*/ 2 h 52"/>
                  <a:gd name="T34" fmla="*/ 58 w 60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2">
                    <a:moveTo>
                      <a:pt x="5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2" y="48"/>
                      <a:pt x="4" y="48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0"/>
                      <a:pt x="19" y="48"/>
                      <a:pt x="22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5" y="48"/>
                      <a:pt x="36" y="47"/>
                    </a:cubicBezTo>
                    <a:cubicBezTo>
                      <a:pt x="39" y="45"/>
                      <a:pt x="46" y="40"/>
                      <a:pt x="54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D13CF534-F828-9A41-9C10-4174A1A1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75" y="3082926"/>
                <a:ext cx="285750" cy="134938"/>
              </a:xfrm>
              <a:custGeom>
                <a:avLst/>
                <a:gdLst>
                  <a:gd name="T0" fmla="*/ 76 w 76"/>
                  <a:gd name="T1" fmla="*/ 0 h 36"/>
                  <a:gd name="T2" fmla="*/ 66 w 76"/>
                  <a:gd name="T3" fmla="*/ 0 h 36"/>
                  <a:gd name="T4" fmla="*/ 50 w 76"/>
                  <a:gd name="T5" fmla="*/ 6 h 36"/>
                  <a:gd name="T6" fmla="*/ 48 w 76"/>
                  <a:gd name="T7" fmla="*/ 8 h 36"/>
                  <a:gd name="T8" fmla="*/ 46 w 76"/>
                  <a:gd name="T9" fmla="*/ 8 h 36"/>
                  <a:gd name="T10" fmla="*/ 34 w 76"/>
                  <a:gd name="T11" fmla="*/ 8 h 36"/>
                  <a:gd name="T12" fmla="*/ 32 w 76"/>
                  <a:gd name="T13" fmla="*/ 8 h 36"/>
                  <a:gd name="T14" fmla="*/ 32 w 76"/>
                  <a:gd name="T15" fmla="*/ 8 h 36"/>
                  <a:gd name="T16" fmla="*/ 31 w 76"/>
                  <a:gd name="T17" fmla="*/ 9 h 36"/>
                  <a:gd name="T18" fmla="*/ 30 w 76"/>
                  <a:gd name="T19" fmla="*/ 12 h 36"/>
                  <a:gd name="T20" fmla="*/ 34 w 76"/>
                  <a:gd name="T21" fmla="*/ 16 h 36"/>
                  <a:gd name="T22" fmla="*/ 56 w 76"/>
                  <a:gd name="T23" fmla="*/ 16 h 36"/>
                  <a:gd name="T24" fmla="*/ 58 w 76"/>
                  <a:gd name="T25" fmla="*/ 18 h 36"/>
                  <a:gd name="T26" fmla="*/ 56 w 76"/>
                  <a:gd name="T27" fmla="*/ 20 h 36"/>
                  <a:gd name="T28" fmla="*/ 34 w 76"/>
                  <a:gd name="T29" fmla="*/ 20 h 36"/>
                  <a:gd name="T30" fmla="*/ 26 w 76"/>
                  <a:gd name="T31" fmla="*/ 12 h 36"/>
                  <a:gd name="T32" fmla="*/ 26 w 76"/>
                  <a:gd name="T33" fmla="*/ 12 h 36"/>
                  <a:gd name="T34" fmla="*/ 15 w 76"/>
                  <a:gd name="T35" fmla="*/ 8 h 36"/>
                  <a:gd name="T36" fmla="*/ 1 w 76"/>
                  <a:gd name="T37" fmla="*/ 13 h 36"/>
                  <a:gd name="T38" fmla="*/ 0 w 76"/>
                  <a:gd name="T39" fmla="*/ 15 h 36"/>
                  <a:gd name="T40" fmla="*/ 1 w 76"/>
                  <a:gd name="T41" fmla="*/ 16 h 36"/>
                  <a:gd name="T42" fmla="*/ 21 w 76"/>
                  <a:gd name="T43" fmla="*/ 26 h 36"/>
                  <a:gd name="T44" fmla="*/ 45 w 76"/>
                  <a:gd name="T45" fmla="*/ 36 h 36"/>
                  <a:gd name="T46" fmla="*/ 67 w 76"/>
                  <a:gd name="T47" fmla="*/ 30 h 36"/>
                  <a:gd name="T48" fmla="*/ 76 w 76"/>
                  <a:gd name="T49" fmla="*/ 27 h 36"/>
                  <a:gd name="T50" fmla="*/ 76 w 7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36">
                    <a:moveTo>
                      <a:pt x="76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3" y="4"/>
                      <a:pt x="50" y="6"/>
                    </a:cubicBezTo>
                    <a:cubicBezTo>
                      <a:pt x="49" y="7"/>
                      <a:pt x="48" y="8"/>
                      <a:pt x="48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9"/>
                      <a:pt x="31" y="9"/>
                      <a:pt x="31" y="9"/>
                    </a:cubicBezTo>
                    <a:cubicBezTo>
                      <a:pt x="30" y="10"/>
                      <a:pt x="30" y="11"/>
                      <a:pt x="30" y="12"/>
                    </a:cubicBezTo>
                    <a:cubicBezTo>
                      <a:pt x="30" y="14"/>
                      <a:pt x="31" y="16"/>
                      <a:pt x="34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7" y="16"/>
                      <a:pt x="58" y="17"/>
                      <a:pt x="58" y="18"/>
                    </a:cubicBezTo>
                    <a:cubicBezTo>
                      <a:pt x="58" y="19"/>
                      <a:pt x="57" y="20"/>
                      <a:pt x="56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9" y="20"/>
                      <a:pt x="26" y="16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9" y="7"/>
                      <a:pt x="5" y="8"/>
                      <a:pt x="1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cubicBezTo>
                      <a:pt x="9" y="20"/>
                      <a:pt x="16" y="24"/>
                      <a:pt x="21" y="26"/>
                    </a:cubicBezTo>
                    <a:cubicBezTo>
                      <a:pt x="33" y="33"/>
                      <a:pt x="39" y="36"/>
                      <a:pt x="45" y="36"/>
                    </a:cubicBezTo>
                    <a:cubicBezTo>
                      <a:pt x="51" y="36"/>
                      <a:pt x="56" y="34"/>
                      <a:pt x="67" y="30"/>
                    </a:cubicBezTo>
                    <a:cubicBezTo>
                      <a:pt x="70" y="29"/>
                      <a:pt x="73" y="28"/>
                      <a:pt x="76" y="27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E365C0-A6C2-4D4E-9C81-7F8C28876714}"/>
              </a:ext>
            </a:extLst>
          </p:cNvPr>
          <p:cNvGrpSpPr/>
          <p:nvPr/>
        </p:nvGrpSpPr>
        <p:grpSpPr>
          <a:xfrm>
            <a:off x="17376281" y="4961557"/>
            <a:ext cx="1648954" cy="7003364"/>
            <a:chOff x="19297434" y="4484479"/>
            <a:chExt cx="1648954" cy="7003364"/>
          </a:xfrm>
        </p:grpSpPr>
        <p:sp>
          <p:nvSpPr>
            <p:cNvPr id="87" name="Freeform 415">
              <a:extLst>
                <a:ext uri="{FF2B5EF4-FFF2-40B4-BE49-F238E27FC236}">
                  <a16:creationId xmlns:a16="http://schemas.microsoft.com/office/drawing/2014/main" id="{A41FB142-EDFA-0146-B5BD-A7A41CA00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7434" y="4484479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49"/>
                    <a:pt x="859" y="1102"/>
                    <a:pt x="552" y="1102"/>
                  </a:cubicBezTo>
                  <a:cubicBezTo>
                    <a:pt x="245" y="1102"/>
                    <a:pt x="0" y="84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416">
              <a:extLst>
                <a:ext uri="{FF2B5EF4-FFF2-40B4-BE49-F238E27FC236}">
                  <a16:creationId xmlns:a16="http://schemas.microsoft.com/office/drawing/2014/main" id="{5163F1D7-9A58-E24E-8355-7B5F36352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7434" y="7154765"/>
              <a:ext cx="1648954" cy="1648952"/>
            </a:xfrm>
            <a:custGeom>
              <a:avLst/>
              <a:gdLst>
                <a:gd name="T0" fmla="*/ 1103 w 1104"/>
                <a:gd name="T1" fmla="*/ 551 h 1103"/>
                <a:gd name="T2" fmla="*/ 1103 w 1104"/>
                <a:gd name="T3" fmla="*/ 551 h 1103"/>
                <a:gd name="T4" fmla="*/ 552 w 1104"/>
                <a:gd name="T5" fmla="*/ 1102 h 1103"/>
                <a:gd name="T6" fmla="*/ 0 w 1104"/>
                <a:gd name="T7" fmla="*/ 551 h 1103"/>
                <a:gd name="T8" fmla="*/ 552 w 1104"/>
                <a:gd name="T9" fmla="*/ 0 h 1103"/>
                <a:gd name="T10" fmla="*/ 1103 w 1104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03">
                  <a:moveTo>
                    <a:pt x="1103" y="551"/>
                  </a:moveTo>
                  <a:lnTo>
                    <a:pt x="1103" y="551"/>
                  </a:lnTo>
                  <a:cubicBezTo>
                    <a:pt x="1103" y="859"/>
                    <a:pt x="859" y="1102"/>
                    <a:pt x="552" y="1102"/>
                  </a:cubicBezTo>
                  <a:cubicBezTo>
                    <a:pt x="245" y="1102"/>
                    <a:pt x="0" y="859"/>
                    <a:pt x="0" y="551"/>
                  </a:cubicBezTo>
                  <a:cubicBezTo>
                    <a:pt x="0" y="244"/>
                    <a:pt x="245" y="0"/>
                    <a:pt x="552" y="0"/>
                  </a:cubicBezTo>
                  <a:cubicBezTo>
                    <a:pt x="859" y="0"/>
                    <a:pt x="1103" y="244"/>
                    <a:pt x="1103" y="5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417">
              <a:extLst>
                <a:ext uri="{FF2B5EF4-FFF2-40B4-BE49-F238E27FC236}">
                  <a16:creationId xmlns:a16="http://schemas.microsoft.com/office/drawing/2014/main" id="{6C86C28F-37E5-9148-A12C-38ED6D9C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7434" y="9825702"/>
              <a:ext cx="1648954" cy="1662141"/>
            </a:xfrm>
            <a:custGeom>
              <a:avLst/>
              <a:gdLst>
                <a:gd name="T0" fmla="*/ 1103 w 1104"/>
                <a:gd name="T1" fmla="*/ 560 h 1112"/>
                <a:gd name="T2" fmla="*/ 1103 w 1104"/>
                <a:gd name="T3" fmla="*/ 560 h 1112"/>
                <a:gd name="T4" fmla="*/ 552 w 1104"/>
                <a:gd name="T5" fmla="*/ 1111 h 1112"/>
                <a:gd name="T6" fmla="*/ 0 w 1104"/>
                <a:gd name="T7" fmla="*/ 560 h 1112"/>
                <a:gd name="T8" fmla="*/ 552 w 1104"/>
                <a:gd name="T9" fmla="*/ 0 h 1112"/>
                <a:gd name="T10" fmla="*/ 1103 w 1104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112">
                  <a:moveTo>
                    <a:pt x="1103" y="560"/>
                  </a:moveTo>
                  <a:lnTo>
                    <a:pt x="1103" y="560"/>
                  </a:lnTo>
                  <a:cubicBezTo>
                    <a:pt x="1103" y="858"/>
                    <a:pt x="859" y="1111"/>
                    <a:pt x="552" y="1111"/>
                  </a:cubicBezTo>
                  <a:cubicBezTo>
                    <a:pt x="245" y="1111"/>
                    <a:pt x="0" y="858"/>
                    <a:pt x="0" y="560"/>
                  </a:cubicBezTo>
                  <a:cubicBezTo>
                    <a:pt x="0" y="253"/>
                    <a:pt x="245" y="0"/>
                    <a:pt x="552" y="0"/>
                  </a:cubicBezTo>
                  <a:cubicBezTo>
                    <a:pt x="859" y="0"/>
                    <a:pt x="1103" y="253"/>
                    <a:pt x="1103" y="5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638FFF-F97C-ED47-9B71-4DC9C6BC1F07}"/>
                </a:ext>
              </a:extLst>
            </p:cNvPr>
            <p:cNvGrpSpPr/>
            <p:nvPr/>
          </p:nvGrpSpPr>
          <p:grpSpPr>
            <a:xfrm>
              <a:off x="19829849" y="4946512"/>
              <a:ext cx="598770" cy="598767"/>
              <a:chOff x="8882016" y="4101195"/>
              <a:chExt cx="360824" cy="360824"/>
            </a:xfrm>
            <a:solidFill>
              <a:schemeClr val="bg1"/>
            </a:solidFill>
          </p:grpSpPr>
          <p:sp>
            <p:nvSpPr>
              <p:cNvPr id="101" name="Freeform 372">
                <a:extLst>
                  <a:ext uri="{FF2B5EF4-FFF2-40B4-BE49-F238E27FC236}">
                    <a16:creationId xmlns:a16="http://schemas.microsoft.com/office/drawing/2014/main" id="{ED4A6E71-0C3C-9942-8688-BE73E4F17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16" y="4220805"/>
                <a:ext cx="360824" cy="241214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2" name="Freeform 373">
                <a:extLst>
                  <a:ext uri="{FF2B5EF4-FFF2-40B4-BE49-F238E27FC236}">
                    <a16:creationId xmlns:a16="http://schemas.microsoft.com/office/drawing/2014/main" id="{C428010C-E890-3442-B3EF-344C32798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5938" y="4101195"/>
                <a:ext cx="316967" cy="197357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9C68E70-DA5E-CB48-953C-EC542FBDD1F2}"/>
                </a:ext>
              </a:extLst>
            </p:cNvPr>
            <p:cNvGrpSpPr/>
            <p:nvPr/>
          </p:nvGrpSpPr>
          <p:grpSpPr>
            <a:xfrm>
              <a:off x="19829849" y="10355503"/>
              <a:ext cx="630303" cy="602537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8BC3E6E9-718B-B640-A7D3-CFDB353EA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E73097D8-0E98-5940-9CB4-D41B2230F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FF86AA23-0A8C-C349-8AB8-CBAE560733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20B85066-D8D8-1C43-849C-C8A165525D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15FE4D1-650F-234D-B9AE-D256A66AFDA7}"/>
                </a:ext>
              </a:extLst>
            </p:cNvPr>
            <p:cNvGrpSpPr/>
            <p:nvPr/>
          </p:nvGrpSpPr>
          <p:grpSpPr>
            <a:xfrm>
              <a:off x="19783544" y="7707550"/>
              <a:ext cx="649192" cy="543379"/>
              <a:chOff x="2670175" y="2916235"/>
              <a:chExt cx="360365" cy="301629"/>
            </a:xfrm>
            <a:solidFill>
              <a:schemeClr val="bg1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54888A4-D264-3542-8E4D-6669BDD59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15" y="3067046"/>
                <a:ext cx="60325" cy="136525"/>
              </a:xfrm>
              <a:custGeom>
                <a:avLst/>
                <a:gdLst>
                  <a:gd name="T0" fmla="*/ 14 w 16"/>
                  <a:gd name="T1" fmla="*/ 0 h 36"/>
                  <a:gd name="T2" fmla="*/ 2 w 16"/>
                  <a:gd name="T3" fmla="*/ 0 h 36"/>
                  <a:gd name="T4" fmla="*/ 0 w 16"/>
                  <a:gd name="T5" fmla="*/ 2 h 36"/>
                  <a:gd name="T6" fmla="*/ 0 w 16"/>
                  <a:gd name="T7" fmla="*/ 34 h 36"/>
                  <a:gd name="T8" fmla="*/ 2 w 16"/>
                  <a:gd name="T9" fmla="*/ 36 h 36"/>
                  <a:gd name="T10" fmla="*/ 14 w 16"/>
                  <a:gd name="T11" fmla="*/ 36 h 36"/>
                  <a:gd name="T12" fmla="*/ 16 w 16"/>
                  <a:gd name="T13" fmla="*/ 34 h 36"/>
                  <a:gd name="T14" fmla="*/ 16 w 16"/>
                  <a:gd name="T15" fmla="*/ 2 h 36"/>
                  <a:gd name="T16" fmla="*/ 14 w 1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36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6" y="35"/>
                      <a:pt x="16" y="3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69EDB6F7-111D-BF46-8DFA-FB9D46B4C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16235"/>
                <a:ext cx="225425" cy="196850"/>
              </a:xfrm>
              <a:custGeom>
                <a:avLst/>
                <a:gdLst>
                  <a:gd name="T0" fmla="*/ 58 w 60"/>
                  <a:gd name="T1" fmla="*/ 0 h 52"/>
                  <a:gd name="T2" fmla="*/ 42 w 60"/>
                  <a:gd name="T3" fmla="*/ 0 h 52"/>
                  <a:gd name="T4" fmla="*/ 42 w 60"/>
                  <a:gd name="T5" fmla="*/ 34 h 52"/>
                  <a:gd name="T6" fmla="*/ 30 w 60"/>
                  <a:gd name="T7" fmla="*/ 24 h 52"/>
                  <a:gd name="T8" fmla="*/ 18 w 60"/>
                  <a:gd name="T9" fmla="*/ 34 h 52"/>
                  <a:gd name="T10" fmla="*/ 18 w 60"/>
                  <a:gd name="T11" fmla="*/ 0 h 52"/>
                  <a:gd name="T12" fmla="*/ 2 w 60"/>
                  <a:gd name="T13" fmla="*/ 0 h 52"/>
                  <a:gd name="T14" fmla="*/ 0 w 60"/>
                  <a:gd name="T15" fmla="*/ 2 h 52"/>
                  <a:gd name="T16" fmla="*/ 0 w 60"/>
                  <a:gd name="T17" fmla="*/ 48 h 52"/>
                  <a:gd name="T18" fmla="*/ 4 w 60"/>
                  <a:gd name="T19" fmla="*/ 48 h 52"/>
                  <a:gd name="T20" fmla="*/ 15 w 60"/>
                  <a:gd name="T21" fmla="*/ 52 h 52"/>
                  <a:gd name="T22" fmla="*/ 22 w 60"/>
                  <a:gd name="T23" fmla="*/ 48 h 52"/>
                  <a:gd name="T24" fmla="*/ 35 w 60"/>
                  <a:gd name="T25" fmla="*/ 48 h 52"/>
                  <a:gd name="T26" fmla="*/ 36 w 60"/>
                  <a:gd name="T27" fmla="*/ 47 h 52"/>
                  <a:gd name="T28" fmla="*/ 54 w 60"/>
                  <a:gd name="T29" fmla="*/ 40 h 52"/>
                  <a:gd name="T30" fmla="*/ 60 w 60"/>
                  <a:gd name="T31" fmla="*/ 40 h 52"/>
                  <a:gd name="T32" fmla="*/ 60 w 60"/>
                  <a:gd name="T33" fmla="*/ 2 h 52"/>
                  <a:gd name="T34" fmla="*/ 58 w 60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2">
                    <a:moveTo>
                      <a:pt x="5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2" y="48"/>
                      <a:pt x="4" y="48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0"/>
                      <a:pt x="19" y="48"/>
                      <a:pt x="22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5" y="48"/>
                      <a:pt x="36" y="47"/>
                    </a:cubicBezTo>
                    <a:cubicBezTo>
                      <a:pt x="39" y="45"/>
                      <a:pt x="46" y="40"/>
                      <a:pt x="54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88E7293B-3A50-AD4D-9930-FEA016B37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75" y="3082926"/>
                <a:ext cx="285750" cy="134938"/>
              </a:xfrm>
              <a:custGeom>
                <a:avLst/>
                <a:gdLst>
                  <a:gd name="T0" fmla="*/ 76 w 76"/>
                  <a:gd name="T1" fmla="*/ 0 h 36"/>
                  <a:gd name="T2" fmla="*/ 66 w 76"/>
                  <a:gd name="T3" fmla="*/ 0 h 36"/>
                  <a:gd name="T4" fmla="*/ 50 w 76"/>
                  <a:gd name="T5" fmla="*/ 6 h 36"/>
                  <a:gd name="T6" fmla="*/ 48 w 76"/>
                  <a:gd name="T7" fmla="*/ 8 h 36"/>
                  <a:gd name="T8" fmla="*/ 46 w 76"/>
                  <a:gd name="T9" fmla="*/ 8 h 36"/>
                  <a:gd name="T10" fmla="*/ 34 w 76"/>
                  <a:gd name="T11" fmla="*/ 8 h 36"/>
                  <a:gd name="T12" fmla="*/ 32 w 76"/>
                  <a:gd name="T13" fmla="*/ 8 h 36"/>
                  <a:gd name="T14" fmla="*/ 32 w 76"/>
                  <a:gd name="T15" fmla="*/ 8 h 36"/>
                  <a:gd name="T16" fmla="*/ 31 w 76"/>
                  <a:gd name="T17" fmla="*/ 9 h 36"/>
                  <a:gd name="T18" fmla="*/ 30 w 76"/>
                  <a:gd name="T19" fmla="*/ 12 h 36"/>
                  <a:gd name="T20" fmla="*/ 34 w 76"/>
                  <a:gd name="T21" fmla="*/ 16 h 36"/>
                  <a:gd name="T22" fmla="*/ 56 w 76"/>
                  <a:gd name="T23" fmla="*/ 16 h 36"/>
                  <a:gd name="T24" fmla="*/ 58 w 76"/>
                  <a:gd name="T25" fmla="*/ 18 h 36"/>
                  <a:gd name="T26" fmla="*/ 56 w 76"/>
                  <a:gd name="T27" fmla="*/ 20 h 36"/>
                  <a:gd name="T28" fmla="*/ 34 w 76"/>
                  <a:gd name="T29" fmla="*/ 20 h 36"/>
                  <a:gd name="T30" fmla="*/ 26 w 76"/>
                  <a:gd name="T31" fmla="*/ 12 h 36"/>
                  <a:gd name="T32" fmla="*/ 26 w 76"/>
                  <a:gd name="T33" fmla="*/ 12 h 36"/>
                  <a:gd name="T34" fmla="*/ 15 w 76"/>
                  <a:gd name="T35" fmla="*/ 8 h 36"/>
                  <a:gd name="T36" fmla="*/ 1 w 76"/>
                  <a:gd name="T37" fmla="*/ 13 h 36"/>
                  <a:gd name="T38" fmla="*/ 0 w 76"/>
                  <a:gd name="T39" fmla="*/ 15 h 36"/>
                  <a:gd name="T40" fmla="*/ 1 w 76"/>
                  <a:gd name="T41" fmla="*/ 16 h 36"/>
                  <a:gd name="T42" fmla="*/ 21 w 76"/>
                  <a:gd name="T43" fmla="*/ 26 h 36"/>
                  <a:gd name="T44" fmla="*/ 45 w 76"/>
                  <a:gd name="T45" fmla="*/ 36 h 36"/>
                  <a:gd name="T46" fmla="*/ 67 w 76"/>
                  <a:gd name="T47" fmla="*/ 30 h 36"/>
                  <a:gd name="T48" fmla="*/ 76 w 76"/>
                  <a:gd name="T49" fmla="*/ 27 h 36"/>
                  <a:gd name="T50" fmla="*/ 76 w 7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36">
                    <a:moveTo>
                      <a:pt x="76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3" y="4"/>
                      <a:pt x="50" y="6"/>
                    </a:cubicBezTo>
                    <a:cubicBezTo>
                      <a:pt x="49" y="7"/>
                      <a:pt x="48" y="8"/>
                      <a:pt x="48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9"/>
                      <a:pt x="31" y="9"/>
                      <a:pt x="31" y="9"/>
                    </a:cubicBezTo>
                    <a:cubicBezTo>
                      <a:pt x="30" y="10"/>
                      <a:pt x="30" y="11"/>
                      <a:pt x="30" y="12"/>
                    </a:cubicBezTo>
                    <a:cubicBezTo>
                      <a:pt x="30" y="14"/>
                      <a:pt x="31" y="16"/>
                      <a:pt x="34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7" y="16"/>
                      <a:pt x="58" y="17"/>
                      <a:pt x="58" y="18"/>
                    </a:cubicBezTo>
                    <a:cubicBezTo>
                      <a:pt x="58" y="19"/>
                      <a:pt x="57" y="20"/>
                      <a:pt x="56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9" y="20"/>
                      <a:pt x="26" y="16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9" y="7"/>
                      <a:pt x="5" y="8"/>
                      <a:pt x="1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cubicBezTo>
                      <a:pt x="9" y="20"/>
                      <a:pt x="16" y="24"/>
                      <a:pt x="21" y="26"/>
                    </a:cubicBezTo>
                    <a:cubicBezTo>
                      <a:pt x="33" y="33"/>
                      <a:pt x="39" y="36"/>
                      <a:pt x="45" y="36"/>
                    </a:cubicBezTo>
                    <a:cubicBezTo>
                      <a:pt x="51" y="36"/>
                      <a:pt x="56" y="34"/>
                      <a:pt x="67" y="30"/>
                    </a:cubicBezTo>
                    <a:cubicBezTo>
                      <a:pt x="70" y="29"/>
                      <a:pt x="73" y="28"/>
                      <a:pt x="76" y="27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67" name="Rectangle 56">
            <a:extLst>
              <a:ext uri="{FF2B5EF4-FFF2-40B4-BE49-F238E27FC236}">
                <a16:creationId xmlns:a16="http://schemas.microsoft.com/office/drawing/2014/main" id="{21438EFE-65E3-B443-8C7A-67570248B66F}"/>
              </a:ext>
            </a:extLst>
          </p:cNvPr>
          <p:cNvSpPr/>
          <p:nvPr/>
        </p:nvSpPr>
        <p:spPr>
          <a:xfrm>
            <a:off x="19336587" y="5058595"/>
            <a:ext cx="4110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68" name="Rectangle 56">
            <a:extLst>
              <a:ext uri="{FF2B5EF4-FFF2-40B4-BE49-F238E27FC236}">
                <a16:creationId xmlns:a16="http://schemas.microsoft.com/office/drawing/2014/main" id="{F9522316-0D3E-5F45-9191-8142B41D8CE3}"/>
              </a:ext>
            </a:extLst>
          </p:cNvPr>
          <p:cNvSpPr/>
          <p:nvPr/>
        </p:nvSpPr>
        <p:spPr>
          <a:xfrm>
            <a:off x="19336587" y="7763813"/>
            <a:ext cx="4110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69" name="Rectangle 56">
            <a:extLst>
              <a:ext uri="{FF2B5EF4-FFF2-40B4-BE49-F238E27FC236}">
                <a16:creationId xmlns:a16="http://schemas.microsoft.com/office/drawing/2014/main" id="{871BF34A-C045-044F-A3EF-4B161A98EACE}"/>
              </a:ext>
            </a:extLst>
          </p:cNvPr>
          <p:cNvSpPr/>
          <p:nvPr/>
        </p:nvSpPr>
        <p:spPr>
          <a:xfrm>
            <a:off x="19336587" y="10441352"/>
            <a:ext cx="4110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70" name="Rectangle 56">
            <a:extLst>
              <a:ext uri="{FF2B5EF4-FFF2-40B4-BE49-F238E27FC236}">
                <a16:creationId xmlns:a16="http://schemas.microsoft.com/office/drawing/2014/main" id="{6AC47BE5-13D3-B64B-B33F-80F01333570A}"/>
              </a:ext>
            </a:extLst>
          </p:cNvPr>
          <p:cNvSpPr/>
          <p:nvPr/>
        </p:nvSpPr>
        <p:spPr>
          <a:xfrm>
            <a:off x="930626" y="5058595"/>
            <a:ext cx="4110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71" name="Rectangle 56">
            <a:extLst>
              <a:ext uri="{FF2B5EF4-FFF2-40B4-BE49-F238E27FC236}">
                <a16:creationId xmlns:a16="http://schemas.microsoft.com/office/drawing/2014/main" id="{91E16CC2-C69D-954B-935D-A91D1AF6AD63}"/>
              </a:ext>
            </a:extLst>
          </p:cNvPr>
          <p:cNvSpPr/>
          <p:nvPr/>
        </p:nvSpPr>
        <p:spPr>
          <a:xfrm>
            <a:off x="930626" y="7763813"/>
            <a:ext cx="4110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72" name="Rectangle 56">
            <a:extLst>
              <a:ext uri="{FF2B5EF4-FFF2-40B4-BE49-F238E27FC236}">
                <a16:creationId xmlns:a16="http://schemas.microsoft.com/office/drawing/2014/main" id="{B16E6DB0-A0E4-0A4C-9FF0-5E2483BB3CE4}"/>
              </a:ext>
            </a:extLst>
          </p:cNvPr>
          <p:cNvSpPr/>
          <p:nvPr/>
        </p:nvSpPr>
        <p:spPr>
          <a:xfrm>
            <a:off x="930626" y="10441352"/>
            <a:ext cx="41104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7A0769-2C8D-5B4B-A992-71CB323B0962}"/>
              </a:ext>
            </a:extLst>
          </p:cNvPr>
          <p:cNvGrpSpPr/>
          <p:nvPr/>
        </p:nvGrpSpPr>
        <p:grpSpPr>
          <a:xfrm>
            <a:off x="8062851" y="5740458"/>
            <a:ext cx="8251947" cy="3540337"/>
            <a:chOff x="7567173" y="5012425"/>
            <a:chExt cx="9439842" cy="4049980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8E97A41-1C59-614D-987D-E97E35DC74D9}"/>
                </a:ext>
              </a:extLst>
            </p:cNvPr>
            <p:cNvGrpSpPr/>
            <p:nvPr/>
          </p:nvGrpSpPr>
          <p:grpSpPr>
            <a:xfrm>
              <a:off x="7567173" y="5012425"/>
              <a:ext cx="4621652" cy="4049980"/>
              <a:chOff x="9394563" y="6259051"/>
              <a:chExt cx="5450410" cy="4776230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74" name="Freeform 3">
                <a:extLst>
                  <a:ext uri="{FF2B5EF4-FFF2-40B4-BE49-F238E27FC236}">
                    <a16:creationId xmlns:a16="http://schemas.microsoft.com/office/drawing/2014/main" id="{2EACCF2C-DEAD-7B48-B160-5A12677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Freeform 4">
                <a:extLst>
                  <a:ext uri="{FF2B5EF4-FFF2-40B4-BE49-F238E27FC236}">
                    <a16:creationId xmlns:a16="http://schemas.microsoft.com/office/drawing/2014/main" id="{B0EE3B9A-3B8A-6343-8474-4B73BA357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Freeform 5">
                <a:extLst>
                  <a:ext uri="{FF2B5EF4-FFF2-40B4-BE49-F238E27FC236}">
                    <a16:creationId xmlns:a16="http://schemas.microsoft.com/office/drawing/2014/main" id="{BC8DE950-9D9C-5546-9706-30141A96D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Freeform 6">
                <a:extLst>
                  <a:ext uri="{FF2B5EF4-FFF2-40B4-BE49-F238E27FC236}">
                    <a16:creationId xmlns:a16="http://schemas.microsoft.com/office/drawing/2014/main" id="{2269CAF9-FC22-7E4B-9797-B524F3131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7">
                <a:extLst>
                  <a:ext uri="{FF2B5EF4-FFF2-40B4-BE49-F238E27FC236}">
                    <a16:creationId xmlns:a16="http://schemas.microsoft.com/office/drawing/2014/main" id="{1D08DA50-96B7-184E-A515-D1BD35E7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Freeform 8">
                <a:extLst>
                  <a:ext uri="{FF2B5EF4-FFF2-40B4-BE49-F238E27FC236}">
                    <a16:creationId xmlns:a16="http://schemas.microsoft.com/office/drawing/2014/main" id="{053B59B1-5793-9B4C-897A-0AEDC33AD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Freeform 9">
                <a:extLst>
                  <a:ext uri="{FF2B5EF4-FFF2-40B4-BE49-F238E27FC236}">
                    <a16:creationId xmlns:a16="http://schemas.microsoft.com/office/drawing/2014/main" id="{3EED1214-7F9A-0349-8E9F-94E60BABF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10">
                <a:extLst>
                  <a:ext uri="{FF2B5EF4-FFF2-40B4-BE49-F238E27FC236}">
                    <a16:creationId xmlns:a16="http://schemas.microsoft.com/office/drawing/2014/main" id="{804F2C7C-F95B-064F-8A22-7B8D2D985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solidFill>
                <a:schemeClr val="accent1"/>
              </a:solidFill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0D68C8E-FC18-0C4E-829B-FA1862DEF966}"/>
                </a:ext>
              </a:extLst>
            </p:cNvPr>
            <p:cNvGrpSpPr/>
            <p:nvPr/>
          </p:nvGrpSpPr>
          <p:grpSpPr>
            <a:xfrm flipH="1">
              <a:off x="12385363" y="5012425"/>
              <a:ext cx="4621652" cy="4049980"/>
              <a:chOff x="9394563" y="6259051"/>
              <a:chExt cx="5450410" cy="4776230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83" name="Freeform 3">
                <a:extLst>
                  <a:ext uri="{FF2B5EF4-FFF2-40B4-BE49-F238E27FC236}">
                    <a16:creationId xmlns:a16="http://schemas.microsoft.com/office/drawing/2014/main" id="{7956CD46-6414-854A-B1E6-E5A2B3EBB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4">
                <a:extLst>
                  <a:ext uri="{FF2B5EF4-FFF2-40B4-BE49-F238E27FC236}">
                    <a16:creationId xmlns:a16="http://schemas.microsoft.com/office/drawing/2014/main" id="{6894665C-5792-2143-9CCD-FECAFFC01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Freeform 5">
                <a:extLst>
                  <a:ext uri="{FF2B5EF4-FFF2-40B4-BE49-F238E27FC236}">
                    <a16:creationId xmlns:a16="http://schemas.microsoft.com/office/drawing/2014/main" id="{B46576E3-5F2B-934A-870A-BF7AFAC57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Freeform 6">
                <a:extLst>
                  <a:ext uri="{FF2B5EF4-FFF2-40B4-BE49-F238E27FC236}">
                    <a16:creationId xmlns:a16="http://schemas.microsoft.com/office/drawing/2014/main" id="{3554268A-FD60-D94B-8427-7640563C7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Freeform 7">
                <a:extLst>
                  <a:ext uri="{FF2B5EF4-FFF2-40B4-BE49-F238E27FC236}">
                    <a16:creationId xmlns:a16="http://schemas.microsoft.com/office/drawing/2014/main" id="{996B9B56-AF30-4C49-BF30-015648EE0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Freeform 8">
                <a:extLst>
                  <a:ext uri="{FF2B5EF4-FFF2-40B4-BE49-F238E27FC236}">
                    <a16:creationId xmlns:a16="http://schemas.microsoft.com/office/drawing/2014/main" id="{81CF1541-1713-2C4A-8305-A6EFB5A46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Freeform 9">
                <a:extLst>
                  <a:ext uri="{FF2B5EF4-FFF2-40B4-BE49-F238E27FC236}">
                    <a16:creationId xmlns:a16="http://schemas.microsoft.com/office/drawing/2014/main" id="{AC424906-6F26-2A49-AD87-594F0C86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solidFill>
                <a:schemeClr val="accent2"/>
              </a:solidFill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Freeform 10">
                <a:extLst>
                  <a:ext uri="{FF2B5EF4-FFF2-40B4-BE49-F238E27FC236}">
                    <a16:creationId xmlns:a16="http://schemas.microsoft.com/office/drawing/2014/main" id="{896FFDBE-4209-1A4D-802D-2016C594A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grpFill/>
              <a:ln w="889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E2C9E6FE-F021-1244-A4A7-940D76522D06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66" name="CuadroTexto 351">
            <a:extLst>
              <a:ext uri="{FF2B5EF4-FFF2-40B4-BE49-F238E27FC236}">
                <a16:creationId xmlns:a16="http://schemas.microsoft.com/office/drawing/2014/main" id="{F412149E-D7DA-CD4D-B67E-FAF9E754F955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39812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94A501D-1FB2-DC4C-94F4-7CBD95350EC1}"/>
              </a:ext>
            </a:extLst>
          </p:cNvPr>
          <p:cNvGrpSpPr/>
          <p:nvPr/>
        </p:nvGrpSpPr>
        <p:grpSpPr>
          <a:xfrm>
            <a:off x="3020440" y="9549935"/>
            <a:ext cx="5056760" cy="2500198"/>
            <a:chOff x="6248246" y="7409425"/>
            <a:chExt cx="5056760" cy="2500198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07E7E1D5-4C95-E242-953E-383EAAFA766D}"/>
                </a:ext>
              </a:extLst>
            </p:cNvPr>
            <p:cNvSpPr txBox="1"/>
            <p:nvPr/>
          </p:nvSpPr>
          <p:spPr>
            <a:xfrm>
              <a:off x="6465800" y="7409425"/>
              <a:ext cx="4621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Business System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7B6F025-2170-044C-A3CE-5BCFDD4B9AFA}"/>
                </a:ext>
              </a:extLst>
            </p:cNvPr>
            <p:cNvSpPr txBox="1"/>
            <p:nvPr/>
          </p:nvSpPr>
          <p:spPr>
            <a:xfrm>
              <a:off x="6248246" y="8093741"/>
              <a:ext cx="50567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562E922-C138-814B-9B9D-2B339004EC79}"/>
              </a:ext>
            </a:extLst>
          </p:cNvPr>
          <p:cNvGrpSpPr/>
          <p:nvPr/>
        </p:nvGrpSpPr>
        <p:grpSpPr>
          <a:xfrm>
            <a:off x="9639092" y="9549935"/>
            <a:ext cx="5056760" cy="2500198"/>
            <a:chOff x="6248246" y="7409425"/>
            <a:chExt cx="5056760" cy="2500198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DDCE28BE-74A0-114A-A9B1-15CC89B3A89C}"/>
                </a:ext>
              </a:extLst>
            </p:cNvPr>
            <p:cNvSpPr txBox="1"/>
            <p:nvPr/>
          </p:nvSpPr>
          <p:spPr>
            <a:xfrm>
              <a:off x="6465800" y="7409425"/>
              <a:ext cx="4621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Suppliers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6DC5055-9B34-424D-ABF6-DF2667A2C77A}"/>
                </a:ext>
              </a:extLst>
            </p:cNvPr>
            <p:cNvSpPr txBox="1"/>
            <p:nvPr/>
          </p:nvSpPr>
          <p:spPr>
            <a:xfrm>
              <a:off x="6248246" y="8093741"/>
              <a:ext cx="50567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D5A599E-B757-C641-94DD-484BEACD1178}"/>
              </a:ext>
            </a:extLst>
          </p:cNvPr>
          <p:cNvGrpSpPr/>
          <p:nvPr/>
        </p:nvGrpSpPr>
        <p:grpSpPr>
          <a:xfrm>
            <a:off x="16294434" y="9549935"/>
            <a:ext cx="5056760" cy="2500198"/>
            <a:chOff x="6248246" y="7409425"/>
            <a:chExt cx="5056760" cy="2500198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024A40A1-C34D-0D45-BA18-6550B5038399}"/>
                </a:ext>
              </a:extLst>
            </p:cNvPr>
            <p:cNvSpPr txBox="1"/>
            <p:nvPr/>
          </p:nvSpPr>
          <p:spPr>
            <a:xfrm>
              <a:off x="6465800" y="7409425"/>
              <a:ext cx="4621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Community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6EC4691-AD97-5942-910D-19404E7A6CBB}"/>
                </a:ext>
              </a:extLst>
            </p:cNvPr>
            <p:cNvSpPr txBox="1"/>
            <p:nvPr/>
          </p:nvSpPr>
          <p:spPr>
            <a:xfrm>
              <a:off x="6248246" y="8093741"/>
              <a:ext cx="50567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D4DAB8-8A47-D54C-9FC6-3EAAB413237B}"/>
              </a:ext>
            </a:extLst>
          </p:cNvPr>
          <p:cNvGrpSpPr/>
          <p:nvPr/>
        </p:nvGrpSpPr>
        <p:grpSpPr>
          <a:xfrm>
            <a:off x="2965458" y="5012425"/>
            <a:ext cx="4621652" cy="4049980"/>
            <a:chOff x="9394563" y="6259051"/>
            <a:chExt cx="5450410" cy="477623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67" name="Freeform 3">
              <a:extLst>
                <a:ext uri="{FF2B5EF4-FFF2-40B4-BE49-F238E27FC236}">
                  <a16:creationId xmlns:a16="http://schemas.microsoft.com/office/drawing/2014/main" id="{B4777699-17BD-BB44-A8BA-48998118B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">
              <a:extLst>
                <a:ext uri="{FF2B5EF4-FFF2-40B4-BE49-F238E27FC236}">
                  <a16:creationId xmlns:a16="http://schemas.microsoft.com/office/drawing/2014/main" id="{6FAD6654-98D0-4B4B-A121-63B6BD4B8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5EEDA7C8-E4BC-1F44-8D62-D81F7958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32AB4082-66CB-184C-8263-0BA118F1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7">
              <a:extLst>
                <a:ext uri="{FF2B5EF4-FFF2-40B4-BE49-F238E27FC236}">
                  <a16:creationId xmlns:a16="http://schemas.microsoft.com/office/drawing/2014/main" id="{C05D99DB-3253-2540-9671-B1CC1C7A1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8">
              <a:extLst>
                <a:ext uri="{FF2B5EF4-FFF2-40B4-BE49-F238E27FC236}">
                  <a16:creationId xmlns:a16="http://schemas.microsoft.com/office/drawing/2014/main" id="{1AF282D4-B0B1-0244-9A25-D9975B9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9">
              <a:extLst>
                <a:ext uri="{FF2B5EF4-FFF2-40B4-BE49-F238E27FC236}">
                  <a16:creationId xmlns:a16="http://schemas.microsoft.com/office/drawing/2014/main" id="{C14B1517-C246-2649-A3A4-9CF359C7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0">
              <a:extLst>
                <a:ext uri="{FF2B5EF4-FFF2-40B4-BE49-F238E27FC236}">
                  <a16:creationId xmlns:a16="http://schemas.microsoft.com/office/drawing/2014/main" id="{EF7559C9-1AEF-F24D-A597-813E3B86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1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C4A51E3-2516-2641-B1AE-FA01B4BD92F6}"/>
              </a:ext>
            </a:extLst>
          </p:cNvPr>
          <p:cNvGrpSpPr/>
          <p:nvPr/>
        </p:nvGrpSpPr>
        <p:grpSpPr>
          <a:xfrm>
            <a:off x="9856646" y="5012425"/>
            <a:ext cx="4621652" cy="4049980"/>
            <a:chOff x="9394563" y="6259051"/>
            <a:chExt cx="5450410" cy="477623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76" name="Freeform 3">
              <a:extLst>
                <a:ext uri="{FF2B5EF4-FFF2-40B4-BE49-F238E27FC236}">
                  <a16:creationId xmlns:a16="http://schemas.microsoft.com/office/drawing/2014/main" id="{F7F40BC3-EBA5-3D45-9BB1-94EC90838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4">
              <a:extLst>
                <a:ext uri="{FF2B5EF4-FFF2-40B4-BE49-F238E27FC236}">
                  <a16:creationId xmlns:a16="http://schemas.microsoft.com/office/drawing/2014/main" id="{A4AC1E91-5620-3B40-A2F2-A8F373E6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5">
              <a:extLst>
                <a:ext uri="{FF2B5EF4-FFF2-40B4-BE49-F238E27FC236}">
                  <a16:creationId xmlns:a16="http://schemas.microsoft.com/office/drawing/2014/main" id="{D76593E9-E9D3-AB47-BD94-2BA5E0C81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7BB932D3-C591-FB49-B2AB-F552E0A0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DD8C6D9F-A50E-1E41-8F5D-4F82C618D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8">
              <a:extLst>
                <a:ext uri="{FF2B5EF4-FFF2-40B4-BE49-F238E27FC236}">
                  <a16:creationId xmlns:a16="http://schemas.microsoft.com/office/drawing/2014/main" id="{04FBFF52-3B05-4B4F-9431-46884E9F8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A533FF78-3DDA-2841-8DE8-60FEA6693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2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0">
              <a:extLst>
                <a:ext uri="{FF2B5EF4-FFF2-40B4-BE49-F238E27FC236}">
                  <a16:creationId xmlns:a16="http://schemas.microsoft.com/office/drawing/2014/main" id="{B6E01060-03EA-7141-9364-69175945B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B0CC31F-E520-9142-B9DA-3B015424D00C}"/>
              </a:ext>
            </a:extLst>
          </p:cNvPr>
          <p:cNvGrpSpPr/>
          <p:nvPr/>
        </p:nvGrpSpPr>
        <p:grpSpPr>
          <a:xfrm>
            <a:off x="16511988" y="5012425"/>
            <a:ext cx="4621652" cy="4049980"/>
            <a:chOff x="9394563" y="6259051"/>
            <a:chExt cx="5450410" cy="477623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85" name="Freeform 3">
              <a:extLst>
                <a:ext uri="{FF2B5EF4-FFF2-40B4-BE49-F238E27FC236}">
                  <a16:creationId xmlns:a16="http://schemas.microsoft.com/office/drawing/2014/main" id="{A63C5982-2E30-5642-8788-E7373F494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4">
              <a:extLst>
                <a:ext uri="{FF2B5EF4-FFF2-40B4-BE49-F238E27FC236}">
                  <a16:creationId xmlns:a16="http://schemas.microsoft.com/office/drawing/2014/main" id="{170DD82F-9E10-5B48-A062-8CFA1BC7B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74E132C9-B778-3B4D-B237-44DCBFC2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4DE309A3-F5CF-0B45-863B-60337E04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675E21C0-FD0E-8143-8178-9A3D9877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DA7ACA7E-810E-1B49-AF27-61F164181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3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BC59E48C-711C-3F49-B271-48AC7BCA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F7DC7589-12D9-EF4E-875D-EB2B28528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grpFill/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C693F563-4C8D-314E-A58E-2691EEC255A6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563A81F7-2C63-5C4E-8826-E57B6855FB6D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478462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1EEB-20B5-5145-AC22-9A6A31079201}"/>
              </a:ext>
            </a:extLst>
          </p:cNvPr>
          <p:cNvGrpSpPr/>
          <p:nvPr/>
        </p:nvGrpSpPr>
        <p:grpSpPr>
          <a:xfrm>
            <a:off x="1165657" y="5409927"/>
            <a:ext cx="22046338" cy="6077916"/>
            <a:chOff x="1165657" y="6162875"/>
            <a:chExt cx="22046338" cy="60779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5CA52F-1EF1-AC4A-8E1E-896117B99467}"/>
                </a:ext>
              </a:extLst>
            </p:cNvPr>
            <p:cNvSpPr txBox="1"/>
            <p:nvPr/>
          </p:nvSpPr>
          <p:spPr>
            <a:xfrm>
              <a:off x="1165657" y="6162875"/>
              <a:ext cx="6921037" cy="139025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">
              <a:noFill/>
              <a:prstDash val="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 algn="ctr"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System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C474B0-0F2E-E34B-ABBC-285EDF37884A}"/>
                </a:ext>
              </a:extLst>
            </p:cNvPr>
            <p:cNvSpPr txBox="1"/>
            <p:nvPr/>
          </p:nvSpPr>
          <p:spPr>
            <a:xfrm>
              <a:off x="16290958" y="6162875"/>
              <a:ext cx="6921037" cy="139025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">
              <a:noFill/>
              <a:prstDash val="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 algn="ctr"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Competitors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D76096-1A81-EA4E-A54B-443778276674}"/>
                </a:ext>
              </a:extLst>
            </p:cNvPr>
            <p:cNvSpPr txBox="1"/>
            <p:nvPr/>
          </p:nvSpPr>
          <p:spPr>
            <a:xfrm>
              <a:off x="1165657" y="9750619"/>
              <a:ext cx="6921037" cy="139025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">
              <a:noFill/>
              <a:prstDash val="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 algn="ctr"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Community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A3F3AA-EBB4-8842-99C2-A8BC160A79D1}"/>
                </a:ext>
              </a:extLst>
            </p:cNvPr>
            <p:cNvSpPr txBox="1"/>
            <p:nvPr/>
          </p:nvSpPr>
          <p:spPr>
            <a:xfrm>
              <a:off x="16290958" y="9750619"/>
              <a:ext cx="6921037" cy="139025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">
              <a:noFill/>
              <a:prstDash val="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 algn="ctr"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Suppliers</a:t>
              </a:r>
            </a:p>
          </p:txBody>
        </p:sp>
        <p:cxnSp>
          <p:nvCxnSpPr>
            <p:cNvPr id="54" name="Connector: Elbow 24">
              <a:extLst>
                <a:ext uri="{FF2B5EF4-FFF2-40B4-BE49-F238E27FC236}">
                  <a16:creationId xmlns:a16="http://schemas.microsoft.com/office/drawing/2014/main" id="{DB4F50DE-6D9F-AF40-BD9C-15AD596B547C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8086694" y="9279338"/>
              <a:ext cx="4118734" cy="1166406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25">
              <a:extLst>
                <a:ext uri="{FF2B5EF4-FFF2-40B4-BE49-F238E27FC236}">
                  <a16:creationId xmlns:a16="http://schemas.microsoft.com/office/drawing/2014/main" id="{59584C02-4F06-0D40-8739-B62D338311D9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8086694" y="6858000"/>
              <a:ext cx="4118734" cy="2421338"/>
            </a:xfrm>
            <a:prstGeom prst="bentConnector4">
              <a:avLst>
                <a:gd name="adj1" fmla="val 22856"/>
                <a:gd name="adj2" fmla="val 100423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lg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28">
              <a:extLst>
                <a:ext uri="{FF2B5EF4-FFF2-40B4-BE49-F238E27FC236}">
                  <a16:creationId xmlns:a16="http://schemas.microsoft.com/office/drawing/2014/main" id="{74B1B0A0-CBF5-A548-8888-668B3E7E2F8E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12205428" y="6858000"/>
              <a:ext cx="4085530" cy="2421338"/>
            </a:xfrm>
            <a:prstGeom prst="bentConnector3">
              <a:avLst>
                <a:gd name="adj1" fmla="val 75579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31">
              <a:extLst>
                <a:ext uri="{FF2B5EF4-FFF2-40B4-BE49-F238E27FC236}">
                  <a16:creationId xmlns:a16="http://schemas.microsoft.com/office/drawing/2014/main" id="{8148B5EF-C81D-F741-A591-0FCB2E85F915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12205428" y="9279338"/>
              <a:ext cx="4085530" cy="1166406"/>
            </a:xfrm>
            <a:prstGeom prst="bentConnector3">
              <a:avLst>
                <a:gd name="adj1" fmla="val 75579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195CFF59-A0D8-CB4A-8848-EF89F3D1C9D3}"/>
                </a:ext>
              </a:extLst>
            </p:cNvPr>
            <p:cNvSpPr/>
            <p:nvPr/>
          </p:nvSpPr>
          <p:spPr>
            <a:xfrm flipH="1">
              <a:off x="1635100" y="7754335"/>
              <a:ext cx="60441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632E963E-E25B-E249-986F-8DBD26AFFE47}"/>
                </a:ext>
              </a:extLst>
            </p:cNvPr>
            <p:cNvSpPr/>
            <p:nvPr/>
          </p:nvSpPr>
          <p:spPr>
            <a:xfrm flipH="1">
              <a:off x="1635100" y="11286684"/>
              <a:ext cx="60441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4651A13B-2152-3C40-930C-5028EB5541DA}"/>
                </a:ext>
              </a:extLst>
            </p:cNvPr>
            <p:cNvSpPr/>
            <p:nvPr/>
          </p:nvSpPr>
          <p:spPr>
            <a:xfrm flipH="1">
              <a:off x="16769996" y="7754335"/>
              <a:ext cx="60441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3E5B7420-F53D-2B48-AAD1-22D4D864184D}"/>
                </a:ext>
              </a:extLst>
            </p:cNvPr>
            <p:cNvSpPr/>
            <p:nvPr/>
          </p:nvSpPr>
          <p:spPr>
            <a:xfrm flipH="1">
              <a:off x="16769996" y="11286684"/>
              <a:ext cx="60441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04EE90-228C-7443-9BED-D158A2288B1F}"/>
                </a:ext>
              </a:extLst>
            </p:cNvPr>
            <p:cNvGrpSpPr/>
            <p:nvPr/>
          </p:nvGrpSpPr>
          <p:grpSpPr>
            <a:xfrm>
              <a:off x="9628724" y="6858000"/>
              <a:ext cx="4674370" cy="4096178"/>
              <a:chOff x="9373576" y="3800669"/>
              <a:chExt cx="4347272" cy="380954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CA93FEA-E6C8-FB4B-959E-11110A05D6D8}"/>
                  </a:ext>
                </a:extLst>
              </p:cNvPr>
              <p:cNvGrpSpPr/>
              <p:nvPr/>
            </p:nvGrpSpPr>
            <p:grpSpPr>
              <a:xfrm>
                <a:off x="9373576" y="3800669"/>
                <a:ext cx="4347272" cy="3809540"/>
                <a:chOff x="9373576" y="3800669"/>
                <a:chExt cx="4347272" cy="3809540"/>
              </a:xfrm>
            </p:grpSpPr>
            <p:sp>
              <p:nvSpPr>
                <p:cNvPr id="29" name="Freeform 3">
                  <a:extLst>
                    <a:ext uri="{FF2B5EF4-FFF2-40B4-BE49-F238E27FC236}">
                      <a16:creationId xmlns:a16="http://schemas.microsoft.com/office/drawing/2014/main" id="{93F7A8A9-E3E3-C34F-8992-9B2F45838D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85532" y="3800669"/>
                  <a:ext cx="4334349" cy="3783493"/>
                </a:xfrm>
                <a:custGeom>
                  <a:avLst/>
                  <a:gdLst>
                    <a:gd name="T0" fmla="*/ 18641 w 19779"/>
                    <a:gd name="T1" fmla="*/ 9064 h 17263"/>
                    <a:gd name="T2" fmla="*/ 18641 w 19779"/>
                    <a:gd name="T3" fmla="*/ 9064 h 17263"/>
                    <a:gd name="T4" fmla="*/ 19101 w 19779"/>
                    <a:gd name="T5" fmla="*/ 5655 h 17263"/>
                    <a:gd name="T6" fmla="*/ 16640 w 19779"/>
                    <a:gd name="T7" fmla="*/ 3626 h 17263"/>
                    <a:gd name="T8" fmla="*/ 13149 w 19779"/>
                    <a:gd name="T9" fmla="*/ 298 h 17263"/>
                    <a:gd name="T10" fmla="*/ 9362 w 19779"/>
                    <a:gd name="T11" fmla="*/ 893 h 17263"/>
                    <a:gd name="T12" fmla="*/ 7278 w 19779"/>
                    <a:gd name="T13" fmla="*/ 704 h 17263"/>
                    <a:gd name="T14" fmla="*/ 5926 w 19779"/>
                    <a:gd name="T15" fmla="*/ 1705 h 17263"/>
                    <a:gd name="T16" fmla="*/ 3084 w 19779"/>
                    <a:gd name="T17" fmla="*/ 2490 h 17263"/>
                    <a:gd name="T18" fmla="*/ 1677 w 19779"/>
                    <a:gd name="T19" fmla="*/ 4925 h 17263"/>
                    <a:gd name="T20" fmla="*/ 82 w 19779"/>
                    <a:gd name="T21" fmla="*/ 6711 h 17263"/>
                    <a:gd name="T22" fmla="*/ 515 w 19779"/>
                    <a:gd name="T23" fmla="*/ 8280 h 17263"/>
                    <a:gd name="T24" fmla="*/ 595 w 19779"/>
                    <a:gd name="T25" fmla="*/ 10389 h 17263"/>
                    <a:gd name="T26" fmla="*/ 4952 w 19779"/>
                    <a:gd name="T27" fmla="*/ 11986 h 17263"/>
                    <a:gd name="T28" fmla="*/ 5357 w 19779"/>
                    <a:gd name="T29" fmla="*/ 11769 h 17263"/>
                    <a:gd name="T30" fmla="*/ 5439 w 19779"/>
                    <a:gd name="T31" fmla="*/ 11986 h 17263"/>
                    <a:gd name="T32" fmla="*/ 9794 w 19779"/>
                    <a:gd name="T33" fmla="*/ 13582 h 17263"/>
                    <a:gd name="T34" fmla="*/ 9956 w 19779"/>
                    <a:gd name="T35" fmla="*/ 13501 h 17263"/>
                    <a:gd name="T36" fmla="*/ 11931 w 19779"/>
                    <a:gd name="T37" fmla="*/ 13988 h 17263"/>
                    <a:gd name="T38" fmla="*/ 12283 w 19779"/>
                    <a:gd name="T39" fmla="*/ 14827 h 17263"/>
                    <a:gd name="T40" fmla="*/ 15557 w 19779"/>
                    <a:gd name="T41" fmla="*/ 17262 h 17263"/>
                    <a:gd name="T42" fmla="*/ 16125 w 19779"/>
                    <a:gd name="T43" fmla="*/ 16748 h 17263"/>
                    <a:gd name="T44" fmla="*/ 16098 w 19779"/>
                    <a:gd name="T45" fmla="*/ 16720 h 17263"/>
                    <a:gd name="T46" fmla="*/ 14096 w 19779"/>
                    <a:gd name="T47" fmla="*/ 13988 h 17263"/>
                    <a:gd name="T48" fmla="*/ 14096 w 19779"/>
                    <a:gd name="T49" fmla="*/ 13879 h 17263"/>
                    <a:gd name="T50" fmla="*/ 17208 w 19779"/>
                    <a:gd name="T51" fmla="*/ 14042 h 17263"/>
                    <a:gd name="T52" fmla="*/ 19074 w 19779"/>
                    <a:gd name="T53" fmla="*/ 9794 h 17263"/>
                    <a:gd name="T54" fmla="*/ 18641 w 19779"/>
                    <a:gd name="T55" fmla="*/ 9064 h 17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9779" h="17263">
                      <a:moveTo>
                        <a:pt x="18641" y="9064"/>
                      </a:moveTo>
                      <a:lnTo>
                        <a:pt x="18641" y="9064"/>
                      </a:lnTo>
                      <a:cubicBezTo>
                        <a:pt x="19399" y="8280"/>
                        <a:pt x="19642" y="6927"/>
                        <a:pt x="19101" y="5655"/>
                      </a:cubicBezTo>
                      <a:cubicBezTo>
                        <a:pt x="18614" y="4519"/>
                        <a:pt x="17640" y="3762"/>
                        <a:pt x="16640" y="3626"/>
                      </a:cubicBezTo>
                      <a:cubicBezTo>
                        <a:pt x="16828" y="2220"/>
                        <a:pt x="15313" y="758"/>
                        <a:pt x="13149" y="298"/>
                      </a:cubicBezTo>
                      <a:cubicBezTo>
                        <a:pt x="11633" y="0"/>
                        <a:pt x="10226" y="244"/>
                        <a:pt x="9362" y="893"/>
                      </a:cubicBezTo>
                      <a:cubicBezTo>
                        <a:pt x="8767" y="568"/>
                        <a:pt x="8009" y="460"/>
                        <a:pt x="7278" y="704"/>
                      </a:cubicBezTo>
                      <a:cubicBezTo>
                        <a:pt x="6710" y="893"/>
                        <a:pt x="6250" y="1245"/>
                        <a:pt x="5926" y="1705"/>
                      </a:cubicBezTo>
                      <a:cubicBezTo>
                        <a:pt x="5033" y="1542"/>
                        <a:pt x="3950" y="1787"/>
                        <a:pt x="3084" y="2490"/>
                      </a:cubicBezTo>
                      <a:cubicBezTo>
                        <a:pt x="2245" y="3139"/>
                        <a:pt x="1759" y="4059"/>
                        <a:pt x="1677" y="4925"/>
                      </a:cubicBezTo>
                      <a:cubicBezTo>
                        <a:pt x="839" y="5141"/>
                        <a:pt x="190" y="5818"/>
                        <a:pt x="82" y="6711"/>
                      </a:cubicBezTo>
                      <a:cubicBezTo>
                        <a:pt x="0" y="7305"/>
                        <a:pt x="162" y="7847"/>
                        <a:pt x="515" y="8280"/>
                      </a:cubicBezTo>
                      <a:cubicBezTo>
                        <a:pt x="298" y="8955"/>
                        <a:pt x="298" y="9713"/>
                        <a:pt x="595" y="10389"/>
                      </a:cubicBezTo>
                      <a:cubicBezTo>
                        <a:pt x="1272" y="12013"/>
                        <a:pt x="3220" y="12716"/>
                        <a:pt x="4952" y="11986"/>
                      </a:cubicBezTo>
                      <a:cubicBezTo>
                        <a:pt x="5087" y="11904"/>
                        <a:pt x="5222" y="11851"/>
                        <a:pt x="5357" y="11769"/>
                      </a:cubicBezTo>
                      <a:cubicBezTo>
                        <a:pt x="5385" y="11851"/>
                        <a:pt x="5412" y="11931"/>
                        <a:pt x="5439" y="11986"/>
                      </a:cubicBezTo>
                      <a:cubicBezTo>
                        <a:pt x="6115" y="13609"/>
                        <a:pt x="8063" y="14312"/>
                        <a:pt x="9794" y="13582"/>
                      </a:cubicBezTo>
                      <a:cubicBezTo>
                        <a:pt x="9848" y="13555"/>
                        <a:pt x="9902" y="13528"/>
                        <a:pt x="9956" y="13501"/>
                      </a:cubicBezTo>
                      <a:cubicBezTo>
                        <a:pt x="10443" y="14015"/>
                        <a:pt x="11200" y="14232"/>
                        <a:pt x="11931" y="13988"/>
                      </a:cubicBezTo>
                      <a:cubicBezTo>
                        <a:pt x="12039" y="14285"/>
                        <a:pt x="12148" y="14556"/>
                        <a:pt x="12283" y="14827"/>
                      </a:cubicBezTo>
                      <a:cubicBezTo>
                        <a:pt x="13013" y="16207"/>
                        <a:pt x="14285" y="17099"/>
                        <a:pt x="15557" y="17262"/>
                      </a:cubicBezTo>
                      <a:cubicBezTo>
                        <a:pt x="16125" y="16748"/>
                        <a:pt x="16125" y="16748"/>
                        <a:pt x="16125" y="16748"/>
                      </a:cubicBezTo>
                      <a:cubicBezTo>
                        <a:pt x="16125" y="16720"/>
                        <a:pt x="16098" y="16720"/>
                        <a:pt x="16098" y="16720"/>
                      </a:cubicBezTo>
                      <a:cubicBezTo>
                        <a:pt x="14935" y="16342"/>
                        <a:pt x="14096" y="15259"/>
                        <a:pt x="14096" y="13988"/>
                      </a:cubicBezTo>
                      <a:cubicBezTo>
                        <a:pt x="14096" y="13961"/>
                        <a:pt x="14096" y="13907"/>
                        <a:pt x="14096" y="13879"/>
                      </a:cubicBezTo>
                      <a:cubicBezTo>
                        <a:pt x="14988" y="14394"/>
                        <a:pt x="16125" y="14502"/>
                        <a:pt x="17208" y="14042"/>
                      </a:cubicBezTo>
                      <a:cubicBezTo>
                        <a:pt x="18912" y="13311"/>
                        <a:pt x="19778" y="11418"/>
                        <a:pt x="19074" y="9794"/>
                      </a:cubicBezTo>
                      <a:cubicBezTo>
                        <a:pt x="18966" y="9523"/>
                        <a:pt x="18831" y="9280"/>
                        <a:pt x="18641" y="9064"/>
                      </a:cubicBezTo>
                    </a:path>
                  </a:pathLst>
                </a:custGeom>
                <a:solidFill>
                  <a:schemeClr val="accent2"/>
                </a:solidFill>
                <a:ln w="88900" cap="flat">
                  <a:solidFill>
                    <a:schemeClr val="bg1"/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Freeform 4">
                  <a:extLst>
                    <a:ext uri="{FF2B5EF4-FFF2-40B4-BE49-F238E27FC236}">
                      <a16:creationId xmlns:a16="http://schemas.microsoft.com/office/drawing/2014/main" id="{B22207BE-77C5-EC47-A6F3-4BE60862F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5611" y="6262574"/>
                  <a:ext cx="966" cy="966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009688"/>
                </a:solidFill>
                <a:ln w="88900" cap="flat">
                  <a:solidFill>
                    <a:schemeClr val="bg1"/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5">
                  <a:extLst>
                    <a:ext uri="{FF2B5EF4-FFF2-40B4-BE49-F238E27FC236}">
                      <a16:creationId xmlns:a16="http://schemas.microsoft.com/office/drawing/2014/main" id="{F1E1DC2D-061C-DA47-849A-06058A56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5611" y="6262574"/>
                  <a:ext cx="966" cy="966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009688"/>
                </a:solidFill>
                <a:ln w="88900" cap="flat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6">
                  <a:extLst>
                    <a:ext uri="{FF2B5EF4-FFF2-40B4-BE49-F238E27FC236}">
                      <a16:creationId xmlns:a16="http://schemas.microsoft.com/office/drawing/2014/main" id="{1B71B416-5D74-6C47-AF3F-3B129F2153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77819" y="5806428"/>
                  <a:ext cx="966" cy="966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009688"/>
                </a:solidFill>
                <a:ln w="88900" cap="flat">
                  <a:solidFill>
                    <a:schemeClr val="bg1"/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7">
                  <a:extLst>
                    <a:ext uri="{FF2B5EF4-FFF2-40B4-BE49-F238E27FC236}">
                      <a16:creationId xmlns:a16="http://schemas.microsoft.com/office/drawing/2014/main" id="{0A7A083C-7E2E-144D-8A38-D2118211A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77819" y="5806428"/>
                  <a:ext cx="966" cy="966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009688"/>
                </a:solidFill>
                <a:ln w="88900" cap="flat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Freeform 8">
                  <a:extLst>
                    <a:ext uri="{FF2B5EF4-FFF2-40B4-BE49-F238E27FC236}">
                      <a16:creationId xmlns:a16="http://schemas.microsoft.com/office/drawing/2014/main" id="{FAC3A904-A0BC-3340-83DC-EEF110F15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5637" y="5125571"/>
                  <a:ext cx="3475211" cy="2484638"/>
                </a:xfrm>
                <a:custGeom>
                  <a:avLst/>
                  <a:gdLst>
                    <a:gd name="T0" fmla="*/ 13285 w 15856"/>
                    <a:gd name="T1" fmla="*/ 8116 h 11337"/>
                    <a:gd name="T2" fmla="*/ 13285 w 15856"/>
                    <a:gd name="T3" fmla="*/ 8116 h 11337"/>
                    <a:gd name="T4" fmla="*/ 15151 w 15856"/>
                    <a:gd name="T5" fmla="*/ 3868 h 11337"/>
                    <a:gd name="T6" fmla="*/ 14718 w 15856"/>
                    <a:gd name="T7" fmla="*/ 3138 h 11337"/>
                    <a:gd name="T8" fmla="*/ 15422 w 15856"/>
                    <a:gd name="T9" fmla="*/ 1705 h 11337"/>
                    <a:gd name="T10" fmla="*/ 9037 w 15856"/>
                    <a:gd name="T11" fmla="*/ 1623 h 11337"/>
                    <a:gd name="T12" fmla="*/ 8143 w 15856"/>
                    <a:gd name="T13" fmla="*/ 4003 h 11337"/>
                    <a:gd name="T14" fmla="*/ 7873 w 15856"/>
                    <a:gd name="T15" fmla="*/ 3922 h 11337"/>
                    <a:gd name="T16" fmla="*/ 0 w 15856"/>
                    <a:gd name="T17" fmla="*/ 6303 h 11337"/>
                    <a:gd name="T18" fmla="*/ 1029 w 15856"/>
                    <a:gd name="T19" fmla="*/ 6060 h 11337"/>
                    <a:gd name="T20" fmla="*/ 1434 w 15856"/>
                    <a:gd name="T21" fmla="*/ 5843 h 11337"/>
                    <a:gd name="T22" fmla="*/ 1516 w 15856"/>
                    <a:gd name="T23" fmla="*/ 6060 h 11337"/>
                    <a:gd name="T24" fmla="*/ 5871 w 15856"/>
                    <a:gd name="T25" fmla="*/ 7656 h 11337"/>
                    <a:gd name="T26" fmla="*/ 6033 w 15856"/>
                    <a:gd name="T27" fmla="*/ 7575 h 11337"/>
                    <a:gd name="T28" fmla="*/ 8008 w 15856"/>
                    <a:gd name="T29" fmla="*/ 8062 h 11337"/>
                    <a:gd name="T30" fmla="*/ 8360 w 15856"/>
                    <a:gd name="T31" fmla="*/ 8901 h 11337"/>
                    <a:gd name="T32" fmla="*/ 11634 w 15856"/>
                    <a:gd name="T33" fmla="*/ 11336 h 11337"/>
                    <a:gd name="T34" fmla="*/ 12202 w 15856"/>
                    <a:gd name="T35" fmla="*/ 10822 h 11337"/>
                    <a:gd name="T36" fmla="*/ 12175 w 15856"/>
                    <a:gd name="T37" fmla="*/ 10794 h 11337"/>
                    <a:gd name="T38" fmla="*/ 10173 w 15856"/>
                    <a:gd name="T39" fmla="*/ 8062 h 11337"/>
                    <a:gd name="T40" fmla="*/ 10173 w 15856"/>
                    <a:gd name="T41" fmla="*/ 7953 h 11337"/>
                    <a:gd name="T42" fmla="*/ 13285 w 15856"/>
                    <a:gd name="T43" fmla="*/ 8116 h 11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56" h="11337">
                      <a:moveTo>
                        <a:pt x="13285" y="8116"/>
                      </a:moveTo>
                      <a:lnTo>
                        <a:pt x="13285" y="8116"/>
                      </a:lnTo>
                      <a:cubicBezTo>
                        <a:pt x="14989" y="7385"/>
                        <a:pt x="15855" y="5492"/>
                        <a:pt x="15151" y="3868"/>
                      </a:cubicBezTo>
                      <a:cubicBezTo>
                        <a:pt x="15043" y="3597"/>
                        <a:pt x="14908" y="3354"/>
                        <a:pt x="14718" y="3138"/>
                      </a:cubicBezTo>
                      <a:cubicBezTo>
                        <a:pt x="15070" y="2759"/>
                        <a:pt x="15314" y="2273"/>
                        <a:pt x="15422" y="1705"/>
                      </a:cubicBezTo>
                      <a:cubicBezTo>
                        <a:pt x="13230" y="81"/>
                        <a:pt x="10471" y="0"/>
                        <a:pt x="9037" y="1623"/>
                      </a:cubicBezTo>
                      <a:cubicBezTo>
                        <a:pt x="8441" y="2273"/>
                        <a:pt x="8171" y="3111"/>
                        <a:pt x="8143" y="4003"/>
                      </a:cubicBezTo>
                      <a:cubicBezTo>
                        <a:pt x="8063" y="3977"/>
                        <a:pt x="7955" y="3949"/>
                        <a:pt x="7873" y="3922"/>
                      </a:cubicBezTo>
                      <a:cubicBezTo>
                        <a:pt x="4601" y="3138"/>
                        <a:pt x="1407" y="4193"/>
                        <a:pt x="0" y="6303"/>
                      </a:cubicBezTo>
                      <a:cubicBezTo>
                        <a:pt x="352" y="6276"/>
                        <a:pt x="704" y="6195"/>
                        <a:pt x="1029" y="6060"/>
                      </a:cubicBezTo>
                      <a:cubicBezTo>
                        <a:pt x="1164" y="5978"/>
                        <a:pt x="1299" y="5925"/>
                        <a:pt x="1434" y="5843"/>
                      </a:cubicBezTo>
                      <a:cubicBezTo>
                        <a:pt x="1462" y="5925"/>
                        <a:pt x="1489" y="6005"/>
                        <a:pt x="1516" y="6060"/>
                      </a:cubicBezTo>
                      <a:cubicBezTo>
                        <a:pt x="2192" y="7683"/>
                        <a:pt x="4140" y="8386"/>
                        <a:pt x="5871" y="7656"/>
                      </a:cubicBezTo>
                      <a:cubicBezTo>
                        <a:pt x="5925" y="7629"/>
                        <a:pt x="5979" y="7602"/>
                        <a:pt x="6033" y="7575"/>
                      </a:cubicBezTo>
                      <a:cubicBezTo>
                        <a:pt x="6520" y="8089"/>
                        <a:pt x="7277" y="8306"/>
                        <a:pt x="8008" y="8062"/>
                      </a:cubicBezTo>
                      <a:cubicBezTo>
                        <a:pt x="8116" y="8359"/>
                        <a:pt x="8225" y="8630"/>
                        <a:pt x="8360" y="8901"/>
                      </a:cubicBezTo>
                      <a:cubicBezTo>
                        <a:pt x="9090" y="10281"/>
                        <a:pt x="10362" y="11173"/>
                        <a:pt x="11634" y="11336"/>
                      </a:cubicBezTo>
                      <a:cubicBezTo>
                        <a:pt x="12202" y="10822"/>
                        <a:pt x="12202" y="10822"/>
                        <a:pt x="12202" y="10822"/>
                      </a:cubicBezTo>
                      <a:cubicBezTo>
                        <a:pt x="12202" y="10794"/>
                        <a:pt x="12175" y="10794"/>
                        <a:pt x="12175" y="10794"/>
                      </a:cubicBezTo>
                      <a:cubicBezTo>
                        <a:pt x="11012" y="10416"/>
                        <a:pt x="10173" y="9333"/>
                        <a:pt x="10173" y="8062"/>
                      </a:cubicBezTo>
                      <a:cubicBezTo>
                        <a:pt x="10173" y="8035"/>
                        <a:pt x="10173" y="7981"/>
                        <a:pt x="10173" y="7953"/>
                      </a:cubicBezTo>
                      <a:cubicBezTo>
                        <a:pt x="11065" y="8468"/>
                        <a:pt x="12202" y="8576"/>
                        <a:pt x="13285" y="8116"/>
                      </a:cubicBezTo>
                    </a:path>
                  </a:pathLst>
                </a:custGeom>
                <a:solidFill>
                  <a:schemeClr val="accent4"/>
                </a:solidFill>
                <a:ln w="88900" cap="flat">
                  <a:solidFill>
                    <a:schemeClr val="bg1"/>
                  </a:solidFill>
                  <a:bevel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Freeform 9">
                  <a:extLst>
                    <a:ext uri="{FF2B5EF4-FFF2-40B4-BE49-F238E27FC236}">
                      <a16:creationId xmlns:a16="http://schemas.microsoft.com/office/drawing/2014/main" id="{F053D202-CDC5-9A45-A7E1-44E139730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35094" y="3801737"/>
                  <a:ext cx="2567752" cy="2662457"/>
                </a:xfrm>
                <a:custGeom>
                  <a:avLst/>
                  <a:gdLst>
                    <a:gd name="T0" fmla="*/ 11146 w 11715"/>
                    <a:gd name="T1" fmla="*/ 9794 h 12149"/>
                    <a:gd name="T2" fmla="*/ 11146 w 11715"/>
                    <a:gd name="T3" fmla="*/ 9794 h 12149"/>
                    <a:gd name="T4" fmla="*/ 10713 w 11715"/>
                    <a:gd name="T5" fmla="*/ 9064 h 12149"/>
                    <a:gd name="T6" fmla="*/ 11173 w 11715"/>
                    <a:gd name="T7" fmla="*/ 5655 h 12149"/>
                    <a:gd name="T8" fmla="*/ 8712 w 11715"/>
                    <a:gd name="T9" fmla="*/ 3626 h 12149"/>
                    <a:gd name="T10" fmla="*/ 5221 w 11715"/>
                    <a:gd name="T11" fmla="*/ 298 h 12149"/>
                    <a:gd name="T12" fmla="*/ 1434 w 11715"/>
                    <a:gd name="T13" fmla="*/ 893 h 12149"/>
                    <a:gd name="T14" fmla="*/ 568 w 11715"/>
                    <a:gd name="T15" fmla="*/ 2246 h 12149"/>
                    <a:gd name="T16" fmla="*/ 3625 w 11715"/>
                    <a:gd name="T17" fmla="*/ 6982 h 12149"/>
                    <a:gd name="T18" fmla="*/ 5627 w 11715"/>
                    <a:gd name="T19" fmla="*/ 7117 h 12149"/>
                    <a:gd name="T20" fmla="*/ 6303 w 11715"/>
                    <a:gd name="T21" fmla="*/ 9523 h 12149"/>
                    <a:gd name="T22" fmla="*/ 7602 w 11715"/>
                    <a:gd name="T23" fmla="*/ 10362 h 12149"/>
                    <a:gd name="T24" fmla="*/ 9171 w 11715"/>
                    <a:gd name="T25" fmla="*/ 12067 h 12149"/>
                    <a:gd name="T26" fmla="*/ 11390 w 11715"/>
                    <a:gd name="T27" fmla="*/ 10687 h 12149"/>
                    <a:gd name="T28" fmla="*/ 11146 w 11715"/>
                    <a:gd name="T29" fmla="*/ 9794 h 12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15" h="12149">
                      <a:moveTo>
                        <a:pt x="11146" y="9794"/>
                      </a:moveTo>
                      <a:lnTo>
                        <a:pt x="11146" y="9794"/>
                      </a:lnTo>
                      <a:cubicBezTo>
                        <a:pt x="11038" y="9523"/>
                        <a:pt x="10903" y="9280"/>
                        <a:pt x="10713" y="9064"/>
                      </a:cubicBezTo>
                      <a:cubicBezTo>
                        <a:pt x="11471" y="8280"/>
                        <a:pt x="11714" y="6927"/>
                        <a:pt x="11173" y="5655"/>
                      </a:cubicBezTo>
                      <a:cubicBezTo>
                        <a:pt x="10686" y="4519"/>
                        <a:pt x="9712" y="3762"/>
                        <a:pt x="8712" y="3626"/>
                      </a:cubicBezTo>
                      <a:cubicBezTo>
                        <a:pt x="8900" y="2220"/>
                        <a:pt x="7385" y="758"/>
                        <a:pt x="5221" y="298"/>
                      </a:cubicBezTo>
                      <a:cubicBezTo>
                        <a:pt x="3705" y="0"/>
                        <a:pt x="2298" y="244"/>
                        <a:pt x="1434" y="893"/>
                      </a:cubicBezTo>
                      <a:cubicBezTo>
                        <a:pt x="1407" y="893"/>
                        <a:pt x="731" y="1705"/>
                        <a:pt x="568" y="2246"/>
                      </a:cubicBezTo>
                      <a:cubicBezTo>
                        <a:pt x="0" y="4221"/>
                        <a:pt x="1380" y="6332"/>
                        <a:pt x="3625" y="6982"/>
                      </a:cubicBezTo>
                      <a:cubicBezTo>
                        <a:pt x="4301" y="7170"/>
                        <a:pt x="5004" y="7198"/>
                        <a:pt x="5627" y="7117"/>
                      </a:cubicBezTo>
                      <a:cubicBezTo>
                        <a:pt x="5518" y="7982"/>
                        <a:pt x="5735" y="8874"/>
                        <a:pt x="6303" y="9523"/>
                      </a:cubicBezTo>
                      <a:cubicBezTo>
                        <a:pt x="6655" y="9929"/>
                        <a:pt x="7115" y="10200"/>
                        <a:pt x="7602" y="10362"/>
                      </a:cubicBezTo>
                      <a:cubicBezTo>
                        <a:pt x="7466" y="11336"/>
                        <a:pt x="8143" y="12013"/>
                        <a:pt x="9171" y="12067"/>
                      </a:cubicBezTo>
                      <a:cubicBezTo>
                        <a:pt x="10930" y="12148"/>
                        <a:pt x="11336" y="10687"/>
                        <a:pt x="11390" y="10687"/>
                      </a:cubicBezTo>
                      <a:cubicBezTo>
                        <a:pt x="11363" y="10389"/>
                        <a:pt x="11281" y="10091"/>
                        <a:pt x="11146" y="9794"/>
                      </a:cubicBezTo>
                    </a:path>
                  </a:pathLst>
                </a:custGeom>
                <a:solidFill>
                  <a:schemeClr val="accent3"/>
                </a:solidFill>
                <a:ln w="88900" cap="flat">
                  <a:solidFill>
                    <a:schemeClr val="bg1"/>
                  </a:solidFill>
                  <a:bevel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10">
                  <a:extLst>
                    <a:ext uri="{FF2B5EF4-FFF2-40B4-BE49-F238E27FC236}">
                      <a16:creationId xmlns:a16="http://schemas.microsoft.com/office/drawing/2014/main" id="{079393A0-1AC9-E44A-AA47-036C2A206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73576" y="4886766"/>
                  <a:ext cx="1410959" cy="1725040"/>
                </a:xfrm>
                <a:custGeom>
                  <a:avLst/>
                  <a:gdLst>
                    <a:gd name="T0" fmla="*/ 5871 w 6440"/>
                    <a:gd name="T1" fmla="*/ 3355 h 7873"/>
                    <a:gd name="T2" fmla="*/ 5871 w 6440"/>
                    <a:gd name="T3" fmla="*/ 3355 h 7873"/>
                    <a:gd name="T4" fmla="*/ 5818 w 6440"/>
                    <a:gd name="T5" fmla="*/ 1082 h 7873"/>
                    <a:gd name="T6" fmla="*/ 3870 w 6440"/>
                    <a:gd name="T7" fmla="*/ 757 h 7873"/>
                    <a:gd name="T8" fmla="*/ 2057 w 6440"/>
                    <a:gd name="T9" fmla="*/ 0 h 7873"/>
                    <a:gd name="T10" fmla="*/ 1677 w 6440"/>
                    <a:gd name="T11" fmla="*/ 81 h 7873"/>
                    <a:gd name="T12" fmla="*/ 82 w 6440"/>
                    <a:gd name="T13" fmla="*/ 1867 h 7873"/>
                    <a:gd name="T14" fmla="*/ 515 w 6440"/>
                    <a:gd name="T15" fmla="*/ 3436 h 7873"/>
                    <a:gd name="T16" fmla="*/ 595 w 6440"/>
                    <a:gd name="T17" fmla="*/ 5545 h 7873"/>
                    <a:gd name="T18" fmla="*/ 4952 w 6440"/>
                    <a:gd name="T19" fmla="*/ 7142 h 7873"/>
                    <a:gd name="T20" fmla="*/ 5357 w 6440"/>
                    <a:gd name="T21" fmla="*/ 6925 h 7873"/>
                    <a:gd name="T22" fmla="*/ 6196 w 6440"/>
                    <a:gd name="T23" fmla="*/ 4788 h 7873"/>
                    <a:gd name="T24" fmla="*/ 5871 w 6440"/>
                    <a:gd name="T25" fmla="*/ 3355 h 7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40" h="7873">
                      <a:moveTo>
                        <a:pt x="5871" y="3355"/>
                      </a:moveTo>
                      <a:lnTo>
                        <a:pt x="5871" y="3355"/>
                      </a:lnTo>
                      <a:cubicBezTo>
                        <a:pt x="6439" y="2705"/>
                        <a:pt x="6439" y="1731"/>
                        <a:pt x="5818" y="1082"/>
                      </a:cubicBezTo>
                      <a:cubicBezTo>
                        <a:pt x="5304" y="541"/>
                        <a:pt x="4491" y="433"/>
                        <a:pt x="3870" y="757"/>
                      </a:cubicBezTo>
                      <a:cubicBezTo>
                        <a:pt x="3409" y="297"/>
                        <a:pt x="2760" y="0"/>
                        <a:pt x="2057" y="0"/>
                      </a:cubicBezTo>
                      <a:cubicBezTo>
                        <a:pt x="1922" y="0"/>
                        <a:pt x="1677" y="54"/>
                        <a:pt x="1677" y="81"/>
                      </a:cubicBezTo>
                      <a:cubicBezTo>
                        <a:pt x="839" y="297"/>
                        <a:pt x="190" y="974"/>
                        <a:pt x="82" y="1867"/>
                      </a:cubicBezTo>
                      <a:cubicBezTo>
                        <a:pt x="0" y="2461"/>
                        <a:pt x="162" y="3003"/>
                        <a:pt x="515" y="3436"/>
                      </a:cubicBezTo>
                      <a:cubicBezTo>
                        <a:pt x="298" y="4111"/>
                        <a:pt x="298" y="4869"/>
                        <a:pt x="595" y="5545"/>
                      </a:cubicBezTo>
                      <a:cubicBezTo>
                        <a:pt x="1272" y="7169"/>
                        <a:pt x="3220" y="7872"/>
                        <a:pt x="4952" y="7142"/>
                      </a:cubicBezTo>
                      <a:cubicBezTo>
                        <a:pt x="5087" y="7060"/>
                        <a:pt x="5222" y="7007"/>
                        <a:pt x="5357" y="6925"/>
                      </a:cubicBezTo>
                      <a:cubicBezTo>
                        <a:pt x="5357" y="6952"/>
                        <a:pt x="6278" y="6086"/>
                        <a:pt x="6196" y="4788"/>
                      </a:cubicBezTo>
                      <a:cubicBezTo>
                        <a:pt x="6169" y="4273"/>
                        <a:pt x="6061" y="3788"/>
                        <a:pt x="5871" y="3355"/>
                      </a:cubicBezTo>
                    </a:path>
                  </a:pathLst>
                </a:custGeom>
                <a:solidFill>
                  <a:schemeClr val="accent1"/>
                </a:solidFill>
                <a:ln w="88900" cap="flat">
                  <a:solidFill>
                    <a:schemeClr val="bg1"/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CuadroTexto 350">
                <a:extLst>
                  <a:ext uri="{FF2B5EF4-FFF2-40B4-BE49-F238E27FC236}">
                    <a16:creationId xmlns:a16="http://schemas.microsoft.com/office/drawing/2014/main" id="{7D4279CD-E064-D143-980F-33CEF668C014}"/>
                  </a:ext>
                </a:extLst>
              </p:cNvPr>
              <p:cNvSpPr txBox="1"/>
              <p:nvPr/>
            </p:nvSpPr>
            <p:spPr>
              <a:xfrm>
                <a:off x="10177833" y="5269145"/>
                <a:ext cx="357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  <p:sp>
            <p:nvSpPr>
              <p:cNvPr id="38" name="CuadroTexto 350">
                <a:extLst>
                  <a:ext uri="{FF2B5EF4-FFF2-40B4-BE49-F238E27FC236}">
                    <a16:creationId xmlns:a16="http://schemas.microsoft.com/office/drawing/2014/main" id="{ABFE63AF-D629-D341-AD69-337CD80C9565}"/>
                  </a:ext>
                </a:extLst>
              </p:cNvPr>
              <p:cNvSpPr txBox="1"/>
              <p:nvPr/>
            </p:nvSpPr>
            <p:spPr>
              <a:xfrm>
                <a:off x="11231378" y="5497306"/>
                <a:ext cx="349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</a:t>
                </a:r>
              </a:p>
            </p:txBody>
          </p:sp>
          <p:sp>
            <p:nvSpPr>
              <p:cNvPr id="39" name="CuadroTexto 350">
                <a:extLst>
                  <a:ext uri="{FF2B5EF4-FFF2-40B4-BE49-F238E27FC236}">
                    <a16:creationId xmlns:a16="http://schemas.microsoft.com/office/drawing/2014/main" id="{954F7D84-B53C-D149-B7B9-4C9BECCA6C51}"/>
                  </a:ext>
                </a:extLst>
              </p:cNvPr>
              <p:cNvSpPr txBox="1"/>
              <p:nvPr/>
            </p:nvSpPr>
            <p:spPr>
              <a:xfrm>
                <a:off x="12122068" y="4076835"/>
                <a:ext cx="3561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</a:t>
                </a:r>
              </a:p>
            </p:txBody>
          </p:sp>
          <p:sp>
            <p:nvSpPr>
              <p:cNvPr id="40" name="CuadroTexto 350">
                <a:extLst>
                  <a:ext uri="{FF2B5EF4-FFF2-40B4-BE49-F238E27FC236}">
                    <a16:creationId xmlns:a16="http://schemas.microsoft.com/office/drawing/2014/main" id="{3ED654D9-FD5D-1E44-AAF8-0498186BDA8A}"/>
                  </a:ext>
                </a:extLst>
              </p:cNvPr>
              <p:cNvSpPr txBox="1"/>
              <p:nvPr/>
            </p:nvSpPr>
            <p:spPr>
              <a:xfrm>
                <a:off x="12034106" y="6464194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</a:t>
                </a:r>
              </a:p>
            </p:txBody>
          </p:sp>
        </p:grp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04BBE973-4A21-D144-A7B7-DC559A9A9EB9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4DE3AFC4-D37B-F74E-85B8-28FDE350EA1D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1168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8A1954E-181B-3043-A959-F783EBB67FC1}"/>
              </a:ext>
            </a:extLst>
          </p:cNvPr>
          <p:cNvSpPr/>
          <p:nvPr/>
        </p:nvSpPr>
        <p:spPr>
          <a:xfrm>
            <a:off x="12548372" y="7508289"/>
            <a:ext cx="10230439" cy="19840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0" rIns="274320" rtlCol="0" anchor="ctr"/>
          <a:lstStyle/>
          <a:p>
            <a:pPr algn="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575921A-6D71-394A-AC20-43C21E0659AD}"/>
              </a:ext>
            </a:extLst>
          </p:cNvPr>
          <p:cNvSpPr/>
          <p:nvPr/>
        </p:nvSpPr>
        <p:spPr>
          <a:xfrm>
            <a:off x="12548372" y="10610831"/>
            <a:ext cx="10230439" cy="19840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Ins="274320" rtlCol="0" anchor="ctr"/>
          <a:lstStyle/>
          <a:p>
            <a:pPr algn="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CC7D3E6-C553-8B49-BD4D-2EA05269496F}"/>
              </a:ext>
            </a:extLst>
          </p:cNvPr>
          <p:cNvSpPr/>
          <p:nvPr/>
        </p:nvSpPr>
        <p:spPr>
          <a:xfrm>
            <a:off x="12548372" y="4405746"/>
            <a:ext cx="10230439" cy="19840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0" tIns="45720" rIns="2743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BBE9A32-0E6D-2C45-A609-E18EDF2621C9}"/>
              </a:ext>
            </a:extLst>
          </p:cNvPr>
          <p:cNvSpPr/>
          <p:nvPr/>
        </p:nvSpPr>
        <p:spPr>
          <a:xfrm>
            <a:off x="1598841" y="7508289"/>
            <a:ext cx="10589984" cy="19840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280160" rtlCol="0" anchor="ctr"/>
          <a:lstStyle/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9CA0308-E032-E348-A7C8-319D218A2A4A}"/>
              </a:ext>
            </a:extLst>
          </p:cNvPr>
          <p:cNvSpPr/>
          <p:nvPr/>
        </p:nvSpPr>
        <p:spPr>
          <a:xfrm>
            <a:off x="1598841" y="10610831"/>
            <a:ext cx="10589984" cy="19840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0" rtlCol="0" anchor="ctr"/>
          <a:lstStyle/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1A5CBDAC-C226-EB49-8E11-57D30AB24CFF}"/>
              </a:ext>
            </a:extLst>
          </p:cNvPr>
          <p:cNvSpPr/>
          <p:nvPr/>
        </p:nvSpPr>
        <p:spPr>
          <a:xfrm>
            <a:off x="1598841" y="4405746"/>
            <a:ext cx="10589984" cy="198409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0" rtlCol="0" anchor="ctr"/>
          <a:lstStyle/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6342B80-9D5A-454F-86E1-947DA4DC872B}"/>
              </a:ext>
            </a:extLst>
          </p:cNvPr>
          <p:cNvSpPr/>
          <p:nvPr/>
        </p:nvSpPr>
        <p:spPr>
          <a:xfrm>
            <a:off x="22472462" y="5137674"/>
            <a:ext cx="520236" cy="5202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CEC9F46-494B-5045-974C-4415BC8F46D1}"/>
              </a:ext>
            </a:extLst>
          </p:cNvPr>
          <p:cNvSpPr/>
          <p:nvPr/>
        </p:nvSpPr>
        <p:spPr>
          <a:xfrm>
            <a:off x="22472462" y="8240217"/>
            <a:ext cx="520236" cy="5202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25726C-F447-9D40-96B9-4D15FF4C5A16}"/>
              </a:ext>
            </a:extLst>
          </p:cNvPr>
          <p:cNvSpPr/>
          <p:nvPr/>
        </p:nvSpPr>
        <p:spPr>
          <a:xfrm>
            <a:off x="22472462" y="11342760"/>
            <a:ext cx="520236" cy="5202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E4E3C1D-54FC-DC4E-A694-C611A872539D}"/>
              </a:ext>
            </a:extLst>
          </p:cNvPr>
          <p:cNvSpPr/>
          <p:nvPr/>
        </p:nvSpPr>
        <p:spPr>
          <a:xfrm>
            <a:off x="1384955" y="5137674"/>
            <a:ext cx="520236" cy="520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AAA5A64-F4CD-3C4E-9E08-7159E3C63FEA}"/>
              </a:ext>
            </a:extLst>
          </p:cNvPr>
          <p:cNvSpPr/>
          <p:nvPr/>
        </p:nvSpPr>
        <p:spPr>
          <a:xfrm>
            <a:off x="1384955" y="8240217"/>
            <a:ext cx="520236" cy="520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2D8EBE5-4210-D748-B117-4DFCD4F0F7E1}"/>
              </a:ext>
            </a:extLst>
          </p:cNvPr>
          <p:cNvSpPr/>
          <p:nvPr/>
        </p:nvSpPr>
        <p:spPr>
          <a:xfrm>
            <a:off x="1384955" y="11342760"/>
            <a:ext cx="520236" cy="520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9A184B2C-A84A-F540-B8DD-472E98DF13B1}"/>
              </a:ext>
            </a:extLst>
          </p:cNvPr>
          <p:cNvSpPr/>
          <p:nvPr/>
        </p:nvSpPr>
        <p:spPr>
          <a:xfrm flipH="1">
            <a:off x="2264738" y="4925982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643E242C-3657-0144-90A6-CDECCF9F5759}"/>
              </a:ext>
            </a:extLst>
          </p:cNvPr>
          <p:cNvSpPr/>
          <p:nvPr/>
        </p:nvSpPr>
        <p:spPr>
          <a:xfrm>
            <a:off x="16068738" y="4920738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C88267F9-13B4-AF41-9445-0F1E55F7434D}"/>
              </a:ext>
            </a:extLst>
          </p:cNvPr>
          <p:cNvSpPr/>
          <p:nvPr/>
        </p:nvSpPr>
        <p:spPr>
          <a:xfrm flipH="1">
            <a:off x="2264738" y="8005375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97EBD660-65F7-964A-9943-111B35B85AB3}"/>
              </a:ext>
            </a:extLst>
          </p:cNvPr>
          <p:cNvSpPr/>
          <p:nvPr/>
        </p:nvSpPr>
        <p:spPr>
          <a:xfrm>
            <a:off x="16068738" y="8000131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B6E5ADB8-CF11-9048-B55D-4672F67A47E3}"/>
              </a:ext>
            </a:extLst>
          </p:cNvPr>
          <p:cNvSpPr/>
          <p:nvPr/>
        </p:nvSpPr>
        <p:spPr>
          <a:xfrm flipH="1">
            <a:off x="2264738" y="11167675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3D286FFA-B824-A04F-81B6-E5E193A0E54E}"/>
              </a:ext>
            </a:extLst>
          </p:cNvPr>
          <p:cNvSpPr/>
          <p:nvPr/>
        </p:nvSpPr>
        <p:spPr>
          <a:xfrm>
            <a:off x="16068738" y="11162431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4158CB08-003B-AD4D-AD84-9D2C8E9683F7}"/>
              </a:ext>
            </a:extLst>
          </p:cNvPr>
          <p:cNvSpPr>
            <a:spLocks/>
          </p:cNvSpPr>
          <p:nvPr/>
        </p:nvSpPr>
        <p:spPr bwMode="auto">
          <a:xfrm>
            <a:off x="8702660" y="4080491"/>
            <a:ext cx="6972329" cy="9093641"/>
          </a:xfrm>
          <a:custGeom>
            <a:avLst/>
            <a:gdLst>
              <a:gd name="connsiteX0" fmla="*/ 3571427 w 6437674"/>
              <a:gd name="connsiteY0" fmla="*/ 173 h 8396325"/>
              <a:gd name="connsiteX1" fmla="*/ 4776094 w 6437674"/>
              <a:gd name="connsiteY1" fmla="*/ 237465 h 8396325"/>
              <a:gd name="connsiteX2" fmla="*/ 6344509 w 6437674"/>
              <a:gd name="connsiteY2" fmla="*/ 2051634 h 8396325"/>
              <a:gd name="connsiteX3" fmla="*/ 6403779 w 6437674"/>
              <a:gd name="connsiteY3" fmla="*/ 3183542 h 8396325"/>
              <a:gd name="connsiteX4" fmla="*/ 6022281 w 6437674"/>
              <a:gd name="connsiteY4" fmla="*/ 4255445 h 8396325"/>
              <a:gd name="connsiteX5" fmla="*/ 5621527 w 6437674"/>
              <a:gd name="connsiteY5" fmla="*/ 4996542 h 8396325"/>
              <a:gd name="connsiteX6" fmla="*/ 5438902 w 6437674"/>
              <a:gd name="connsiteY6" fmla="*/ 5789462 h 8396325"/>
              <a:gd name="connsiteX7" fmla="*/ 5787004 w 6437674"/>
              <a:gd name="connsiteY7" fmla="*/ 8047433 h 8396325"/>
              <a:gd name="connsiteX8" fmla="*/ 4469813 w 6437674"/>
              <a:gd name="connsiteY8" fmla="*/ 8118737 h 8396325"/>
              <a:gd name="connsiteX9" fmla="*/ 3097563 w 6437674"/>
              <a:gd name="connsiteY9" fmla="*/ 8394992 h 8396325"/>
              <a:gd name="connsiteX10" fmla="*/ 2180824 w 6437674"/>
              <a:gd name="connsiteY10" fmla="*/ 8053277 h 8396325"/>
              <a:gd name="connsiteX11" fmla="*/ 2230166 w 6437674"/>
              <a:gd name="connsiteY11" fmla="*/ 6929941 h 8396325"/>
              <a:gd name="connsiteX12" fmla="*/ 2126668 w 6437674"/>
              <a:gd name="connsiteY12" fmla="*/ 6555107 h 8396325"/>
              <a:gd name="connsiteX13" fmla="*/ 1875144 w 6437674"/>
              <a:gd name="connsiteY13" fmla="*/ 6411719 h 8396325"/>
              <a:gd name="connsiteX14" fmla="*/ 1555023 w 6437674"/>
              <a:gd name="connsiteY14" fmla="*/ 6393405 h 8396325"/>
              <a:gd name="connsiteX15" fmla="*/ 1109440 w 6437674"/>
              <a:gd name="connsiteY15" fmla="*/ 6356000 h 8396325"/>
              <a:gd name="connsiteX16" fmla="*/ 683715 w 6437674"/>
              <a:gd name="connsiteY16" fmla="*/ 6152607 h 8396325"/>
              <a:gd name="connsiteX17" fmla="*/ 595260 w 6437674"/>
              <a:gd name="connsiteY17" fmla="*/ 5788293 h 8396325"/>
              <a:gd name="connsiteX18" fmla="*/ 645805 w 6437674"/>
              <a:gd name="connsiteY18" fmla="*/ 5520219 h 8396325"/>
              <a:gd name="connsiteX19" fmla="*/ 580818 w 6437674"/>
              <a:gd name="connsiteY19" fmla="*/ 5324620 h 8396325"/>
              <a:gd name="connsiteX20" fmla="*/ 505602 w 6437674"/>
              <a:gd name="connsiteY20" fmla="*/ 5139151 h 8396325"/>
              <a:gd name="connsiteX21" fmla="*/ 575403 w 6437674"/>
              <a:gd name="connsiteY21" fmla="*/ 5031999 h 8396325"/>
              <a:gd name="connsiteX22" fmla="*/ 462879 w 6437674"/>
              <a:gd name="connsiteY22" fmla="*/ 4920173 h 8396325"/>
              <a:gd name="connsiteX23" fmla="*/ 473710 w 6437674"/>
              <a:gd name="connsiteY23" fmla="*/ 4712104 h 8396325"/>
              <a:gd name="connsiteX24" fmla="*/ 461675 w 6437674"/>
              <a:gd name="connsiteY24" fmla="*/ 4483385 h 8396325"/>
              <a:gd name="connsiteX25" fmla="*/ 149377 w 6437674"/>
              <a:gd name="connsiteY25" fmla="*/ 4340386 h 8396325"/>
              <a:gd name="connsiteX26" fmla="*/ 12182 w 6437674"/>
              <a:gd name="connsiteY26" fmla="*/ 4193102 h 8396325"/>
              <a:gd name="connsiteX27" fmla="*/ 161411 w 6437674"/>
              <a:gd name="connsiteY27" fmla="*/ 3774238 h 8396325"/>
              <a:gd name="connsiteX28" fmla="*/ 610905 w 6437674"/>
              <a:gd name="connsiteY28" fmla="*/ 3177697 h 8396325"/>
              <a:gd name="connsiteX29" fmla="*/ 676795 w 6437674"/>
              <a:gd name="connsiteY29" fmla="*/ 2930275 h 8396325"/>
              <a:gd name="connsiteX30" fmla="*/ 587137 w 6437674"/>
              <a:gd name="connsiteY30" fmla="*/ 2659085 h 8396325"/>
              <a:gd name="connsiteX31" fmla="*/ 588641 w 6437674"/>
              <a:gd name="connsiteY31" fmla="*/ 2332565 h 8396325"/>
              <a:gd name="connsiteX32" fmla="*/ 631966 w 6437674"/>
              <a:gd name="connsiteY32" fmla="*/ 2181385 h 8396325"/>
              <a:gd name="connsiteX33" fmla="*/ 1122979 w 6437674"/>
              <a:gd name="connsiteY33" fmla="*/ 945832 h 8396325"/>
              <a:gd name="connsiteX34" fmla="*/ 2827686 w 6437674"/>
              <a:gd name="connsiteY34" fmla="*/ 58619 h 8396325"/>
              <a:gd name="connsiteX35" fmla="*/ 3571427 w 6437674"/>
              <a:gd name="connsiteY35" fmla="*/ 173 h 839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37674" h="8396325">
                <a:moveTo>
                  <a:pt x="3571427" y="173"/>
                </a:moveTo>
                <a:cubicBezTo>
                  <a:pt x="3984515" y="4070"/>
                  <a:pt x="4393393" y="74205"/>
                  <a:pt x="4776094" y="237465"/>
                </a:cubicBezTo>
                <a:cubicBezTo>
                  <a:pt x="5550223" y="567880"/>
                  <a:pt x="6126983" y="1238063"/>
                  <a:pt x="6344509" y="2051634"/>
                </a:cubicBezTo>
                <a:cubicBezTo>
                  <a:pt x="6444396" y="2424521"/>
                  <a:pt x="6463651" y="2808317"/>
                  <a:pt x="6403779" y="3183542"/>
                </a:cubicBezTo>
                <a:cubicBezTo>
                  <a:pt x="6344207" y="3556818"/>
                  <a:pt x="6206712" y="3918015"/>
                  <a:pt x="6022281" y="4255445"/>
                </a:cubicBezTo>
                <a:cubicBezTo>
                  <a:pt x="5888095" y="4501697"/>
                  <a:pt x="5728335" y="4737041"/>
                  <a:pt x="5621527" y="4996542"/>
                </a:cubicBezTo>
                <a:cubicBezTo>
                  <a:pt x="5517729" y="5249029"/>
                  <a:pt x="5466281" y="5517103"/>
                  <a:pt x="5438902" y="5789462"/>
                </a:cubicBezTo>
                <a:cubicBezTo>
                  <a:pt x="5361880" y="6559393"/>
                  <a:pt x="5481925" y="7335947"/>
                  <a:pt x="5787004" y="8047433"/>
                </a:cubicBezTo>
                <a:cubicBezTo>
                  <a:pt x="5345031" y="7994831"/>
                  <a:pt x="4899449" y="8019768"/>
                  <a:pt x="4469813" y="8118737"/>
                </a:cubicBezTo>
                <a:cubicBezTo>
                  <a:pt x="4015505" y="8223551"/>
                  <a:pt x="3571126" y="8414085"/>
                  <a:pt x="3097563" y="8394992"/>
                </a:cubicBezTo>
                <a:cubicBezTo>
                  <a:pt x="2763601" y="8381355"/>
                  <a:pt x="2442277" y="8261735"/>
                  <a:pt x="2180824" y="8053277"/>
                </a:cubicBezTo>
                <a:cubicBezTo>
                  <a:pt x="2232272" y="7681170"/>
                  <a:pt x="2248519" y="7305166"/>
                  <a:pt x="2230166" y="6929941"/>
                </a:cubicBezTo>
                <a:cubicBezTo>
                  <a:pt x="2223547" y="6797074"/>
                  <a:pt x="2210309" y="6658751"/>
                  <a:pt x="2126668" y="6555107"/>
                </a:cubicBezTo>
                <a:cubicBezTo>
                  <a:pt x="2062283" y="6475620"/>
                  <a:pt x="1969917" y="6432370"/>
                  <a:pt x="1875144" y="6411719"/>
                </a:cubicBezTo>
                <a:cubicBezTo>
                  <a:pt x="1772549" y="6389509"/>
                  <a:pt x="1664538" y="6393795"/>
                  <a:pt x="1555023" y="6393405"/>
                </a:cubicBezTo>
                <a:cubicBezTo>
                  <a:pt x="1402183" y="6393016"/>
                  <a:pt x="1253555" y="6381717"/>
                  <a:pt x="1109440" y="6356000"/>
                </a:cubicBezTo>
                <a:cubicBezTo>
                  <a:pt x="953591" y="6328725"/>
                  <a:pt x="790522" y="6281579"/>
                  <a:pt x="683715" y="6152607"/>
                </a:cubicBezTo>
                <a:cubicBezTo>
                  <a:pt x="600375" y="6051691"/>
                  <a:pt x="572996" y="5917654"/>
                  <a:pt x="595260" y="5788293"/>
                </a:cubicBezTo>
                <a:cubicBezTo>
                  <a:pt x="610604" y="5698286"/>
                  <a:pt x="649416" y="5611785"/>
                  <a:pt x="645805" y="5520219"/>
                </a:cubicBezTo>
                <a:cubicBezTo>
                  <a:pt x="643098" y="5451253"/>
                  <a:pt x="616922" y="5384235"/>
                  <a:pt x="580818" y="5324620"/>
                </a:cubicBezTo>
                <a:cubicBezTo>
                  <a:pt x="544715" y="5264615"/>
                  <a:pt x="499885" y="5210455"/>
                  <a:pt x="505602" y="5139151"/>
                </a:cubicBezTo>
                <a:cubicBezTo>
                  <a:pt x="509212" y="5093953"/>
                  <a:pt x="535388" y="5053819"/>
                  <a:pt x="575403" y="5031999"/>
                </a:cubicBezTo>
                <a:cubicBezTo>
                  <a:pt x="521849" y="5015245"/>
                  <a:pt x="479727" y="4973553"/>
                  <a:pt x="462879" y="4920173"/>
                </a:cubicBezTo>
                <a:cubicBezTo>
                  <a:pt x="441217" y="4851595"/>
                  <a:pt x="464082" y="4780681"/>
                  <a:pt x="473710" y="4712104"/>
                </a:cubicBezTo>
                <a:cubicBezTo>
                  <a:pt x="484541" y="4636513"/>
                  <a:pt x="480931" y="4558975"/>
                  <a:pt x="461675" y="4483385"/>
                </a:cubicBezTo>
                <a:lnTo>
                  <a:pt x="149377" y="4340386"/>
                </a:lnTo>
                <a:cubicBezTo>
                  <a:pt x="83788" y="4314281"/>
                  <a:pt x="33543" y="4260510"/>
                  <a:pt x="12182" y="4193102"/>
                </a:cubicBezTo>
                <a:cubicBezTo>
                  <a:pt x="-35054" y="4043480"/>
                  <a:pt x="63630" y="3900092"/>
                  <a:pt x="161411" y="3774238"/>
                </a:cubicBezTo>
                <a:cubicBezTo>
                  <a:pt x="314552" y="3577469"/>
                  <a:pt x="463782" y="3378362"/>
                  <a:pt x="610905" y="3177697"/>
                </a:cubicBezTo>
                <a:cubicBezTo>
                  <a:pt x="663256" y="3106393"/>
                  <a:pt x="687626" y="3017944"/>
                  <a:pt x="676795" y="2930275"/>
                </a:cubicBezTo>
                <a:cubicBezTo>
                  <a:pt x="665061" y="2834813"/>
                  <a:pt x="614215" y="2750261"/>
                  <a:pt x="587137" y="2659085"/>
                </a:cubicBezTo>
                <a:cubicBezTo>
                  <a:pt x="555546" y="2552713"/>
                  <a:pt x="555847" y="2439327"/>
                  <a:pt x="588641" y="2332565"/>
                </a:cubicBezTo>
                <a:cubicBezTo>
                  <a:pt x="603383" y="2282302"/>
                  <a:pt x="617825" y="2231648"/>
                  <a:pt x="631966" y="2181385"/>
                </a:cubicBezTo>
                <a:cubicBezTo>
                  <a:pt x="753215" y="1751221"/>
                  <a:pt x="857615" y="1306640"/>
                  <a:pt x="1122979" y="945832"/>
                </a:cubicBezTo>
                <a:cubicBezTo>
                  <a:pt x="1517715" y="410076"/>
                  <a:pt x="2169090" y="164212"/>
                  <a:pt x="2827686" y="58619"/>
                </a:cubicBezTo>
                <a:cubicBezTo>
                  <a:pt x="3074095" y="19266"/>
                  <a:pt x="3323513" y="-2165"/>
                  <a:pt x="3571427" y="1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endParaRPr lang="en-US"/>
          </a:p>
        </p:txBody>
      </p:sp>
      <p:sp>
        <p:nvSpPr>
          <p:cNvPr id="128" name="Freeform 3">
            <a:extLst>
              <a:ext uri="{FF2B5EF4-FFF2-40B4-BE49-F238E27FC236}">
                <a16:creationId xmlns:a16="http://schemas.microsoft.com/office/drawing/2014/main" id="{BBD94DD1-ED68-EE49-9366-A6B13563D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22" y="4831779"/>
            <a:ext cx="4764238" cy="4158741"/>
          </a:xfrm>
          <a:custGeom>
            <a:avLst/>
            <a:gdLst>
              <a:gd name="T0" fmla="*/ 18641 w 19779"/>
              <a:gd name="T1" fmla="*/ 9064 h 17263"/>
              <a:gd name="T2" fmla="*/ 18641 w 19779"/>
              <a:gd name="T3" fmla="*/ 9064 h 17263"/>
              <a:gd name="T4" fmla="*/ 19101 w 19779"/>
              <a:gd name="T5" fmla="*/ 5655 h 17263"/>
              <a:gd name="T6" fmla="*/ 16640 w 19779"/>
              <a:gd name="T7" fmla="*/ 3626 h 17263"/>
              <a:gd name="T8" fmla="*/ 13149 w 19779"/>
              <a:gd name="T9" fmla="*/ 298 h 17263"/>
              <a:gd name="T10" fmla="*/ 9362 w 19779"/>
              <a:gd name="T11" fmla="*/ 893 h 17263"/>
              <a:gd name="T12" fmla="*/ 7278 w 19779"/>
              <a:gd name="T13" fmla="*/ 704 h 17263"/>
              <a:gd name="T14" fmla="*/ 5926 w 19779"/>
              <a:gd name="T15" fmla="*/ 1705 h 17263"/>
              <a:gd name="T16" fmla="*/ 3084 w 19779"/>
              <a:gd name="T17" fmla="*/ 2490 h 17263"/>
              <a:gd name="T18" fmla="*/ 1677 w 19779"/>
              <a:gd name="T19" fmla="*/ 4925 h 17263"/>
              <a:gd name="T20" fmla="*/ 82 w 19779"/>
              <a:gd name="T21" fmla="*/ 6711 h 17263"/>
              <a:gd name="T22" fmla="*/ 515 w 19779"/>
              <a:gd name="T23" fmla="*/ 8280 h 17263"/>
              <a:gd name="T24" fmla="*/ 595 w 19779"/>
              <a:gd name="T25" fmla="*/ 10389 h 17263"/>
              <a:gd name="T26" fmla="*/ 4952 w 19779"/>
              <a:gd name="T27" fmla="*/ 11986 h 17263"/>
              <a:gd name="T28" fmla="*/ 5357 w 19779"/>
              <a:gd name="T29" fmla="*/ 11769 h 17263"/>
              <a:gd name="T30" fmla="*/ 5439 w 19779"/>
              <a:gd name="T31" fmla="*/ 11986 h 17263"/>
              <a:gd name="T32" fmla="*/ 9794 w 19779"/>
              <a:gd name="T33" fmla="*/ 13582 h 17263"/>
              <a:gd name="T34" fmla="*/ 9956 w 19779"/>
              <a:gd name="T35" fmla="*/ 13501 h 17263"/>
              <a:gd name="T36" fmla="*/ 11931 w 19779"/>
              <a:gd name="T37" fmla="*/ 13988 h 17263"/>
              <a:gd name="T38" fmla="*/ 12283 w 19779"/>
              <a:gd name="T39" fmla="*/ 14827 h 17263"/>
              <a:gd name="T40" fmla="*/ 15557 w 19779"/>
              <a:gd name="T41" fmla="*/ 17262 h 17263"/>
              <a:gd name="T42" fmla="*/ 16125 w 19779"/>
              <a:gd name="T43" fmla="*/ 16748 h 17263"/>
              <a:gd name="T44" fmla="*/ 16098 w 19779"/>
              <a:gd name="T45" fmla="*/ 16720 h 17263"/>
              <a:gd name="T46" fmla="*/ 14096 w 19779"/>
              <a:gd name="T47" fmla="*/ 13988 h 17263"/>
              <a:gd name="T48" fmla="*/ 14096 w 19779"/>
              <a:gd name="T49" fmla="*/ 13879 h 17263"/>
              <a:gd name="T50" fmla="*/ 17208 w 19779"/>
              <a:gd name="T51" fmla="*/ 14042 h 17263"/>
              <a:gd name="T52" fmla="*/ 19074 w 19779"/>
              <a:gd name="T53" fmla="*/ 9794 h 17263"/>
              <a:gd name="T54" fmla="*/ 18641 w 19779"/>
              <a:gd name="T55" fmla="*/ 9064 h 17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779" h="17263">
                <a:moveTo>
                  <a:pt x="18641" y="9064"/>
                </a:moveTo>
                <a:lnTo>
                  <a:pt x="18641" y="9064"/>
                </a:lnTo>
                <a:cubicBezTo>
                  <a:pt x="19399" y="8280"/>
                  <a:pt x="19642" y="6927"/>
                  <a:pt x="19101" y="5655"/>
                </a:cubicBezTo>
                <a:cubicBezTo>
                  <a:pt x="18614" y="4519"/>
                  <a:pt x="17640" y="3762"/>
                  <a:pt x="16640" y="3626"/>
                </a:cubicBezTo>
                <a:cubicBezTo>
                  <a:pt x="16828" y="2220"/>
                  <a:pt x="15313" y="758"/>
                  <a:pt x="13149" y="298"/>
                </a:cubicBezTo>
                <a:cubicBezTo>
                  <a:pt x="11633" y="0"/>
                  <a:pt x="10226" y="244"/>
                  <a:pt x="9362" y="893"/>
                </a:cubicBezTo>
                <a:cubicBezTo>
                  <a:pt x="8767" y="568"/>
                  <a:pt x="8009" y="460"/>
                  <a:pt x="7278" y="704"/>
                </a:cubicBezTo>
                <a:cubicBezTo>
                  <a:pt x="6710" y="893"/>
                  <a:pt x="6250" y="1245"/>
                  <a:pt x="5926" y="1705"/>
                </a:cubicBezTo>
                <a:cubicBezTo>
                  <a:pt x="5033" y="1542"/>
                  <a:pt x="3950" y="1787"/>
                  <a:pt x="3084" y="2490"/>
                </a:cubicBezTo>
                <a:cubicBezTo>
                  <a:pt x="2245" y="3139"/>
                  <a:pt x="1759" y="4059"/>
                  <a:pt x="1677" y="4925"/>
                </a:cubicBezTo>
                <a:cubicBezTo>
                  <a:pt x="839" y="5141"/>
                  <a:pt x="190" y="5818"/>
                  <a:pt x="82" y="6711"/>
                </a:cubicBezTo>
                <a:cubicBezTo>
                  <a:pt x="0" y="7305"/>
                  <a:pt x="162" y="7847"/>
                  <a:pt x="515" y="8280"/>
                </a:cubicBezTo>
                <a:cubicBezTo>
                  <a:pt x="298" y="8955"/>
                  <a:pt x="298" y="9713"/>
                  <a:pt x="595" y="10389"/>
                </a:cubicBezTo>
                <a:cubicBezTo>
                  <a:pt x="1272" y="12013"/>
                  <a:pt x="3220" y="12716"/>
                  <a:pt x="4952" y="11986"/>
                </a:cubicBezTo>
                <a:cubicBezTo>
                  <a:pt x="5087" y="11904"/>
                  <a:pt x="5222" y="11851"/>
                  <a:pt x="5357" y="11769"/>
                </a:cubicBezTo>
                <a:cubicBezTo>
                  <a:pt x="5385" y="11851"/>
                  <a:pt x="5412" y="11931"/>
                  <a:pt x="5439" y="11986"/>
                </a:cubicBezTo>
                <a:cubicBezTo>
                  <a:pt x="6115" y="13609"/>
                  <a:pt x="8063" y="14312"/>
                  <a:pt x="9794" y="13582"/>
                </a:cubicBezTo>
                <a:cubicBezTo>
                  <a:pt x="9848" y="13555"/>
                  <a:pt x="9902" y="13528"/>
                  <a:pt x="9956" y="13501"/>
                </a:cubicBezTo>
                <a:cubicBezTo>
                  <a:pt x="10443" y="14015"/>
                  <a:pt x="11200" y="14232"/>
                  <a:pt x="11931" y="13988"/>
                </a:cubicBezTo>
                <a:cubicBezTo>
                  <a:pt x="12039" y="14285"/>
                  <a:pt x="12148" y="14556"/>
                  <a:pt x="12283" y="14827"/>
                </a:cubicBezTo>
                <a:cubicBezTo>
                  <a:pt x="13013" y="16207"/>
                  <a:pt x="14285" y="17099"/>
                  <a:pt x="15557" y="17262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16720"/>
                  <a:pt x="16098" y="16720"/>
                  <a:pt x="16098" y="16720"/>
                </a:cubicBezTo>
                <a:cubicBezTo>
                  <a:pt x="14935" y="16342"/>
                  <a:pt x="14096" y="15259"/>
                  <a:pt x="14096" y="13988"/>
                </a:cubicBezTo>
                <a:cubicBezTo>
                  <a:pt x="14096" y="13961"/>
                  <a:pt x="14096" y="13907"/>
                  <a:pt x="14096" y="13879"/>
                </a:cubicBezTo>
                <a:cubicBezTo>
                  <a:pt x="14988" y="14394"/>
                  <a:pt x="16125" y="14502"/>
                  <a:pt x="17208" y="14042"/>
                </a:cubicBezTo>
                <a:cubicBezTo>
                  <a:pt x="18912" y="13311"/>
                  <a:pt x="19778" y="11418"/>
                  <a:pt x="19074" y="9794"/>
                </a:cubicBezTo>
                <a:cubicBezTo>
                  <a:pt x="18966" y="9523"/>
                  <a:pt x="18831" y="9280"/>
                  <a:pt x="18641" y="9064"/>
                </a:cubicBezTo>
              </a:path>
            </a:pathLst>
          </a:custGeom>
          <a:solidFill>
            <a:schemeClr val="accent2"/>
          </a:solidFill>
          <a:ln w="1016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8">
            <a:extLst>
              <a:ext uri="{FF2B5EF4-FFF2-40B4-BE49-F238E27FC236}">
                <a16:creationId xmlns:a16="http://schemas.microsoft.com/office/drawing/2014/main" id="{1BC70F9B-F9C4-9442-B2E6-3D1D6CF4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5633" y="6288086"/>
            <a:ext cx="3819889" cy="2731065"/>
          </a:xfrm>
          <a:custGeom>
            <a:avLst/>
            <a:gdLst>
              <a:gd name="T0" fmla="*/ 13285 w 15856"/>
              <a:gd name="T1" fmla="*/ 8116 h 11337"/>
              <a:gd name="T2" fmla="*/ 13285 w 15856"/>
              <a:gd name="T3" fmla="*/ 8116 h 11337"/>
              <a:gd name="T4" fmla="*/ 15151 w 15856"/>
              <a:gd name="T5" fmla="*/ 3868 h 11337"/>
              <a:gd name="T6" fmla="*/ 14718 w 15856"/>
              <a:gd name="T7" fmla="*/ 3138 h 11337"/>
              <a:gd name="T8" fmla="*/ 15422 w 15856"/>
              <a:gd name="T9" fmla="*/ 1705 h 11337"/>
              <a:gd name="T10" fmla="*/ 9037 w 15856"/>
              <a:gd name="T11" fmla="*/ 1623 h 11337"/>
              <a:gd name="T12" fmla="*/ 8143 w 15856"/>
              <a:gd name="T13" fmla="*/ 4003 h 11337"/>
              <a:gd name="T14" fmla="*/ 7873 w 15856"/>
              <a:gd name="T15" fmla="*/ 3922 h 11337"/>
              <a:gd name="T16" fmla="*/ 0 w 15856"/>
              <a:gd name="T17" fmla="*/ 6303 h 11337"/>
              <a:gd name="T18" fmla="*/ 1029 w 15856"/>
              <a:gd name="T19" fmla="*/ 6060 h 11337"/>
              <a:gd name="T20" fmla="*/ 1434 w 15856"/>
              <a:gd name="T21" fmla="*/ 5843 h 11337"/>
              <a:gd name="T22" fmla="*/ 1516 w 15856"/>
              <a:gd name="T23" fmla="*/ 6060 h 11337"/>
              <a:gd name="T24" fmla="*/ 5871 w 15856"/>
              <a:gd name="T25" fmla="*/ 7656 h 11337"/>
              <a:gd name="T26" fmla="*/ 6033 w 15856"/>
              <a:gd name="T27" fmla="*/ 7575 h 11337"/>
              <a:gd name="T28" fmla="*/ 8008 w 15856"/>
              <a:gd name="T29" fmla="*/ 8062 h 11337"/>
              <a:gd name="T30" fmla="*/ 8360 w 15856"/>
              <a:gd name="T31" fmla="*/ 8901 h 11337"/>
              <a:gd name="T32" fmla="*/ 11634 w 15856"/>
              <a:gd name="T33" fmla="*/ 11336 h 11337"/>
              <a:gd name="T34" fmla="*/ 12202 w 15856"/>
              <a:gd name="T35" fmla="*/ 10822 h 11337"/>
              <a:gd name="T36" fmla="*/ 12175 w 15856"/>
              <a:gd name="T37" fmla="*/ 10794 h 11337"/>
              <a:gd name="T38" fmla="*/ 10173 w 15856"/>
              <a:gd name="T39" fmla="*/ 8062 h 11337"/>
              <a:gd name="T40" fmla="*/ 10173 w 15856"/>
              <a:gd name="T41" fmla="*/ 7953 h 11337"/>
              <a:gd name="T42" fmla="*/ 13285 w 15856"/>
              <a:gd name="T43" fmla="*/ 8116 h 1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56" h="11337">
                <a:moveTo>
                  <a:pt x="13285" y="8116"/>
                </a:moveTo>
                <a:lnTo>
                  <a:pt x="13285" y="8116"/>
                </a:lnTo>
                <a:cubicBezTo>
                  <a:pt x="14989" y="7385"/>
                  <a:pt x="15855" y="5492"/>
                  <a:pt x="15151" y="3868"/>
                </a:cubicBezTo>
                <a:cubicBezTo>
                  <a:pt x="15043" y="3597"/>
                  <a:pt x="14908" y="3354"/>
                  <a:pt x="14718" y="3138"/>
                </a:cubicBezTo>
                <a:cubicBezTo>
                  <a:pt x="15070" y="2759"/>
                  <a:pt x="15314" y="2273"/>
                  <a:pt x="15422" y="1705"/>
                </a:cubicBezTo>
                <a:cubicBezTo>
                  <a:pt x="13230" y="81"/>
                  <a:pt x="10471" y="0"/>
                  <a:pt x="9037" y="1623"/>
                </a:cubicBezTo>
                <a:cubicBezTo>
                  <a:pt x="8441" y="2273"/>
                  <a:pt x="8171" y="3111"/>
                  <a:pt x="8143" y="4003"/>
                </a:cubicBezTo>
                <a:cubicBezTo>
                  <a:pt x="8063" y="3977"/>
                  <a:pt x="7955" y="3949"/>
                  <a:pt x="7873" y="3922"/>
                </a:cubicBezTo>
                <a:cubicBezTo>
                  <a:pt x="4601" y="3138"/>
                  <a:pt x="1407" y="4193"/>
                  <a:pt x="0" y="6303"/>
                </a:cubicBezTo>
                <a:cubicBezTo>
                  <a:pt x="352" y="6276"/>
                  <a:pt x="704" y="6195"/>
                  <a:pt x="1029" y="6060"/>
                </a:cubicBezTo>
                <a:cubicBezTo>
                  <a:pt x="1164" y="5978"/>
                  <a:pt x="1299" y="5925"/>
                  <a:pt x="1434" y="5843"/>
                </a:cubicBezTo>
                <a:cubicBezTo>
                  <a:pt x="1462" y="5925"/>
                  <a:pt x="1489" y="6005"/>
                  <a:pt x="1516" y="6060"/>
                </a:cubicBezTo>
                <a:cubicBezTo>
                  <a:pt x="2192" y="7683"/>
                  <a:pt x="4140" y="8386"/>
                  <a:pt x="5871" y="7656"/>
                </a:cubicBezTo>
                <a:cubicBezTo>
                  <a:pt x="5925" y="7629"/>
                  <a:pt x="5979" y="7602"/>
                  <a:pt x="6033" y="7575"/>
                </a:cubicBezTo>
                <a:cubicBezTo>
                  <a:pt x="6520" y="8089"/>
                  <a:pt x="7277" y="8306"/>
                  <a:pt x="8008" y="8062"/>
                </a:cubicBezTo>
                <a:cubicBezTo>
                  <a:pt x="8116" y="8359"/>
                  <a:pt x="8225" y="8630"/>
                  <a:pt x="8360" y="8901"/>
                </a:cubicBezTo>
                <a:cubicBezTo>
                  <a:pt x="9090" y="10281"/>
                  <a:pt x="10362" y="11173"/>
                  <a:pt x="11634" y="11336"/>
                </a:cubicBezTo>
                <a:cubicBezTo>
                  <a:pt x="12202" y="10822"/>
                  <a:pt x="12202" y="10822"/>
                  <a:pt x="12202" y="10822"/>
                </a:cubicBezTo>
                <a:cubicBezTo>
                  <a:pt x="12202" y="10794"/>
                  <a:pt x="12175" y="10794"/>
                  <a:pt x="12175" y="10794"/>
                </a:cubicBezTo>
                <a:cubicBezTo>
                  <a:pt x="11012" y="10416"/>
                  <a:pt x="10173" y="9333"/>
                  <a:pt x="10173" y="8062"/>
                </a:cubicBezTo>
                <a:cubicBezTo>
                  <a:pt x="10173" y="8035"/>
                  <a:pt x="10173" y="7981"/>
                  <a:pt x="10173" y="7953"/>
                </a:cubicBezTo>
                <a:cubicBezTo>
                  <a:pt x="11065" y="8468"/>
                  <a:pt x="12202" y="8576"/>
                  <a:pt x="13285" y="8116"/>
                </a:cubicBezTo>
              </a:path>
            </a:pathLst>
          </a:custGeom>
          <a:solidFill>
            <a:schemeClr val="accent6"/>
          </a:solidFill>
          <a:ln w="1016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9">
            <a:extLst>
              <a:ext uri="{FF2B5EF4-FFF2-40B4-BE49-F238E27FC236}">
                <a16:creationId xmlns:a16="http://schemas.microsoft.com/office/drawing/2014/main" id="{AF7F27E5-9F01-D246-B967-3F7BBEB9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308" y="4832953"/>
            <a:ext cx="2822426" cy="2926521"/>
          </a:xfrm>
          <a:custGeom>
            <a:avLst/>
            <a:gdLst>
              <a:gd name="T0" fmla="*/ 11146 w 11715"/>
              <a:gd name="T1" fmla="*/ 9794 h 12149"/>
              <a:gd name="T2" fmla="*/ 11146 w 11715"/>
              <a:gd name="T3" fmla="*/ 9794 h 12149"/>
              <a:gd name="T4" fmla="*/ 10713 w 11715"/>
              <a:gd name="T5" fmla="*/ 9064 h 12149"/>
              <a:gd name="T6" fmla="*/ 11173 w 11715"/>
              <a:gd name="T7" fmla="*/ 5655 h 12149"/>
              <a:gd name="T8" fmla="*/ 8712 w 11715"/>
              <a:gd name="T9" fmla="*/ 3626 h 12149"/>
              <a:gd name="T10" fmla="*/ 5221 w 11715"/>
              <a:gd name="T11" fmla="*/ 298 h 12149"/>
              <a:gd name="T12" fmla="*/ 1434 w 11715"/>
              <a:gd name="T13" fmla="*/ 893 h 12149"/>
              <a:gd name="T14" fmla="*/ 568 w 11715"/>
              <a:gd name="T15" fmla="*/ 2246 h 12149"/>
              <a:gd name="T16" fmla="*/ 3625 w 11715"/>
              <a:gd name="T17" fmla="*/ 6982 h 12149"/>
              <a:gd name="T18" fmla="*/ 5627 w 11715"/>
              <a:gd name="T19" fmla="*/ 7117 h 12149"/>
              <a:gd name="T20" fmla="*/ 6303 w 11715"/>
              <a:gd name="T21" fmla="*/ 9523 h 12149"/>
              <a:gd name="T22" fmla="*/ 7602 w 11715"/>
              <a:gd name="T23" fmla="*/ 10362 h 12149"/>
              <a:gd name="T24" fmla="*/ 9171 w 11715"/>
              <a:gd name="T25" fmla="*/ 12067 h 12149"/>
              <a:gd name="T26" fmla="*/ 11390 w 11715"/>
              <a:gd name="T27" fmla="*/ 10687 h 12149"/>
              <a:gd name="T28" fmla="*/ 11146 w 11715"/>
              <a:gd name="T29" fmla="*/ 9794 h 1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15" h="12149">
                <a:moveTo>
                  <a:pt x="11146" y="9794"/>
                </a:moveTo>
                <a:lnTo>
                  <a:pt x="11146" y="9794"/>
                </a:lnTo>
                <a:cubicBezTo>
                  <a:pt x="11038" y="9523"/>
                  <a:pt x="10903" y="9280"/>
                  <a:pt x="10713" y="9064"/>
                </a:cubicBezTo>
                <a:cubicBezTo>
                  <a:pt x="11471" y="8280"/>
                  <a:pt x="11714" y="6927"/>
                  <a:pt x="11173" y="5655"/>
                </a:cubicBezTo>
                <a:cubicBezTo>
                  <a:pt x="10686" y="4519"/>
                  <a:pt x="9712" y="3762"/>
                  <a:pt x="8712" y="3626"/>
                </a:cubicBezTo>
                <a:cubicBezTo>
                  <a:pt x="8900" y="2220"/>
                  <a:pt x="7385" y="758"/>
                  <a:pt x="5221" y="298"/>
                </a:cubicBezTo>
                <a:cubicBezTo>
                  <a:pt x="3705" y="0"/>
                  <a:pt x="2298" y="244"/>
                  <a:pt x="1434" y="893"/>
                </a:cubicBezTo>
                <a:cubicBezTo>
                  <a:pt x="1407" y="893"/>
                  <a:pt x="731" y="1705"/>
                  <a:pt x="568" y="2246"/>
                </a:cubicBezTo>
                <a:cubicBezTo>
                  <a:pt x="0" y="4221"/>
                  <a:pt x="1380" y="6332"/>
                  <a:pt x="3625" y="6982"/>
                </a:cubicBezTo>
                <a:cubicBezTo>
                  <a:pt x="4301" y="7170"/>
                  <a:pt x="5004" y="7198"/>
                  <a:pt x="5627" y="7117"/>
                </a:cubicBezTo>
                <a:cubicBezTo>
                  <a:pt x="5518" y="7982"/>
                  <a:pt x="5735" y="8874"/>
                  <a:pt x="6303" y="9523"/>
                </a:cubicBezTo>
                <a:cubicBezTo>
                  <a:pt x="6655" y="9929"/>
                  <a:pt x="7115" y="10200"/>
                  <a:pt x="7602" y="10362"/>
                </a:cubicBezTo>
                <a:cubicBezTo>
                  <a:pt x="7466" y="11336"/>
                  <a:pt x="8143" y="12013"/>
                  <a:pt x="9171" y="12067"/>
                </a:cubicBezTo>
                <a:cubicBezTo>
                  <a:pt x="10930" y="12148"/>
                  <a:pt x="11336" y="10687"/>
                  <a:pt x="11390" y="10687"/>
                </a:cubicBezTo>
                <a:cubicBezTo>
                  <a:pt x="11363" y="10389"/>
                  <a:pt x="11281" y="10091"/>
                  <a:pt x="11146" y="9794"/>
                </a:cubicBezTo>
              </a:path>
            </a:pathLst>
          </a:custGeom>
          <a:solidFill>
            <a:schemeClr val="accent3"/>
          </a:solidFill>
          <a:ln w="1016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4BD5DD53-BDA3-DA4A-A452-B68F9B9A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080" y="6025596"/>
            <a:ext cx="1550900" cy="1896131"/>
          </a:xfrm>
          <a:custGeom>
            <a:avLst/>
            <a:gdLst>
              <a:gd name="T0" fmla="*/ 5871 w 6440"/>
              <a:gd name="T1" fmla="*/ 3355 h 7873"/>
              <a:gd name="T2" fmla="*/ 5871 w 6440"/>
              <a:gd name="T3" fmla="*/ 3355 h 7873"/>
              <a:gd name="T4" fmla="*/ 5818 w 6440"/>
              <a:gd name="T5" fmla="*/ 1082 h 7873"/>
              <a:gd name="T6" fmla="*/ 3870 w 6440"/>
              <a:gd name="T7" fmla="*/ 757 h 7873"/>
              <a:gd name="T8" fmla="*/ 2057 w 6440"/>
              <a:gd name="T9" fmla="*/ 0 h 7873"/>
              <a:gd name="T10" fmla="*/ 1677 w 6440"/>
              <a:gd name="T11" fmla="*/ 81 h 7873"/>
              <a:gd name="T12" fmla="*/ 82 w 6440"/>
              <a:gd name="T13" fmla="*/ 1867 h 7873"/>
              <a:gd name="T14" fmla="*/ 515 w 6440"/>
              <a:gd name="T15" fmla="*/ 3436 h 7873"/>
              <a:gd name="T16" fmla="*/ 595 w 6440"/>
              <a:gd name="T17" fmla="*/ 5545 h 7873"/>
              <a:gd name="T18" fmla="*/ 4952 w 6440"/>
              <a:gd name="T19" fmla="*/ 7142 h 7873"/>
              <a:gd name="T20" fmla="*/ 5357 w 6440"/>
              <a:gd name="T21" fmla="*/ 6925 h 7873"/>
              <a:gd name="T22" fmla="*/ 6196 w 6440"/>
              <a:gd name="T23" fmla="*/ 4788 h 7873"/>
              <a:gd name="T24" fmla="*/ 5871 w 6440"/>
              <a:gd name="T25" fmla="*/ 3355 h 7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0" h="7873">
                <a:moveTo>
                  <a:pt x="5871" y="3355"/>
                </a:moveTo>
                <a:lnTo>
                  <a:pt x="5871" y="3355"/>
                </a:lnTo>
                <a:cubicBezTo>
                  <a:pt x="6439" y="2705"/>
                  <a:pt x="6439" y="1731"/>
                  <a:pt x="5818" y="1082"/>
                </a:cubicBezTo>
                <a:cubicBezTo>
                  <a:pt x="5304" y="541"/>
                  <a:pt x="4491" y="433"/>
                  <a:pt x="3870" y="757"/>
                </a:cubicBezTo>
                <a:cubicBezTo>
                  <a:pt x="3409" y="297"/>
                  <a:pt x="2760" y="0"/>
                  <a:pt x="2057" y="0"/>
                </a:cubicBezTo>
                <a:cubicBezTo>
                  <a:pt x="1922" y="0"/>
                  <a:pt x="1677" y="54"/>
                  <a:pt x="1677" y="81"/>
                </a:cubicBezTo>
                <a:cubicBezTo>
                  <a:pt x="839" y="297"/>
                  <a:pt x="190" y="974"/>
                  <a:pt x="82" y="1867"/>
                </a:cubicBezTo>
                <a:cubicBezTo>
                  <a:pt x="0" y="2461"/>
                  <a:pt x="162" y="3003"/>
                  <a:pt x="515" y="3436"/>
                </a:cubicBezTo>
                <a:cubicBezTo>
                  <a:pt x="298" y="4111"/>
                  <a:pt x="298" y="4869"/>
                  <a:pt x="595" y="5545"/>
                </a:cubicBezTo>
                <a:cubicBezTo>
                  <a:pt x="1272" y="7169"/>
                  <a:pt x="3220" y="7872"/>
                  <a:pt x="4952" y="7142"/>
                </a:cubicBezTo>
                <a:cubicBezTo>
                  <a:pt x="5087" y="7060"/>
                  <a:pt x="5222" y="7007"/>
                  <a:pt x="5357" y="6925"/>
                </a:cubicBezTo>
                <a:cubicBezTo>
                  <a:pt x="5357" y="6952"/>
                  <a:pt x="6278" y="6086"/>
                  <a:pt x="6196" y="4788"/>
                </a:cubicBezTo>
                <a:cubicBezTo>
                  <a:pt x="6169" y="4273"/>
                  <a:pt x="6061" y="3788"/>
                  <a:pt x="5871" y="3355"/>
                </a:cubicBezTo>
              </a:path>
            </a:pathLst>
          </a:custGeom>
          <a:solidFill>
            <a:schemeClr val="accent1"/>
          </a:solidFill>
          <a:ln w="1016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CB719326-6246-974A-BAC9-9653BC92AB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1476100" y="6478959"/>
            <a:ext cx="1063316" cy="1300011"/>
          </a:xfrm>
          <a:custGeom>
            <a:avLst/>
            <a:gdLst>
              <a:gd name="T0" fmla="*/ 5871 w 6440"/>
              <a:gd name="T1" fmla="*/ 3355 h 7873"/>
              <a:gd name="T2" fmla="*/ 5871 w 6440"/>
              <a:gd name="T3" fmla="*/ 3355 h 7873"/>
              <a:gd name="T4" fmla="*/ 5818 w 6440"/>
              <a:gd name="T5" fmla="*/ 1082 h 7873"/>
              <a:gd name="T6" fmla="*/ 3870 w 6440"/>
              <a:gd name="T7" fmla="*/ 757 h 7873"/>
              <a:gd name="T8" fmla="*/ 2057 w 6440"/>
              <a:gd name="T9" fmla="*/ 0 h 7873"/>
              <a:gd name="T10" fmla="*/ 1677 w 6440"/>
              <a:gd name="T11" fmla="*/ 81 h 7873"/>
              <a:gd name="T12" fmla="*/ 82 w 6440"/>
              <a:gd name="T13" fmla="*/ 1867 h 7873"/>
              <a:gd name="T14" fmla="*/ 515 w 6440"/>
              <a:gd name="T15" fmla="*/ 3436 h 7873"/>
              <a:gd name="T16" fmla="*/ 595 w 6440"/>
              <a:gd name="T17" fmla="*/ 5545 h 7873"/>
              <a:gd name="T18" fmla="*/ 4952 w 6440"/>
              <a:gd name="T19" fmla="*/ 7142 h 7873"/>
              <a:gd name="T20" fmla="*/ 5357 w 6440"/>
              <a:gd name="T21" fmla="*/ 6925 h 7873"/>
              <a:gd name="T22" fmla="*/ 6196 w 6440"/>
              <a:gd name="T23" fmla="*/ 4788 h 7873"/>
              <a:gd name="T24" fmla="*/ 5871 w 6440"/>
              <a:gd name="T25" fmla="*/ 3355 h 7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0" h="7873">
                <a:moveTo>
                  <a:pt x="5871" y="3355"/>
                </a:moveTo>
                <a:lnTo>
                  <a:pt x="5871" y="3355"/>
                </a:lnTo>
                <a:cubicBezTo>
                  <a:pt x="6439" y="2705"/>
                  <a:pt x="6439" y="1731"/>
                  <a:pt x="5818" y="1082"/>
                </a:cubicBezTo>
                <a:cubicBezTo>
                  <a:pt x="5304" y="541"/>
                  <a:pt x="4491" y="433"/>
                  <a:pt x="3870" y="757"/>
                </a:cubicBezTo>
                <a:cubicBezTo>
                  <a:pt x="3409" y="297"/>
                  <a:pt x="2760" y="0"/>
                  <a:pt x="2057" y="0"/>
                </a:cubicBezTo>
                <a:cubicBezTo>
                  <a:pt x="1922" y="0"/>
                  <a:pt x="1677" y="54"/>
                  <a:pt x="1677" y="81"/>
                </a:cubicBezTo>
                <a:cubicBezTo>
                  <a:pt x="839" y="297"/>
                  <a:pt x="190" y="974"/>
                  <a:pt x="82" y="1867"/>
                </a:cubicBezTo>
                <a:cubicBezTo>
                  <a:pt x="0" y="2461"/>
                  <a:pt x="162" y="3003"/>
                  <a:pt x="515" y="3436"/>
                </a:cubicBezTo>
                <a:cubicBezTo>
                  <a:pt x="298" y="4111"/>
                  <a:pt x="298" y="4869"/>
                  <a:pt x="595" y="5545"/>
                </a:cubicBezTo>
                <a:cubicBezTo>
                  <a:pt x="1272" y="7169"/>
                  <a:pt x="3220" y="7872"/>
                  <a:pt x="4952" y="7142"/>
                </a:cubicBezTo>
                <a:cubicBezTo>
                  <a:pt x="5087" y="7060"/>
                  <a:pt x="5222" y="7007"/>
                  <a:pt x="5357" y="6925"/>
                </a:cubicBezTo>
                <a:cubicBezTo>
                  <a:pt x="5357" y="6952"/>
                  <a:pt x="6278" y="6086"/>
                  <a:pt x="6196" y="4788"/>
                </a:cubicBezTo>
                <a:cubicBezTo>
                  <a:pt x="6169" y="4273"/>
                  <a:pt x="6061" y="3788"/>
                  <a:pt x="5871" y="3355"/>
                </a:cubicBezTo>
              </a:path>
            </a:pathLst>
          </a:custGeom>
          <a:solidFill>
            <a:schemeClr val="accent4"/>
          </a:solidFill>
          <a:ln w="1016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9">
            <a:extLst>
              <a:ext uri="{FF2B5EF4-FFF2-40B4-BE49-F238E27FC236}">
                <a16:creationId xmlns:a16="http://schemas.microsoft.com/office/drawing/2014/main" id="{544B6455-A3F5-BF49-9E26-31947166D36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212433" y="5887396"/>
            <a:ext cx="1985685" cy="2058920"/>
          </a:xfrm>
          <a:custGeom>
            <a:avLst/>
            <a:gdLst>
              <a:gd name="T0" fmla="*/ 11146 w 11715"/>
              <a:gd name="T1" fmla="*/ 9794 h 12149"/>
              <a:gd name="T2" fmla="*/ 11146 w 11715"/>
              <a:gd name="T3" fmla="*/ 9794 h 12149"/>
              <a:gd name="T4" fmla="*/ 10713 w 11715"/>
              <a:gd name="T5" fmla="*/ 9064 h 12149"/>
              <a:gd name="T6" fmla="*/ 11173 w 11715"/>
              <a:gd name="T7" fmla="*/ 5655 h 12149"/>
              <a:gd name="T8" fmla="*/ 8712 w 11715"/>
              <a:gd name="T9" fmla="*/ 3626 h 12149"/>
              <a:gd name="T10" fmla="*/ 5221 w 11715"/>
              <a:gd name="T11" fmla="*/ 298 h 12149"/>
              <a:gd name="T12" fmla="*/ 1434 w 11715"/>
              <a:gd name="T13" fmla="*/ 893 h 12149"/>
              <a:gd name="T14" fmla="*/ 568 w 11715"/>
              <a:gd name="T15" fmla="*/ 2246 h 12149"/>
              <a:gd name="T16" fmla="*/ 3625 w 11715"/>
              <a:gd name="T17" fmla="*/ 6982 h 12149"/>
              <a:gd name="T18" fmla="*/ 5627 w 11715"/>
              <a:gd name="T19" fmla="*/ 7117 h 12149"/>
              <a:gd name="T20" fmla="*/ 6303 w 11715"/>
              <a:gd name="T21" fmla="*/ 9523 h 12149"/>
              <a:gd name="T22" fmla="*/ 7602 w 11715"/>
              <a:gd name="T23" fmla="*/ 10362 h 12149"/>
              <a:gd name="T24" fmla="*/ 9171 w 11715"/>
              <a:gd name="T25" fmla="*/ 12067 h 12149"/>
              <a:gd name="T26" fmla="*/ 11390 w 11715"/>
              <a:gd name="T27" fmla="*/ 10687 h 12149"/>
              <a:gd name="T28" fmla="*/ 11146 w 11715"/>
              <a:gd name="T29" fmla="*/ 9794 h 1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15" h="12149">
                <a:moveTo>
                  <a:pt x="11146" y="9794"/>
                </a:moveTo>
                <a:lnTo>
                  <a:pt x="11146" y="9794"/>
                </a:lnTo>
                <a:cubicBezTo>
                  <a:pt x="11038" y="9523"/>
                  <a:pt x="10903" y="9280"/>
                  <a:pt x="10713" y="9064"/>
                </a:cubicBezTo>
                <a:cubicBezTo>
                  <a:pt x="11471" y="8280"/>
                  <a:pt x="11714" y="6927"/>
                  <a:pt x="11173" y="5655"/>
                </a:cubicBezTo>
                <a:cubicBezTo>
                  <a:pt x="10686" y="4519"/>
                  <a:pt x="9712" y="3762"/>
                  <a:pt x="8712" y="3626"/>
                </a:cubicBezTo>
                <a:cubicBezTo>
                  <a:pt x="8900" y="2220"/>
                  <a:pt x="7385" y="758"/>
                  <a:pt x="5221" y="298"/>
                </a:cubicBezTo>
                <a:cubicBezTo>
                  <a:pt x="3705" y="0"/>
                  <a:pt x="2298" y="244"/>
                  <a:pt x="1434" y="893"/>
                </a:cubicBezTo>
                <a:cubicBezTo>
                  <a:pt x="1407" y="893"/>
                  <a:pt x="731" y="1705"/>
                  <a:pt x="568" y="2246"/>
                </a:cubicBezTo>
                <a:cubicBezTo>
                  <a:pt x="0" y="4221"/>
                  <a:pt x="1380" y="6332"/>
                  <a:pt x="3625" y="6982"/>
                </a:cubicBezTo>
                <a:cubicBezTo>
                  <a:pt x="4301" y="7170"/>
                  <a:pt x="5004" y="7198"/>
                  <a:pt x="5627" y="7117"/>
                </a:cubicBezTo>
                <a:cubicBezTo>
                  <a:pt x="5518" y="7982"/>
                  <a:pt x="5735" y="8874"/>
                  <a:pt x="6303" y="9523"/>
                </a:cubicBezTo>
                <a:cubicBezTo>
                  <a:pt x="6655" y="9929"/>
                  <a:pt x="7115" y="10200"/>
                  <a:pt x="7602" y="10362"/>
                </a:cubicBezTo>
                <a:cubicBezTo>
                  <a:pt x="7466" y="11336"/>
                  <a:pt x="8143" y="12013"/>
                  <a:pt x="9171" y="12067"/>
                </a:cubicBezTo>
                <a:cubicBezTo>
                  <a:pt x="10930" y="12148"/>
                  <a:pt x="11336" y="10687"/>
                  <a:pt x="11390" y="10687"/>
                </a:cubicBezTo>
                <a:cubicBezTo>
                  <a:pt x="11363" y="10389"/>
                  <a:pt x="11281" y="10091"/>
                  <a:pt x="11146" y="9794"/>
                </a:cubicBezTo>
              </a:path>
            </a:pathLst>
          </a:custGeom>
          <a:solidFill>
            <a:schemeClr val="accent5"/>
          </a:solidFill>
          <a:ln w="1016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D3C35912-871F-334F-8C69-A9BD70DA90DB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2B61BD1B-4B55-FF4F-94F6-8C687A5C87D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410043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id="{2FB9F2DC-30FA-B244-B433-50355C7BACB4}"/>
              </a:ext>
            </a:extLst>
          </p:cNvPr>
          <p:cNvSpPr>
            <a:spLocks/>
          </p:cNvSpPr>
          <p:nvPr/>
        </p:nvSpPr>
        <p:spPr bwMode="auto">
          <a:xfrm>
            <a:off x="15874344" y="4032348"/>
            <a:ext cx="3805555" cy="4713910"/>
          </a:xfrm>
          <a:custGeom>
            <a:avLst/>
            <a:gdLst>
              <a:gd name="connsiteX0" fmla="*/ 3528120 w 4688188"/>
              <a:gd name="connsiteY0" fmla="*/ 3896682 h 5807220"/>
              <a:gd name="connsiteX1" fmla="*/ 3525385 w 4688188"/>
              <a:gd name="connsiteY1" fmla="*/ 3898120 h 5807220"/>
              <a:gd name="connsiteX2" fmla="*/ 2263207 w 4688188"/>
              <a:gd name="connsiteY2" fmla="*/ 4561648 h 5807220"/>
              <a:gd name="connsiteX3" fmla="*/ 2079218 w 4688188"/>
              <a:gd name="connsiteY3" fmla="*/ 4658371 h 5807220"/>
              <a:gd name="connsiteX4" fmla="*/ 2079218 w 4688188"/>
              <a:gd name="connsiteY4" fmla="*/ 4657648 h 5807220"/>
              <a:gd name="connsiteX5" fmla="*/ 2081809 w 4688188"/>
              <a:gd name="connsiteY5" fmla="*/ 4656287 h 5807220"/>
              <a:gd name="connsiteX6" fmla="*/ 3435845 w 4688188"/>
              <a:gd name="connsiteY6" fmla="*/ 3945145 h 5807220"/>
              <a:gd name="connsiteX7" fmla="*/ 1982941 w 4688188"/>
              <a:gd name="connsiteY7" fmla="*/ 3557937 h 5807220"/>
              <a:gd name="connsiteX8" fmla="*/ 2047888 w 4688188"/>
              <a:gd name="connsiteY8" fmla="*/ 3566683 h 5807220"/>
              <a:gd name="connsiteX9" fmla="*/ 2052017 w 4688188"/>
              <a:gd name="connsiteY9" fmla="*/ 3568484 h 5807220"/>
              <a:gd name="connsiteX10" fmla="*/ 2052440 w 4688188"/>
              <a:gd name="connsiteY10" fmla="*/ 3568605 h 5807220"/>
              <a:gd name="connsiteX11" fmla="*/ 2054619 w 4688188"/>
              <a:gd name="connsiteY11" fmla="*/ 3569620 h 5807220"/>
              <a:gd name="connsiteX12" fmla="*/ 2070439 w 4688188"/>
              <a:gd name="connsiteY12" fmla="*/ 3576522 h 5807220"/>
              <a:gd name="connsiteX13" fmla="*/ 2079159 w 4688188"/>
              <a:gd name="connsiteY13" fmla="*/ 3581260 h 5807220"/>
              <a:gd name="connsiteX14" fmla="*/ 2079159 w 4688188"/>
              <a:gd name="connsiteY14" fmla="*/ 3581444 h 5807220"/>
              <a:gd name="connsiteX15" fmla="*/ 2075210 w 4688188"/>
              <a:gd name="connsiteY15" fmla="*/ 3579208 h 5807220"/>
              <a:gd name="connsiteX16" fmla="*/ 2054619 w 4688188"/>
              <a:gd name="connsiteY16" fmla="*/ 3569620 h 5807220"/>
              <a:gd name="connsiteX17" fmla="*/ 2052017 w 4688188"/>
              <a:gd name="connsiteY17" fmla="*/ 3568484 h 5807220"/>
              <a:gd name="connsiteX18" fmla="*/ 2016984 w 4688188"/>
              <a:gd name="connsiteY18" fmla="*/ 3558499 h 5807220"/>
              <a:gd name="connsiteX19" fmla="*/ 1979036 w 4688188"/>
              <a:gd name="connsiteY19" fmla="*/ 3559281 h 5807220"/>
              <a:gd name="connsiteX20" fmla="*/ 1975639 w 4688188"/>
              <a:gd name="connsiteY20" fmla="*/ 3560450 h 5807220"/>
              <a:gd name="connsiteX21" fmla="*/ 1942389 w 4688188"/>
              <a:gd name="connsiteY21" fmla="*/ 3581477 h 5807220"/>
              <a:gd name="connsiteX22" fmla="*/ 1770588 w 4688188"/>
              <a:gd name="connsiteY22" fmla="*/ 3578731 h 5807220"/>
              <a:gd name="connsiteX23" fmla="*/ 1767367 w 4688188"/>
              <a:gd name="connsiteY23" fmla="*/ 3571560 h 5807220"/>
              <a:gd name="connsiteX24" fmla="*/ 1770495 w 4688188"/>
              <a:gd name="connsiteY24" fmla="*/ 3578516 h 5807220"/>
              <a:gd name="connsiteX25" fmla="*/ 1942315 w 4688188"/>
              <a:gd name="connsiteY25" fmla="*/ 3581260 h 5807220"/>
              <a:gd name="connsiteX26" fmla="*/ 1961291 w 4688188"/>
              <a:gd name="connsiteY26" fmla="*/ 3565387 h 5807220"/>
              <a:gd name="connsiteX27" fmla="*/ 1975639 w 4688188"/>
              <a:gd name="connsiteY27" fmla="*/ 3560450 h 5807220"/>
              <a:gd name="connsiteX28" fmla="*/ 1977435 w 4688188"/>
              <a:gd name="connsiteY28" fmla="*/ 3559314 h 5807220"/>
              <a:gd name="connsiteX29" fmla="*/ 1979036 w 4688188"/>
              <a:gd name="connsiteY29" fmla="*/ 3559281 h 5807220"/>
              <a:gd name="connsiteX30" fmla="*/ 1853339 w 4688188"/>
              <a:gd name="connsiteY30" fmla="*/ 3329014 h 5807220"/>
              <a:gd name="connsiteX31" fmla="*/ 1853453 w 4688188"/>
              <a:gd name="connsiteY31" fmla="*/ 3329025 h 5807220"/>
              <a:gd name="connsiteX32" fmla="*/ 1891151 w 4688188"/>
              <a:gd name="connsiteY32" fmla="*/ 3330093 h 5807220"/>
              <a:gd name="connsiteX33" fmla="*/ 1904441 w 4688188"/>
              <a:gd name="connsiteY33" fmla="*/ 3333923 h 5807220"/>
              <a:gd name="connsiteX34" fmla="*/ 1911042 w 4688188"/>
              <a:gd name="connsiteY34" fmla="*/ 3334557 h 5807220"/>
              <a:gd name="connsiteX35" fmla="*/ 1917816 w 4688188"/>
              <a:gd name="connsiteY35" fmla="*/ 3337778 h 5807220"/>
              <a:gd name="connsiteX36" fmla="*/ 1931108 w 4688188"/>
              <a:gd name="connsiteY36" fmla="*/ 3341608 h 5807220"/>
              <a:gd name="connsiteX37" fmla="*/ 1971501 w 4688188"/>
              <a:gd name="connsiteY37" fmla="*/ 3363301 h 5807220"/>
              <a:gd name="connsiteX38" fmla="*/ 1971709 w 4688188"/>
              <a:gd name="connsiteY38" fmla="*/ 3363400 h 5807220"/>
              <a:gd name="connsiteX39" fmla="*/ 1995607 w 4688188"/>
              <a:gd name="connsiteY39" fmla="*/ 3376210 h 5807220"/>
              <a:gd name="connsiteX40" fmla="*/ 1971639 w 4688188"/>
              <a:gd name="connsiteY40" fmla="*/ 3363375 h 5807220"/>
              <a:gd name="connsiteX41" fmla="*/ 1971501 w 4688188"/>
              <a:gd name="connsiteY41" fmla="*/ 3363301 h 5807220"/>
              <a:gd name="connsiteX42" fmla="*/ 1917816 w 4688188"/>
              <a:gd name="connsiteY42" fmla="*/ 3337778 h 5807220"/>
              <a:gd name="connsiteX43" fmla="*/ 1904441 w 4688188"/>
              <a:gd name="connsiteY43" fmla="*/ 3333923 h 5807220"/>
              <a:gd name="connsiteX44" fmla="*/ 1853453 w 4688188"/>
              <a:gd name="connsiteY44" fmla="*/ 3329025 h 5807220"/>
              <a:gd name="connsiteX45" fmla="*/ 1853315 w 4688188"/>
              <a:gd name="connsiteY45" fmla="*/ 3329021 h 5807220"/>
              <a:gd name="connsiteX46" fmla="*/ 996045 w 4688188"/>
              <a:gd name="connsiteY46" fmla="*/ 2248354 h 5807220"/>
              <a:gd name="connsiteX47" fmla="*/ 1003582 w 4688188"/>
              <a:gd name="connsiteY47" fmla="*/ 2269398 h 5807220"/>
              <a:gd name="connsiteX48" fmla="*/ 1020419 w 4688188"/>
              <a:gd name="connsiteY48" fmla="*/ 2289289 h 5807220"/>
              <a:gd name="connsiteX49" fmla="*/ 1056783 w 4688188"/>
              <a:gd name="connsiteY49" fmla="*/ 2370077 h 5807220"/>
              <a:gd name="connsiteX50" fmla="*/ 1055892 w 4688188"/>
              <a:gd name="connsiteY50" fmla="*/ 2378599 h 5807220"/>
              <a:gd name="connsiteX51" fmla="*/ 1051119 w 4688188"/>
              <a:gd name="connsiteY51" fmla="*/ 2350548 h 5807220"/>
              <a:gd name="connsiteX52" fmla="*/ 1020110 w 4688188"/>
              <a:gd name="connsiteY52" fmla="*/ 2301358 h 5807220"/>
              <a:gd name="connsiteX53" fmla="*/ 995363 w 4688188"/>
              <a:gd name="connsiteY53" fmla="*/ 2259434 h 5807220"/>
              <a:gd name="connsiteX54" fmla="*/ 822003 w 4688188"/>
              <a:gd name="connsiteY54" fmla="*/ 2205130 h 5807220"/>
              <a:gd name="connsiteX55" fmla="*/ 823157 w 4688188"/>
              <a:gd name="connsiteY55" fmla="*/ 2210040 h 5807220"/>
              <a:gd name="connsiteX56" fmla="*/ 798512 w 4688188"/>
              <a:gd name="connsiteY56" fmla="*/ 2272087 h 5807220"/>
              <a:gd name="connsiteX57" fmla="*/ 776700 w 4688188"/>
              <a:gd name="connsiteY57" fmla="*/ 2312404 h 5807220"/>
              <a:gd name="connsiteX58" fmla="*/ 765201 w 4688188"/>
              <a:gd name="connsiteY58" fmla="*/ 2351781 h 5807220"/>
              <a:gd name="connsiteX59" fmla="*/ 765544 w 4688188"/>
              <a:gd name="connsiteY59" fmla="*/ 2339892 h 5807220"/>
              <a:gd name="connsiteX60" fmla="*/ 798886 w 4688188"/>
              <a:gd name="connsiteY60" fmla="*/ 2259995 h 5807220"/>
              <a:gd name="connsiteX61" fmla="*/ 817924 w 4688188"/>
              <a:gd name="connsiteY61" fmla="*/ 2224541 h 5807220"/>
              <a:gd name="connsiteX62" fmla="*/ 3131849 w 4688188"/>
              <a:gd name="connsiteY62" fmla="*/ 1966257 h 5807220"/>
              <a:gd name="connsiteX63" fmla="*/ 3131592 w 4688188"/>
              <a:gd name="connsiteY63" fmla="*/ 1975337 h 5807220"/>
              <a:gd name="connsiteX64" fmla="*/ 3098264 w 4688188"/>
              <a:gd name="connsiteY64" fmla="*/ 2057021 h 5807220"/>
              <a:gd name="connsiteX65" fmla="*/ 3079234 w 4688188"/>
              <a:gd name="connsiteY65" fmla="*/ 2092434 h 5807220"/>
              <a:gd name="connsiteX66" fmla="*/ 3075155 w 4688188"/>
              <a:gd name="connsiteY66" fmla="*/ 2111827 h 5807220"/>
              <a:gd name="connsiteX67" fmla="*/ 3074338 w 4688188"/>
              <a:gd name="connsiteY67" fmla="*/ 2108349 h 5807220"/>
              <a:gd name="connsiteX68" fmla="*/ 3098978 w 4688188"/>
              <a:gd name="connsiteY68" fmla="*/ 2046307 h 5807220"/>
              <a:gd name="connsiteX69" fmla="*/ 3120786 w 4688188"/>
              <a:gd name="connsiteY69" fmla="*/ 2004920 h 5807220"/>
              <a:gd name="connsiteX70" fmla="*/ 2841390 w 4688188"/>
              <a:gd name="connsiteY70" fmla="*/ 1935058 h 5807220"/>
              <a:gd name="connsiteX71" fmla="*/ 2846416 w 4688188"/>
              <a:gd name="connsiteY71" fmla="*/ 1964600 h 5807220"/>
              <a:gd name="connsiteX72" fmla="*/ 2877420 w 4688188"/>
              <a:gd name="connsiteY72" fmla="*/ 2013786 h 5807220"/>
              <a:gd name="connsiteX73" fmla="*/ 2902162 w 4688188"/>
              <a:gd name="connsiteY73" fmla="*/ 2056215 h 5807220"/>
              <a:gd name="connsiteX74" fmla="*/ 2901524 w 4688188"/>
              <a:gd name="connsiteY74" fmla="*/ 2066847 h 5807220"/>
              <a:gd name="connsiteX75" fmla="*/ 2893652 w 4688188"/>
              <a:gd name="connsiteY75" fmla="*/ 2044518 h 5807220"/>
              <a:gd name="connsiteX76" fmla="*/ 2876823 w 4688188"/>
              <a:gd name="connsiteY76" fmla="*/ 2024510 h 5807220"/>
              <a:gd name="connsiteX77" fmla="*/ 2840474 w 4688188"/>
              <a:gd name="connsiteY77" fmla="*/ 1943817 h 5807220"/>
              <a:gd name="connsiteX78" fmla="*/ 1746824 w 4688188"/>
              <a:gd name="connsiteY78" fmla="*/ 1055701 h 5807220"/>
              <a:gd name="connsiteX79" fmla="*/ 1753214 w 4688188"/>
              <a:gd name="connsiteY79" fmla="*/ 1107872 h 5807220"/>
              <a:gd name="connsiteX80" fmla="*/ 1942211 w 4688188"/>
              <a:gd name="connsiteY80" fmla="*/ 1149964 h 5807220"/>
              <a:gd name="connsiteX81" fmla="*/ 2064024 w 4688188"/>
              <a:gd name="connsiteY81" fmla="*/ 1142192 h 5807220"/>
              <a:gd name="connsiteX82" fmla="*/ 2064043 w 4688188"/>
              <a:gd name="connsiteY82" fmla="*/ 1142202 h 5807220"/>
              <a:gd name="connsiteX83" fmla="*/ 2027892 w 4688188"/>
              <a:gd name="connsiteY83" fmla="*/ 1129316 h 5807220"/>
              <a:gd name="connsiteX84" fmla="*/ 1942349 w 4688188"/>
              <a:gd name="connsiteY84" fmla="*/ 1150050 h 5807220"/>
              <a:gd name="connsiteX85" fmla="*/ 1746821 w 4688188"/>
              <a:gd name="connsiteY85" fmla="*/ 1055734 h 5807220"/>
              <a:gd name="connsiteX86" fmla="*/ 1853273 w 4688188"/>
              <a:gd name="connsiteY86" fmla="*/ 894708 h 5807220"/>
              <a:gd name="connsiteX87" fmla="*/ 1971678 w 4688188"/>
              <a:gd name="connsiteY87" fmla="*/ 928895 h 5807220"/>
              <a:gd name="connsiteX88" fmla="*/ 2007175 w 4688188"/>
              <a:gd name="connsiteY88" fmla="*/ 948040 h 5807220"/>
              <a:gd name="connsiteX89" fmla="*/ 2033720 w 4688188"/>
              <a:gd name="connsiteY89" fmla="*/ 953969 h 5807220"/>
              <a:gd name="connsiteX90" fmla="*/ 2033647 w 4688188"/>
              <a:gd name="connsiteY90" fmla="*/ 953984 h 5807220"/>
              <a:gd name="connsiteX91" fmla="*/ 1971520 w 4688188"/>
              <a:gd name="connsiteY91" fmla="*/ 928890 h 5807220"/>
              <a:gd name="connsiteX92" fmla="*/ 1891074 w 4688188"/>
              <a:gd name="connsiteY92" fmla="*/ 895668 h 5807220"/>
              <a:gd name="connsiteX93" fmla="*/ 1853243 w 4688188"/>
              <a:gd name="connsiteY93" fmla="*/ 894716 h 5807220"/>
              <a:gd name="connsiteX94" fmla="*/ 2311762 w 4688188"/>
              <a:gd name="connsiteY94" fmla="*/ 0 h 5807220"/>
              <a:gd name="connsiteX95" fmla="*/ 2079218 w 4688188"/>
              <a:gd name="connsiteY95" fmla="*/ 2324 h 5807220"/>
              <a:gd name="connsiteX96" fmla="*/ 2079218 w 4688188"/>
              <a:gd name="connsiteY96" fmla="*/ 1995 h 5807220"/>
              <a:gd name="connsiteX97" fmla="*/ 1606693 w 4688188"/>
              <a:gd name="connsiteY97" fmla="*/ 70293 h 5807220"/>
              <a:gd name="connsiteX98" fmla="*/ 427010 w 4688188"/>
              <a:gd name="connsiteY98" fmla="*/ 564639 h 5807220"/>
              <a:gd name="connsiteX99" fmla="*/ 511738 w 4688188"/>
              <a:gd name="connsiteY99" fmla="*/ 623180 h 5807220"/>
              <a:gd name="connsiteX100" fmla="*/ 524773 w 4688188"/>
              <a:gd name="connsiteY100" fmla="*/ 675217 h 5807220"/>
              <a:gd name="connsiteX101" fmla="*/ 407457 w 4688188"/>
              <a:gd name="connsiteY101" fmla="*/ 805308 h 5807220"/>
              <a:gd name="connsiteX102" fmla="*/ 563879 w 4688188"/>
              <a:gd name="connsiteY102" fmla="*/ 759776 h 5807220"/>
              <a:gd name="connsiteX103" fmla="*/ 498703 w 4688188"/>
              <a:gd name="connsiteY103" fmla="*/ 896372 h 5807220"/>
              <a:gd name="connsiteX104" fmla="*/ 726819 w 4688188"/>
              <a:gd name="connsiteY104" fmla="*/ 993940 h 5807220"/>
              <a:gd name="connsiteX105" fmla="*/ 420492 w 4688188"/>
              <a:gd name="connsiteY105" fmla="*/ 1852543 h 5807220"/>
              <a:gd name="connsiteX106" fmla="*/ 451196 w 4688188"/>
              <a:gd name="connsiteY106" fmla="*/ 2106374 h 5807220"/>
              <a:gd name="connsiteX107" fmla="*/ 452914 w 4688188"/>
              <a:gd name="connsiteY107" fmla="*/ 2159629 h 5807220"/>
              <a:gd name="connsiteX108" fmla="*/ 446682 w 4688188"/>
              <a:gd name="connsiteY108" fmla="*/ 2228210 h 5807220"/>
              <a:gd name="connsiteX109" fmla="*/ 336272 w 4688188"/>
              <a:gd name="connsiteY109" fmla="*/ 2393446 h 5807220"/>
              <a:gd name="connsiteX110" fmla="*/ 10487 w 4688188"/>
              <a:gd name="connsiteY110" fmla="*/ 2744973 h 5807220"/>
              <a:gd name="connsiteX111" fmla="*/ 160348 w 4688188"/>
              <a:gd name="connsiteY111" fmla="*/ 2920736 h 5807220"/>
              <a:gd name="connsiteX112" fmla="*/ 271115 w 4688188"/>
              <a:gd name="connsiteY112" fmla="*/ 3109520 h 5807220"/>
              <a:gd name="connsiteX113" fmla="*/ 362335 w 4688188"/>
              <a:gd name="connsiteY113" fmla="*/ 3330852 h 5807220"/>
              <a:gd name="connsiteX114" fmla="*/ 362335 w 4688188"/>
              <a:gd name="connsiteY114" fmla="*/ 3545674 h 5807220"/>
              <a:gd name="connsiteX115" fmla="*/ 394913 w 4688188"/>
              <a:gd name="connsiteY115" fmla="*/ 3773515 h 5807220"/>
              <a:gd name="connsiteX116" fmla="*/ 603415 w 4688188"/>
              <a:gd name="connsiteY116" fmla="*/ 4216179 h 5807220"/>
              <a:gd name="connsiteX117" fmla="*/ 1372266 w 4688188"/>
              <a:gd name="connsiteY117" fmla="*/ 4261748 h 5807220"/>
              <a:gd name="connsiteX118" fmla="*/ 1417876 w 4688188"/>
              <a:gd name="connsiteY118" fmla="*/ 4457041 h 5807220"/>
              <a:gd name="connsiteX119" fmla="*/ 1577510 w 4688188"/>
              <a:gd name="connsiteY119" fmla="*/ 4948528 h 5807220"/>
              <a:gd name="connsiteX120" fmla="*/ 1577586 w 4688188"/>
              <a:gd name="connsiteY120" fmla="*/ 4948491 h 5807220"/>
              <a:gd name="connsiteX121" fmla="*/ 1637719 w 4688188"/>
              <a:gd name="connsiteY121" fmla="*/ 5081773 h 5807220"/>
              <a:gd name="connsiteX122" fmla="*/ 1743532 w 4688188"/>
              <a:gd name="connsiteY122" fmla="*/ 5302809 h 5807220"/>
              <a:gd name="connsiteX123" fmla="*/ 1443855 w 4688188"/>
              <a:gd name="connsiteY123" fmla="*/ 5807220 h 5807220"/>
              <a:gd name="connsiteX124" fmla="*/ 4688188 w 4688188"/>
              <a:gd name="connsiteY124" fmla="*/ 5807220 h 5807220"/>
              <a:gd name="connsiteX125" fmla="*/ 3847789 w 4688188"/>
              <a:gd name="connsiteY125" fmla="*/ 4606396 h 5807220"/>
              <a:gd name="connsiteX126" fmla="*/ 3652347 w 4688188"/>
              <a:gd name="connsiteY126" fmla="*/ 3831881 h 5807220"/>
              <a:gd name="connsiteX127" fmla="*/ 3601502 w 4688188"/>
              <a:gd name="connsiteY127" fmla="*/ 3860712 h 5807220"/>
              <a:gd name="connsiteX128" fmla="*/ 3571165 w 4688188"/>
              <a:gd name="connsiteY128" fmla="*/ 3874075 h 5807220"/>
              <a:gd name="connsiteX129" fmla="*/ 3571418 w 4688188"/>
              <a:gd name="connsiteY129" fmla="*/ 3873942 h 5807220"/>
              <a:gd name="connsiteX130" fmla="*/ 3483447 w 4688188"/>
              <a:gd name="connsiteY130" fmla="*/ 3864186 h 5807220"/>
              <a:gd name="connsiteX131" fmla="*/ 3476930 w 4688188"/>
              <a:gd name="connsiteY131" fmla="*/ 3740609 h 5807220"/>
              <a:gd name="connsiteX132" fmla="*/ 3483447 w 4688188"/>
              <a:gd name="connsiteY132" fmla="*/ 3506464 h 5807220"/>
              <a:gd name="connsiteX133" fmla="*/ 3951712 w 4688188"/>
              <a:gd name="connsiteY133" fmla="*/ 2421032 h 5807220"/>
              <a:gd name="connsiteX134" fmla="*/ 4008896 w 4688188"/>
              <a:gd name="connsiteY134" fmla="*/ 2164307 h 5807220"/>
              <a:gd name="connsiteX135" fmla="*/ 4010080 w 4688188"/>
              <a:gd name="connsiteY135" fmla="*/ 2164307 h 5807220"/>
              <a:gd name="connsiteX136" fmla="*/ 4042645 w 4688188"/>
              <a:gd name="connsiteY136" fmla="*/ 1735162 h 5807220"/>
              <a:gd name="connsiteX137" fmla="*/ 2311762 w 4688188"/>
              <a:gd name="connsiteY137" fmla="*/ 0 h 58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688188" h="5807220">
                <a:moveTo>
                  <a:pt x="3528120" y="3896682"/>
                </a:moveTo>
                <a:lnTo>
                  <a:pt x="3525385" y="3898120"/>
                </a:lnTo>
                <a:cubicBezTo>
                  <a:pt x="3431482" y="3947485"/>
                  <a:pt x="3143907" y="4098663"/>
                  <a:pt x="2263207" y="4561648"/>
                </a:cubicBezTo>
                <a:lnTo>
                  <a:pt x="2079218" y="4658371"/>
                </a:lnTo>
                <a:lnTo>
                  <a:pt x="2079218" y="4657648"/>
                </a:lnTo>
                <a:lnTo>
                  <a:pt x="2081809" y="4656287"/>
                </a:lnTo>
                <a:cubicBezTo>
                  <a:pt x="2100357" y="4646546"/>
                  <a:pt x="2248745" y="4568612"/>
                  <a:pt x="3435845" y="3945145"/>
                </a:cubicBezTo>
                <a:close/>
                <a:moveTo>
                  <a:pt x="1982941" y="3557937"/>
                </a:moveTo>
                <a:cubicBezTo>
                  <a:pt x="2005392" y="3554050"/>
                  <a:pt x="2029446" y="3559881"/>
                  <a:pt x="2047888" y="3566683"/>
                </a:cubicBezTo>
                <a:lnTo>
                  <a:pt x="2052017" y="3568484"/>
                </a:lnTo>
                <a:lnTo>
                  <a:pt x="2052440" y="3568605"/>
                </a:lnTo>
                <a:lnTo>
                  <a:pt x="2054619" y="3569620"/>
                </a:lnTo>
                <a:lnTo>
                  <a:pt x="2070439" y="3576522"/>
                </a:lnTo>
                <a:cubicBezTo>
                  <a:pt x="2075952" y="3579316"/>
                  <a:pt x="2079159" y="3581260"/>
                  <a:pt x="2079159" y="3581260"/>
                </a:cubicBezTo>
                <a:lnTo>
                  <a:pt x="2079159" y="3581444"/>
                </a:lnTo>
                <a:lnTo>
                  <a:pt x="2075210" y="3579208"/>
                </a:lnTo>
                <a:lnTo>
                  <a:pt x="2054619" y="3569620"/>
                </a:lnTo>
                <a:lnTo>
                  <a:pt x="2052017" y="3568484"/>
                </a:lnTo>
                <a:lnTo>
                  <a:pt x="2016984" y="3558499"/>
                </a:lnTo>
                <a:lnTo>
                  <a:pt x="1979036" y="3559281"/>
                </a:lnTo>
                <a:lnTo>
                  <a:pt x="1975639" y="3560450"/>
                </a:lnTo>
                <a:lnTo>
                  <a:pt x="1942389" y="3581477"/>
                </a:lnTo>
                <a:cubicBezTo>
                  <a:pt x="1905738" y="3625418"/>
                  <a:pt x="1814111" y="3641896"/>
                  <a:pt x="1770588" y="3578731"/>
                </a:cubicBezTo>
                <a:lnTo>
                  <a:pt x="1767367" y="3571560"/>
                </a:lnTo>
                <a:lnTo>
                  <a:pt x="1770495" y="3578516"/>
                </a:lnTo>
                <a:cubicBezTo>
                  <a:pt x="1814023" y="3641626"/>
                  <a:pt x="1905660" y="3625163"/>
                  <a:pt x="1942315" y="3581260"/>
                </a:cubicBezTo>
                <a:cubicBezTo>
                  <a:pt x="1948017" y="3574349"/>
                  <a:pt x="1954431" y="3569167"/>
                  <a:pt x="1961291" y="3565387"/>
                </a:cubicBezTo>
                <a:lnTo>
                  <a:pt x="1975639" y="3560450"/>
                </a:lnTo>
                <a:lnTo>
                  <a:pt x="1977435" y="3559314"/>
                </a:lnTo>
                <a:lnTo>
                  <a:pt x="1979036" y="3559281"/>
                </a:lnTo>
                <a:close/>
                <a:moveTo>
                  <a:pt x="1853339" y="3329014"/>
                </a:moveTo>
                <a:lnTo>
                  <a:pt x="1853453" y="3329025"/>
                </a:lnTo>
                <a:lnTo>
                  <a:pt x="1891151" y="3330093"/>
                </a:lnTo>
                <a:lnTo>
                  <a:pt x="1904441" y="3333923"/>
                </a:lnTo>
                <a:lnTo>
                  <a:pt x="1911042" y="3334557"/>
                </a:lnTo>
                <a:lnTo>
                  <a:pt x="1917816" y="3337778"/>
                </a:lnTo>
                <a:lnTo>
                  <a:pt x="1931108" y="3341608"/>
                </a:lnTo>
                <a:lnTo>
                  <a:pt x="1971501" y="3363301"/>
                </a:lnTo>
                <a:lnTo>
                  <a:pt x="1971709" y="3363400"/>
                </a:lnTo>
                <a:lnTo>
                  <a:pt x="1995607" y="3376210"/>
                </a:lnTo>
                <a:lnTo>
                  <a:pt x="1971639" y="3363375"/>
                </a:lnTo>
                <a:lnTo>
                  <a:pt x="1971501" y="3363301"/>
                </a:lnTo>
                <a:lnTo>
                  <a:pt x="1917816" y="3337778"/>
                </a:lnTo>
                <a:lnTo>
                  <a:pt x="1904441" y="3333923"/>
                </a:lnTo>
                <a:lnTo>
                  <a:pt x="1853453" y="3329025"/>
                </a:lnTo>
                <a:lnTo>
                  <a:pt x="1853315" y="3329021"/>
                </a:lnTo>
                <a:close/>
                <a:moveTo>
                  <a:pt x="996045" y="2248354"/>
                </a:moveTo>
                <a:lnTo>
                  <a:pt x="1003582" y="2269398"/>
                </a:lnTo>
                <a:cubicBezTo>
                  <a:pt x="1007591" y="2276473"/>
                  <a:pt x="1013089" y="2283186"/>
                  <a:pt x="1020419" y="2289289"/>
                </a:cubicBezTo>
                <a:cubicBezTo>
                  <a:pt x="1041188" y="2306378"/>
                  <a:pt x="1055542" y="2337655"/>
                  <a:pt x="1056783" y="2370077"/>
                </a:cubicBezTo>
                <a:lnTo>
                  <a:pt x="1055892" y="2378599"/>
                </a:lnTo>
                <a:lnTo>
                  <a:pt x="1051119" y="2350548"/>
                </a:lnTo>
                <a:cubicBezTo>
                  <a:pt x="1044958" y="2330425"/>
                  <a:pt x="1033960" y="2312741"/>
                  <a:pt x="1020110" y="2301358"/>
                </a:cubicBezTo>
                <a:cubicBezTo>
                  <a:pt x="1005445" y="2289162"/>
                  <a:pt x="998113" y="2274526"/>
                  <a:pt x="995363" y="2259434"/>
                </a:cubicBezTo>
                <a:close/>
                <a:moveTo>
                  <a:pt x="822003" y="2205130"/>
                </a:moveTo>
                <a:lnTo>
                  <a:pt x="823157" y="2210040"/>
                </a:lnTo>
                <a:cubicBezTo>
                  <a:pt x="823157" y="2225133"/>
                  <a:pt x="816435" y="2245256"/>
                  <a:pt x="798512" y="2272087"/>
                </a:cubicBezTo>
                <a:cubicBezTo>
                  <a:pt x="789551" y="2285503"/>
                  <a:pt x="782269" y="2299020"/>
                  <a:pt x="776700" y="2312404"/>
                </a:cubicBezTo>
                <a:lnTo>
                  <a:pt x="765201" y="2351781"/>
                </a:lnTo>
                <a:lnTo>
                  <a:pt x="765544" y="2339892"/>
                </a:lnTo>
                <a:cubicBezTo>
                  <a:pt x="769769" y="2314108"/>
                  <a:pt x="780968" y="2286848"/>
                  <a:pt x="798886" y="2259995"/>
                </a:cubicBezTo>
                <a:cubicBezTo>
                  <a:pt x="807845" y="2246569"/>
                  <a:pt x="814004" y="2234821"/>
                  <a:pt x="817924" y="2224541"/>
                </a:cubicBezTo>
                <a:close/>
                <a:moveTo>
                  <a:pt x="3131849" y="1966257"/>
                </a:moveTo>
                <a:lnTo>
                  <a:pt x="3131592" y="1975337"/>
                </a:lnTo>
                <a:cubicBezTo>
                  <a:pt x="3127368" y="2001549"/>
                  <a:pt x="3116174" y="2029387"/>
                  <a:pt x="3098264" y="2057021"/>
                </a:cubicBezTo>
                <a:cubicBezTo>
                  <a:pt x="3089308" y="2070432"/>
                  <a:pt x="3083152" y="2082166"/>
                  <a:pt x="3079234" y="2092434"/>
                </a:cubicBezTo>
                <a:lnTo>
                  <a:pt x="3075155" y="2111827"/>
                </a:lnTo>
                <a:lnTo>
                  <a:pt x="3074338" y="2108349"/>
                </a:lnTo>
                <a:cubicBezTo>
                  <a:pt x="3074338" y="2093258"/>
                  <a:pt x="3081058" y="2073136"/>
                  <a:pt x="3098978" y="2046307"/>
                </a:cubicBezTo>
                <a:cubicBezTo>
                  <a:pt x="3107938" y="2032486"/>
                  <a:pt x="3115218" y="2018614"/>
                  <a:pt x="3120786" y="2004920"/>
                </a:cubicBezTo>
                <a:close/>
                <a:moveTo>
                  <a:pt x="2841390" y="1935058"/>
                </a:moveTo>
                <a:lnTo>
                  <a:pt x="2846416" y="1964600"/>
                </a:lnTo>
                <a:cubicBezTo>
                  <a:pt x="2852576" y="1984722"/>
                  <a:pt x="2863573" y="2002404"/>
                  <a:pt x="2877420" y="2013786"/>
                </a:cubicBezTo>
                <a:cubicBezTo>
                  <a:pt x="2892082" y="2025981"/>
                  <a:pt x="2899413" y="2040819"/>
                  <a:pt x="2902162" y="2056215"/>
                </a:cubicBezTo>
                <a:lnTo>
                  <a:pt x="2901524" y="2066847"/>
                </a:lnTo>
                <a:lnTo>
                  <a:pt x="2893652" y="2044518"/>
                </a:lnTo>
                <a:cubicBezTo>
                  <a:pt x="2889645" y="2037362"/>
                  <a:pt x="2884150" y="2030606"/>
                  <a:pt x="2876823" y="2024510"/>
                </a:cubicBezTo>
                <a:cubicBezTo>
                  <a:pt x="2856063" y="2007442"/>
                  <a:pt x="2841714" y="1976201"/>
                  <a:pt x="2840474" y="1943817"/>
                </a:cubicBezTo>
                <a:close/>
                <a:moveTo>
                  <a:pt x="1746824" y="1055701"/>
                </a:moveTo>
                <a:lnTo>
                  <a:pt x="1753214" y="1107872"/>
                </a:lnTo>
                <a:cubicBezTo>
                  <a:pt x="1781931" y="1212548"/>
                  <a:pt x="1899470" y="1201169"/>
                  <a:pt x="1942211" y="1149964"/>
                </a:cubicBezTo>
                <a:cubicBezTo>
                  <a:pt x="1976405" y="1108513"/>
                  <a:pt x="2036242" y="1129239"/>
                  <a:pt x="2064024" y="1142192"/>
                </a:cubicBezTo>
                <a:lnTo>
                  <a:pt x="2064043" y="1142202"/>
                </a:lnTo>
                <a:lnTo>
                  <a:pt x="2027892" y="1129316"/>
                </a:lnTo>
                <a:cubicBezTo>
                  <a:pt x="1999378" y="1122405"/>
                  <a:pt x="1965161" y="1122405"/>
                  <a:pt x="1942349" y="1150050"/>
                </a:cubicBezTo>
                <a:cubicBezTo>
                  <a:pt x="1893467" y="1208591"/>
                  <a:pt x="1746821" y="1215096"/>
                  <a:pt x="1746821" y="1055734"/>
                </a:cubicBezTo>
                <a:close/>
                <a:moveTo>
                  <a:pt x="1853273" y="894708"/>
                </a:moveTo>
                <a:cubicBezTo>
                  <a:pt x="1889648" y="890325"/>
                  <a:pt x="1931351" y="902064"/>
                  <a:pt x="1971678" y="928895"/>
                </a:cubicBezTo>
                <a:cubicBezTo>
                  <a:pt x="1985121" y="937839"/>
                  <a:pt x="1996883" y="944038"/>
                  <a:pt x="2007175" y="948040"/>
                </a:cubicBezTo>
                <a:lnTo>
                  <a:pt x="2033720" y="953969"/>
                </a:lnTo>
                <a:lnTo>
                  <a:pt x="2033647" y="953984"/>
                </a:lnTo>
                <a:cubicBezTo>
                  <a:pt x="2018535" y="953679"/>
                  <a:pt x="1998386" y="946771"/>
                  <a:pt x="1971520" y="928890"/>
                </a:cubicBezTo>
                <a:cubicBezTo>
                  <a:pt x="1944654" y="911009"/>
                  <a:pt x="1917177" y="899833"/>
                  <a:pt x="1891074" y="895668"/>
                </a:cubicBezTo>
                <a:lnTo>
                  <a:pt x="1853243" y="894716"/>
                </a:lnTo>
                <a:close/>
                <a:moveTo>
                  <a:pt x="2311762" y="0"/>
                </a:moveTo>
                <a:lnTo>
                  <a:pt x="2079218" y="2324"/>
                </a:lnTo>
                <a:lnTo>
                  <a:pt x="2079218" y="1995"/>
                </a:lnTo>
                <a:cubicBezTo>
                  <a:pt x="1929314" y="8499"/>
                  <a:pt x="1772892" y="31265"/>
                  <a:pt x="1606693" y="70293"/>
                </a:cubicBezTo>
                <a:cubicBezTo>
                  <a:pt x="1606693" y="70293"/>
                  <a:pt x="629055" y="362998"/>
                  <a:pt x="427010" y="564639"/>
                </a:cubicBezTo>
                <a:cubicBezTo>
                  <a:pt x="427010" y="564639"/>
                  <a:pt x="609502" y="590658"/>
                  <a:pt x="511738" y="623180"/>
                </a:cubicBezTo>
                <a:cubicBezTo>
                  <a:pt x="413974" y="655703"/>
                  <a:pt x="524773" y="675217"/>
                  <a:pt x="524773" y="675217"/>
                </a:cubicBezTo>
                <a:cubicBezTo>
                  <a:pt x="524773" y="675217"/>
                  <a:pt x="407457" y="766281"/>
                  <a:pt x="407457" y="805308"/>
                </a:cubicBezTo>
                <a:cubicBezTo>
                  <a:pt x="407457" y="844335"/>
                  <a:pt x="570397" y="694731"/>
                  <a:pt x="563879" y="759776"/>
                </a:cubicBezTo>
                <a:cubicBezTo>
                  <a:pt x="557361" y="824822"/>
                  <a:pt x="479150" y="896372"/>
                  <a:pt x="498703" y="896372"/>
                </a:cubicBezTo>
                <a:cubicBezTo>
                  <a:pt x="518256" y="896372"/>
                  <a:pt x="655125" y="870354"/>
                  <a:pt x="726819" y="993940"/>
                </a:cubicBezTo>
                <a:cubicBezTo>
                  <a:pt x="726819" y="993940"/>
                  <a:pt x="361834" y="1462269"/>
                  <a:pt x="420492" y="1852543"/>
                </a:cubicBezTo>
                <a:cubicBezTo>
                  <a:pt x="437601" y="1962308"/>
                  <a:pt x="447377" y="2042802"/>
                  <a:pt x="451196" y="2106374"/>
                </a:cubicBezTo>
                <a:lnTo>
                  <a:pt x="452914" y="2159629"/>
                </a:lnTo>
                <a:lnTo>
                  <a:pt x="446682" y="2228210"/>
                </a:lnTo>
                <a:cubicBezTo>
                  <a:pt x="432785" y="2293358"/>
                  <a:pt x="397356" y="2332416"/>
                  <a:pt x="336272" y="2393446"/>
                </a:cubicBezTo>
                <a:cubicBezTo>
                  <a:pt x="205958" y="2523641"/>
                  <a:pt x="36550" y="2699404"/>
                  <a:pt x="10487" y="2744973"/>
                </a:cubicBezTo>
                <a:cubicBezTo>
                  <a:pt x="-15575" y="2790541"/>
                  <a:pt x="-2544" y="2875168"/>
                  <a:pt x="160348" y="2920736"/>
                </a:cubicBezTo>
                <a:cubicBezTo>
                  <a:pt x="323240" y="2966305"/>
                  <a:pt x="349303" y="2998854"/>
                  <a:pt x="271115" y="3109520"/>
                </a:cubicBezTo>
                <a:cubicBezTo>
                  <a:pt x="192927" y="3220186"/>
                  <a:pt x="267857" y="3317832"/>
                  <a:pt x="362335" y="3330852"/>
                </a:cubicBezTo>
                <a:cubicBezTo>
                  <a:pt x="362335" y="3330852"/>
                  <a:pt x="306951" y="3487086"/>
                  <a:pt x="362335" y="3545674"/>
                </a:cubicBezTo>
                <a:cubicBezTo>
                  <a:pt x="420976" y="3604261"/>
                  <a:pt x="486133" y="3656340"/>
                  <a:pt x="394913" y="3773515"/>
                </a:cubicBezTo>
                <a:cubicBezTo>
                  <a:pt x="303693" y="3890691"/>
                  <a:pt x="388397" y="4138062"/>
                  <a:pt x="603415" y="4216179"/>
                </a:cubicBezTo>
                <a:cubicBezTo>
                  <a:pt x="818433" y="4294297"/>
                  <a:pt x="1333172" y="4242219"/>
                  <a:pt x="1372266" y="4261748"/>
                </a:cubicBezTo>
                <a:cubicBezTo>
                  <a:pt x="1411360" y="4281277"/>
                  <a:pt x="1450454" y="4326845"/>
                  <a:pt x="1417876" y="4457041"/>
                </a:cubicBezTo>
                <a:cubicBezTo>
                  <a:pt x="1401586" y="4525393"/>
                  <a:pt x="1489548" y="4746725"/>
                  <a:pt x="1577510" y="4948528"/>
                </a:cubicBezTo>
                <a:lnTo>
                  <a:pt x="1577586" y="4948491"/>
                </a:lnTo>
                <a:lnTo>
                  <a:pt x="1637719" y="5081773"/>
                </a:lnTo>
                <a:cubicBezTo>
                  <a:pt x="1695893" y="5207622"/>
                  <a:pt x="1743532" y="5302809"/>
                  <a:pt x="1743532" y="5302809"/>
                </a:cubicBezTo>
                <a:cubicBezTo>
                  <a:pt x="1743532" y="5302809"/>
                  <a:pt x="1743532" y="5302809"/>
                  <a:pt x="1443855" y="5807220"/>
                </a:cubicBezTo>
                <a:lnTo>
                  <a:pt x="4688188" y="5807220"/>
                </a:lnTo>
                <a:cubicBezTo>
                  <a:pt x="4688188" y="5807220"/>
                  <a:pt x="4590467" y="5127079"/>
                  <a:pt x="3847789" y="4606396"/>
                </a:cubicBezTo>
                <a:cubicBezTo>
                  <a:pt x="3847789" y="4606396"/>
                  <a:pt x="3860818" y="4124765"/>
                  <a:pt x="3652347" y="3831881"/>
                </a:cubicBezTo>
                <a:cubicBezTo>
                  <a:pt x="3652347" y="3831881"/>
                  <a:pt x="3630360" y="3846525"/>
                  <a:pt x="3601502" y="3860712"/>
                </a:cubicBezTo>
                <a:lnTo>
                  <a:pt x="3571165" y="3874075"/>
                </a:lnTo>
                <a:lnTo>
                  <a:pt x="3571418" y="3873942"/>
                </a:lnTo>
                <a:cubicBezTo>
                  <a:pt x="3538836" y="3883698"/>
                  <a:pt x="3506254" y="3886950"/>
                  <a:pt x="3483447" y="3864186"/>
                </a:cubicBezTo>
                <a:cubicBezTo>
                  <a:pt x="3431315" y="3812154"/>
                  <a:pt x="3457381" y="3773129"/>
                  <a:pt x="3476930" y="3740609"/>
                </a:cubicBezTo>
                <a:cubicBezTo>
                  <a:pt x="3496479" y="3708089"/>
                  <a:pt x="3522545" y="3610528"/>
                  <a:pt x="3483447" y="3506464"/>
                </a:cubicBezTo>
                <a:cubicBezTo>
                  <a:pt x="3454937" y="3429635"/>
                  <a:pt x="3785645" y="3019169"/>
                  <a:pt x="3951712" y="2421032"/>
                </a:cubicBezTo>
                <a:lnTo>
                  <a:pt x="4008896" y="2164307"/>
                </a:lnTo>
                <a:lnTo>
                  <a:pt x="4010080" y="2164307"/>
                </a:lnTo>
                <a:cubicBezTo>
                  <a:pt x="4032875" y="2027761"/>
                  <a:pt x="4045901" y="1884713"/>
                  <a:pt x="4042645" y="1735162"/>
                </a:cubicBezTo>
                <a:cubicBezTo>
                  <a:pt x="4027380" y="927468"/>
                  <a:pt x="3439686" y="45480"/>
                  <a:pt x="2311762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75C049-099B-9040-8A6F-D78CEAA1A5F7}"/>
              </a:ext>
            </a:extLst>
          </p:cNvPr>
          <p:cNvGrpSpPr/>
          <p:nvPr/>
        </p:nvGrpSpPr>
        <p:grpSpPr>
          <a:xfrm flipH="1">
            <a:off x="16581580" y="4499813"/>
            <a:ext cx="2116515" cy="1859830"/>
            <a:chOff x="2537659" y="5647402"/>
            <a:chExt cx="4031720" cy="3542766"/>
          </a:xfrm>
          <a:solidFill>
            <a:schemeClr val="bg1">
              <a:lumMod val="85000"/>
            </a:schemeClr>
          </a:solidFill>
        </p:grpSpPr>
        <p:sp>
          <p:nvSpPr>
            <p:cNvPr id="83" name="Freeform 3">
              <a:extLst>
                <a:ext uri="{FF2B5EF4-FFF2-40B4-BE49-F238E27FC236}">
                  <a16:creationId xmlns:a16="http://schemas.microsoft.com/office/drawing/2014/main" id="{61AD8A72-DE7E-0B49-BCAE-2D90ADCFC4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8558" y="5647402"/>
              <a:ext cx="4030821" cy="351854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08BA6996-5CA7-3A4D-ADD7-58CADA348E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73900" y="7936905"/>
              <a:ext cx="897" cy="8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38AD773-FEA3-B641-8395-3A8C011563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73900" y="7936905"/>
              <a:ext cx="897" cy="8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2323C0DE-66C7-854D-868C-92B9110C5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774" y="7512702"/>
              <a:ext cx="897" cy="8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DC3A7FF9-6F72-C24E-B292-4BE45E9AD2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774" y="7512702"/>
              <a:ext cx="897" cy="8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2D237C80-1B2A-3543-917B-58EC756AAF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7659" y="6879525"/>
              <a:ext cx="3231847" cy="2310643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20D4FB6D-2C4D-FA42-B352-FDD633EF7C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54401" y="5648393"/>
              <a:ext cx="2387935" cy="2476010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Freeform 70">
            <a:extLst>
              <a:ext uri="{FF2B5EF4-FFF2-40B4-BE49-F238E27FC236}">
                <a16:creationId xmlns:a16="http://schemas.microsoft.com/office/drawing/2014/main" id="{09D9C681-B91D-DC49-849D-162A2B11208E}"/>
              </a:ext>
            </a:extLst>
          </p:cNvPr>
          <p:cNvSpPr>
            <a:spLocks/>
          </p:cNvSpPr>
          <p:nvPr/>
        </p:nvSpPr>
        <p:spPr bwMode="auto">
          <a:xfrm flipH="1">
            <a:off x="4697751" y="4032348"/>
            <a:ext cx="3805555" cy="4713910"/>
          </a:xfrm>
          <a:custGeom>
            <a:avLst/>
            <a:gdLst>
              <a:gd name="connsiteX0" fmla="*/ 3528120 w 4688188"/>
              <a:gd name="connsiteY0" fmla="*/ 3896682 h 5807220"/>
              <a:gd name="connsiteX1" fmla="*/ 3525385 w 4688188"/>
              <a:gd name="connsiteY1" fmla="*/ 3898120 h 5807220"/>
              <a:gd name="connsiteX2" fmla="*/ 2263207 w 4688188"/>
              <a:gd name="connsiteY2" fmla="*/ 4561648 h 5807220"/>
              <a:gd name="connsiteX3" fmla="*/ 2079218 w 4688188"/>
              <a:gd name="connsiteY3" fmla="*/ 4658371 h 5807220"/>
              <a:gd name="connsiteX4" fmla="*/ 2079218 w 4688188"/>
              <a:gd name="connsiteY4" fmla="*/ 4657648 h 5807220"/>
              <a:gd name="connsiteX5" fmla="*/ 2081809 w 4688188"/>
              <a:gd name="connsiteY5" fmla="*/ 4656287 h 5807220"/>
              <a:gd name="connsiteX6" fmla="*/ 3435845 w 4688188"/>
              <a:gd name="connsiteY6" fmla="*/ 3945145 h 5807220"/>
              <a:gd name="connsiteX7" fmla="*/ 1982941 w 4688188"/>
              <a:gd name="connsiteY7" fmla="*/ 3557937 h 5807220"/>
              <a:gd name="connsiteX8" fmla="*/ 2047888 w 4688188"/>
              <a:gd name="connsiteY8" fmla="*/ 3566683 h 5807220"/>
              <a:gd name="connsiteX9" fmla="*/ 2052017 w 4688188"/>
              <a:gd name="connsiteY9" fmla="*/ 3568484 h 5807220"/>
              <a:gd name="connsiteX10" fmla="*/ 2052440 w 4688188"/>
              <a:gd name="connsiteY10" fmla="*/ 3568605 h 5807220"/>
              <a:gd name="connsiteX11" fmla="*/ 2054619 w 4688188"/>
              <a:gd name="connsiteY11" fmla="*/ 3569620 h 5807220"/>
              <a:gd name="connsiteX12" fmla="*/ 2070439 w 4688188"/>
              <a:gd name="connsiteY12" fmla="*/ 3576522 h 5807220"/>
              <a:gd name="connsiteX13" fmla="*/ 2079159 w 4688188"/>
              <a:gd name="connsiteY13" fmla="*/ 3581260 h 5807220"/>
              <a:gd name="connsiteX14" fmla="*/ 2079159 w 4688188"/>
              <a:gd name="connsiteY14" fmla="*/ 3581444 h 5807220"/>
              <a:gd name="connsiteX15" fmla="*/ 2075210 w 4688188"/>
              <a:gd name="connsiteY15" fmla="*/ 3579208 h 5807220"/>
              <a:gd name="connsiteX16" fmla="*/ 2054619 w 4688188"/>
              <a:gd name="connsiteY16" fmla="*/ 3569620 h 5807220"/>
              <a:gd name="connsiteX17" fmla="*/ 2052017 w 4688188"/>
              <a:gd name="connsiteY17" fmla="*/ 3568484 h 5807220"/>
              <a:gd name="connsiteX18" fmla="*/ 2016984 w 4688188"/>
              <a:gd name="connsiteY18" fmla="*/ 3558499 h 5807220"/>
              <a:gd name="connsiteX19" fmla="*/ 1979036 w 4688188"/>
              <a:gd name="connsiteY19" fmla="*/ 3559281 h 5807220"/>
              <a:gd name="connsiteX20" fmla="*/ 1975639 w 4688188"/>
              <a:gd name="connsiteY20" fmla="*/ 3560450 h 5807220"/>
              <a:gd name="connsiteX21" fmla="*/ 1942389 w 4688188"/>
              <a:gd name="connsiteY21" fmla="*/ 3581477 h 5807220"/>
              <a:gd name="connsiteX22" fmla="*/ 1770588 w 4688188"/>
              <a:gd name="connsiteY22" fmla="*/ 3578731 h 5807220"/>
              <a:gd name="connsiteX23" fmla="*/ 1767367 w 4688188"/>
              <a:gd name="connsiteY23" fmla="*/ 3571560 h 5807220"/>
              <a:gd name="connsiteX24" fmla="*/ 1770495 w 4688188"/>
              <a:gd name="connsiteY24" fmla="*/ 3578516 h 5807220"/>
              <a:gd name="connsiteX25" fmla="*/ 1942315 w 4688188"/>
              <a:gd name="connsiteY25" fmla="*/ 3581260 h 5807220"/>
              <a:gd name="connsiteX26" fmla="*/ 1961291 w 4688188"/>
              <a:gd name="connsiteY26" fmla="*/ 3565387 h 5807220"/>
              <a:gd name="connsiteX27" fmla="*/ 1975639 w 4688188"/>
              <a:gd name="connsiteY27" fmla="*/ 3560450 h 5807220"/>
              <a:gd name="connsiteX28" fmla="*/ 1977435 w 4688188"/>
              <a:gd name="connsiteY28" fmla="*/ 3559314 h 5807220"/>
              <a:gd name="connsiteX29" fmla="*/ 1979036 w 4688188"/>
              <a:gd name="connsiteY29" fmla="*/ 3559281 h 5807220"/>
              <a:gd name="connsiteX30" fmla="*/ 1853339 w 4688188"/>
              <a:gd name="connsiteY30" fmla="*/ 3329014 h 5807220"/>
              <a:gd name="connsiteX31" fmla="*/ 1853453 w 4688188"/>
              <a:gd name="connsiteY31" fmla="*/ 3329025 h 5807220"/>
              <a:gd name="connsiteX32" fmla="*/ 1891151 w 4688188"/>
              <a:gd name="connsiteY32" fmla="*/ 3330093 h 5807220"/>
              <a:gd name="connsiteX33" fmla="*/ 1904441 w 4688188"/>
              <a:gd name="connsiteY33" fmla="*/ 3333923 h 5807220"/>
              <a:gd name="connsiteX34" fmla="*/ 1911042 w 4688188"/>
              <a:gd name="connsiteY34" fmla="*/ 3334557 h 5807220"/>
              <a:gd name="connsiteX35" fmla="*/ 1917816 w 4688188"/>
              <a:gd name="connsiteY35" fmla="*/ 3337778 h 5807220"/>
              <a:gd name="connsiteX36" fmla="*/ 1931108 w 4688188"/>
              <a:gd name="connsiteY36" fmla="*/ 3341608 h 5807220"/>
              <a:gd name="connsiteX37" fmla="*/ 1971501 w 4688188"/>
              <a:gd name="connsiteY37" fmla="*/ 3363301 h 5807220"/>
              <a:gd name="connsiteX38" fmla="*/ 1971709 w 4688188"/>
              <a:gd name="connsiteY38" fmla="*/ 3363400 h 5807220"/>
              <a:gd name="connsiteX39" fmla="*/ 1995607 w 4688188"/>
              <a:gd name="connsiteY39" fmla="*/ 3376210 h 5807220"/>
              <a:gd name="connsiteX40" fmla="*/ 1971639 w 4688188"/>
              <a:gd name="connsiteY40" fmla="*/ 3363375 h 5807220"/>
              <a:gd name="connsiteX41" fmla="*/ 1971501 w 4688188"/>
              <a:gd name="connsiteY41" fmla="*/ 3363301 h 5807220"/>
              <a:gd name="connsiteX42" fmla="*/ 1917816 w 4688188"/>
              <a:gd name="connsiteY42" fmla="*/ 3337778 h 5807220"/>
              <a:gd name="connsiteX43" fmla="*/ 1904441 w 4688188"/>
              <a:gd name="connsiteY43" fmla="*/ 3333923 h 5807220"/>
              <a:gd name="connsiteX44" fmla="*/ 1853453 w 4688188"/>
              <a:gd name="connsiteY44" fmla="*/ 3329025 h 5807220"/>
              <a:gd name="connsiteX45" fmla="*/ 1853315 w 4688188"/>
              <a:gd name="connsiteY45" fmla="*/ 3329021 h 5807220"/>
              <a:gd name="connsiteX46" fmla="*/ 996045 w 4688188"/>
              <a:gd name="connsiteY46" fmla="*/ 2248354 h 5807220"/>
              <a:gd name="connsiteX47" fmla="*/ 1003582 w 4688188"/>
              <a:gd name="connsiteY47" fmla="*/ 2269398 h 5807220"/>
              <a:gd name="connsiteX48" fmla="*/ 1020419 w 4688188"/>
              <a:gd name="connsiteY48" fmla="*/ 2289289 h 5807220"/>
              <a:gd name="connsiteX49" fmla="*/ 1056783 w 4688188"/>
              <a:gd name="connsiteY49" fmla="*/ 2370077 h 5807220"/>
              <a:gd name="connsiteX50" fmla="*/ 1055892 w 4688188"/>
              <a:gd name="connsiteY50" fmla="*/ 2378599 h 5807220"/>
              <a:gd name="connsiteX51" fmla="*/ 1051119 w 4688188"/>
              <a:gd name="connsiteY51" fmla="*/ 2350548 h 5807220"/>
              <a:gd name="connsiteX52" fmla="*/ 1020110 w 4688188"/>
              <a:gd name="connsiteY52" fmla="*/ 2301358 h 5807220"/>
              <a:gd name="connsiteX53" fmla="*/ 995363 w 4688188"/>
              <a:gd name="connsiteY53" fmla="*/ 2259434 h 5807220"/>
              <a:gd name="connsiteX54" fmla="*/ 822003 w 4688188"/>
              <a:gd name="connsiteY54" fmla="*/ 2205130 h 5807220"/>
              <a:gd name="connsiteX55" fmla="*/ 823157 w 4688188"/>
              <a:gd name="connsiteY55" fmla="*/ 2210040 h 5807220"/>
              <a:gd name="connsiteX56" fmla="*/ 798512 w 4688188"/>
              <a:gd name="connsiteY56" fmla="*/ 2272087 h 5807220"/>
              <a:gd name="connsiteX57" fmla="*/ 776700 w 4688188"/>
              <a:gd name="connsiteY57" fmla="*/ 2312404 h 5807220"/>
              <a:gd name="connsiteX58" fmla="*/ 765201 w 4688188"/>
              <a:gd name="connsiteY58" fmla="*/ 2351781 h 5807220"/>
              <a:gd name="connsiteX59" fmla="*/ 765544 w 4688188"/>
              <a:gd name="connsiteY59" fmla="*/ 2339892 h 5807220"/>
              <a:gd name="connsiteX60" fmla="*/ 798886 w 4688188"/>
              <a:gd name="connsiteY60" fmla="*/ 2259995 h 5807220"/>
              <a:gd name="connsiteX61" fmla="*/ 817924 w 4688188"/>
              <a:gd name="connsiteY61" fmla="*/ 2224541 h 5807220"/>
              <a:gd name="connsiteX62" fmla="*/ 3131849 w 4688188"/>
              <a:gd name="connsiteY62" fmla="*/ 1966257 h 5807220"/>
              <a:gd name="connsiteX63" fmla="*/ 3131592 w 4688188"/>
              <a:gd name="connsiteY63" fmla="*/ 1975337 h 5807220"/>
              <a:gd name="connsiteX64" fmla="*/ 3098264 w 4688188"/>
              <a:gd name="connsiteY64" fmla="*/ 2057021 h 5807220"/>
              <a:gd name="connsiteX65" fmla="*/ 3079234 w 4688188"/>
              <a:gd name="connsiteY65" fmla="*/ 2092434 h 5807220"/>
              <a:gd name="connsiteX66" fmla="*/ 3075155 w 4688188"/>
              <a:gd name="connsiteY66" fmla="*/ 2111827 h 5807220"/>
              <a:gd name="connsiteX67" fmla="*/ 3074338 w 4688188"/>
              <a:gd name="connsiteY67" fmla="*/ 2108349 h 5807220"/>
              <a:gd name="connsiteX68" fmla="*/ 3098978 w 4688188"/>
              <a:gd name="connsiteY68" fmla="*/ 2046307 h 5807220"/>
              <a:gd name="connsiteX69" fmla="*/ 3120786 w 4688188"/>
              <a:gd name="connsiteY69" fmla="*/ 2004920 h 5807220"/>
              <a:gd name="connsiteX70" fmla="*/ 2841390 w 4688188"/>
              <a:gd name="connsiteY70" fmla="*/ 1935058 h 5807220"/>
              <a:gd name="connsiteX71" fmla="*/ 2846416 w 4688188"/>
              <a:gd name="connsiteY71" fmla="*/ 1964600 h 5807220"/>
              <a:gd name="connsiteX72" fmla="*/ 2877420 w 4688188"/>
              <a:gd name="connsiteY72" fmla="*/ 2013786 h 5807220"/>
              <a:gd name="connsiteX73" fmla="*/ 2902162 w 4688188"/>
              <a:gd name="connsiteY73" fmla="*/ 2056215 h 5807220"/>
              <a:gd name="connsiteX74" fmla="*/ 2901524 w 4688188"/>
              <a:gd name="connsiteY74" fmla="*/ 2066847 h 5807220"/>
              <a:gd name="connsiteX75" fmla="*/ 2893652 w 4688188"/>
              <a:gd name="connsiteY75" fmla="*/ 2044518 h 5807220"/>
              <a:gd name="connsiteX76" fmla="*/ 2876823 w 4688188"/>
              <a:gd name="connsiteY76" fmla="*/ 2024510 h 5807220"/>
              <a:gd name="connsiteX77" fmla="*/ 2840474 w 4688188"/>
              <a:gd name="connsiteY77" fmla="*/ 1943817 h 5807220"/>
              <a:gd name="connsiteX78" fmla="*/ 1746824 w 4688188"/>
              <a:gd name="connsiteY78" fmla="*/ 1055701 h 5807220"/>
              <a:gd name="connsiteX79" fmla="*/ 1753214 w 4688188"/>
              <a:gd name="connsiteY79" fmla="*/ 1107872 h 5807220"/>
              <a:gd name="connsiteX80" fmla="*/ 1942211 w 4688188"/>
              <a:gd name="connsiteY80" fmla="*/ 1149964 h 5807220"/>
              <a:gd name="connsiteX81" fmla="*/ 2064024 w 4688188"/>
              <a:gd name="connsiteY81" fmla="*/ 1142192 h 5807220"/>
              <a:gd name="connsiteX82" fmla="*/ 2064043 w 4688188"/>
              <a:gd name="connsiteY82" fmla="*/ 1142202 h 5807220"/>
              <a:gd name="connsiteX83" fmla="*/ 2027892 w 4688188"/>
              <a:gd name="connsiteY83" fmla="*/ 1129316 h 5807220"/>
              <a:gd name="connsiteX84" fmla="*/ 1942349 w 4688188"/>
              <a:gd name="connsiteY84" fmla="*/ 1150050 h 5807220"/>
              <a:gd name="connsiteX85" fmla="*/ 1746821 w 4688188"/>
              <a:gd name="connsiteY85" fmla="*/ 1055734 h 5807220"/>
              <a:gd name="connsiteX86" fmla="*/ 1853273 w 4688188"/>
              <a:gd name="connsiteY86" fmla="*/ 894708 h 5807220"/>
              <a:gd name="connsiteX87" fmla="*/ 1971678 w 4688188"/>
              <a:gd name="connsiteY87" fmla="*/ 928895 h 5807220"/>
              <a:gd name="connsiteX88" fmla="*/ 2007175 w 4688188"/>
              <a:gd name="connsiteY88" fmla="*/ 948040 h 5807220"/>
              <a:gd name="connsiteX89" fmla="*/ 2033720 w 4688188"/>
              <a:gd name="connsiteY89" fmla="*/ 953969 h 5807220"/>
              <a:gd name="connsiteX90" fmla="*/ 2033647 w 4688188"/>
              <a:gd name="connsiteY90" fmla="*/ 953984 h 5807220"/>
              <a:gd name="connsiteX91" fmla="*/ 1971520 w 4688188"/>
              <a:gd name="connsiteY91" fmla="*/ 928890 h 5807220"/>
              <a:gd name="connsiteX92" fmla="*/ 1891074 w 4688188"/>
              <a:gd name="connsiteY92" fmla="*/ 895668 h 5807220"/>
              <a:gd name="connsiteX93" fmla="*/ 1853243 w 4688188"/>
              <a:gd name="connsiteY93" fmla="*/ 894716 h 5807220"/>
              <a:gd name="connsiteX94" fmla="*/ 2311762 w 4688188"/>
              <a:gd name="connsiteY94" fmla="*/ 0 h 5807220"/>
              <a:gd name="connsiteX95" fmla="*/ 2079218 w 4688188"/>
              <a:gd name="connsiteY95" fmla="*/ 2324 h 5807220"/>
              <a:gd name="connsiteX96" fmla="*/ 2079218 w 4688188"/>
              <a:gd name="connsiteY96" fmla="*/ 1995 h 5807220"/>
              <a:gd name="connsiteX97" fmla="*/ 1606693 w 4688188"/>
              <a:gd name="connsiteY97" fmla="*/ 70293 h 5807220"/>
              <a:gd name="connsiteX98" fmla="*/ 427010 w 4688188"/>
              <a:gd name="connsiteY98" fmla="*/ 564639 h 5807220"/>
              <a:gd name="connsiteX99" fmla="*/ 511738 w 4688188"/>
              <a:gd name="connsiteY99" fmla="*/ 623180 h 5807220"/>
              <a:gd name="connsiteX100" fmla="*/ 524773 w 4688188"/>
              <a:gd name="connsiteY100" fmla="*/ 675217 h 5807220"/>
              <a:gd name="connsiteX101" fmla="*/ 407457 w 4688188"/>
              <a:gd name="connsiteY101" fmla="*/ 805308 h 5807220"/>
              <a:gd name="connsiteX102" fmla="*/ 563879 w 4688188"/>
              <a:gd name="connsiteY102" fmla="*/ 759776 h 5807220"/>
              <a:gd name="connsiteX103" fmla="*/ 498703 w 4688188"/>
              <a:gd name="connsiteY103" fmla="*/ 896372 h 5807220"/>
              <a:gd name="connsiteX104" fmla="*/ 726819 w 4688188"/>
              <a:gd name="connsiteY104" fmla="*/ 993940 h 5807220"/>
              <a:gd name="connsiteX105" fmla="*/ 420492 w 4688188"/>
              <a:gd name="connsiteY105" fmla="*/ 1852543 h 5807220"/>
              <a:gd name="connsiteX106" fmla="*/ 451196 w 4688188"/>
              <a:gd name="connsiteY106" fmla="*/ 2106374 h 5807220"/>
              <a:gd name="connsiteX107" fmla="*/ 452914 w 4688188"/>
              <a:gd name="connsiteY107" fmla="*/ 2159629 h 5807220"/>
              <a:gd name="connsiteX108" fmla="*/ 446682 w 4688188"/>
              <a:gd name="connsiteY108" fmla="*/ 2228210 h 5807220"/>
              <a:gd name="connsiteX109" fmla="*/ 336272 w 4688188"/>
              <a:gd name="connsiteY109" fmla="*/ 2393446 h 5807220"/>
              <a:gd name="connsiteX110" fmla="*/ 10487 w 4688188"/>
              <a:gd name="connsiteY110" fmla="*/ 2744973 h 5807220"/>
              <a:gd name="connsiteX111" fmla="*/ 160348 w 4688188"/>
              <a:gd name="connsiteY111" fmla="*/ 2920736 h 5807220"/>
              <a:gd name="connsiteX112" fmla="*/ 271115 w 4688188"/>
              <a:gd name="connsiteY112" fmla="*/ 3109520 h 5807220"/>
              <a:gd name="connsiteX113" fmla="*/ 362335 w 4688188"/>
              <a:gd name="connsiteY113" fmla="*/ 3330852 h 5807220"/>
              <a:gd name="connsiteX114" fmla="*/ 362335 w 4688188"/>
              <a:gd name="connsiteY114" fmla="*/ 3545674 h 5807220"/>
              <a:gd name="connsiteX115" fmla="*/ 394913 w 4688188"/>
              <a:gd name="connsiteY115" fmla="*/ 3773515 h 5807220"/>
              <a:gd name="connsiteX116" fmla="*/ 603415 w 4688188"/>
              <a:gd name="connsiteY116" fmla="*/ 4216179 h 5807220"/>
              <a:gd name="connsiteX117" fmla="*/ 1372266 w 4688188"/>
              <a:gd name="connsiteY117" fmla="*/ 4261748 h 5807220"/>
              <a:gd name="connsiteX118" fmla="*/ 1417876 w 4688188"/>
              <a:gd name="connsiteY118" fmla="*/ 4457041 h 5807220"/>
              <a:gd name="connsiteX119" fmla="*/ 1577510 w 4688188"/>
              <a:gd name="connsiteY119" fmla="*/ 4948528 h 5807220"/>
              <a:gd name="connsiteX120" fmla="*/ 1577586 w 4688188"/>
              <a:gd name="connsiteY120" fmla="*/ 4948491 h 5807220"/>
              <a:gd name="connsiteX121" fmla="*/ 1637719 w 4688188"/>
              <a:gd name="connsiteY121" fmla="*/ 5081773 h 5807220"/>
              <a:gd name="connsiteX122" fmla="*/ 1743532 w 4688188"/>
              <a:gd name="connsiteY122" fmla="*/ 5302809 h 5807220"/>
              <a:gd name="connsiteX123" fmla="*/ 1443855 w 4688188"/>
              <a:gd name="connsiteY123" fmla="*/ 5807220 h 5807220"/>
              <a:gd name="connsiteX124" fmla="*/ 4688188 w 4688188"/>
              <a:gd name="connsiteY124" fmla="*/ 5807220 h 5807220"/>
              <a:gd name="connsiteX125" fmla="*/ 3847789 w 4688188"/>
              <a:gd name="connsiteY125" fmla="*/ 4606396 h 5807220"/>
              <a:gd name="connsiteX126" fmla="*/ 3652347 w 4688188"/>
              <a:gd name="connsiteY126" fmla="*/ 3831881 h 5807220"/>
              <a:gd name="connsiteX127" fmla="*/ 3601502 w 4688188"/>
              <a:gd name="connsiteY127" fmla="*/ 3860712 h 5807220"/>
              <a:gd name="connsiteX128" fmla="*/ 3571165 w 4688188"/>
              <a:gd name="connsiteY128" fmla="*/ 3874075 h 5807220"/>
              <a:gd name="connsiteX129" fmla="*/ 3571418 w 4688188"/>
              <a:gd name="connsiteY129" fmla="*/ 3873942 h 5807220"/>
              <a:gd name="connsiteX130" fmla="*/ 3483447 w 4688188"/>
              <a:gd name="connsiteY130" fmla="*/ 3864186 h 5807220"/>
              <a:gd name="connsiteX131" fmla="*/ 3476930 w 4688188"/>
              <a:gd name="connsiteY131" fmla="*/ 3740609 h 5807220"/>
              <a:gd name="connsiteX132" fmla="*/ 3483447 w 4688188"/>
              <a:gd name="connsiteY132" fmla="*/ 3506464 h 5807220"/>
              <a:gd name="connsiteX133" fmla="*/ 3951712 w 4688188"/>
              <a:gd name="connsiteY133" fmla="*/ 2421032 h 5807220"/>
              <a:gd name="connsiteX134" fmla="*/ 4008896 w 4688188"/>
              <a:gd name="connsiteY134" fmla="*/ 2164307 h 5807220"/>
              <a:gd name="connsiteX135" fmla="*/ 4010080 w 4688188"/>
              <a:gd name="connsiteY135" fmla="*/ 2164307 h 5807220"/>
              <a:gd name="connsiteX136" fmla="*/ 4042645 w 4688188"/>
              <a:gd name="connsiteY136" fmla="*/ 1735162 h 5807220"/>
              <a:gd name="connsiteX137" fmla="*/ 2311762 w 4688188"/>
              <a:gd name="connsiteY137" fmla="*/ 0 h 58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688188" h="5807220">
                <a:moveTo>
                  <a:pt x="3528120" y="3896682"/>
                </a:moveTo>
                <a:lnTo>
                  <a:pt x="3525385" y="3898120"/>
                </a:lnTo>
                <a:cubicBezTo>
                  <a:pt x="3431482" y="3947485"/>
                  <a:pt x="3143907" y="4098663"/>
                  <a:pt x="2263207" y="4561648"/>
                </a:cubicBezTo>
                <a:lnTo>
                  <a:pt x="2079218" y="4658371"/>
                </a:lnTo>
                <a:lnTo>
                  <a:pt x="2079218" y="4657648"/>
                </a:lnTo>
                <a:lnTo>
                  <a:pt x="2081809" y="4656287"/>
                </a:lnTo>
                <a:cubicBezTo>
                  <a:pt x="2100357" y="4646546"/>
                  <a:pt x="2248745" y="4568612"/>
                  <a:pt x="3435845" y="3945145"/>
                </a:cubicBezTo>
                <a:close/>
                <a:moveTo>
                  <a:pt x="1982941" y="3557937"/>
                </a:moveTo>
                <a:cubicBezTo>
                  <a:pt x="2005392" y="3554050"/>
                  <a:pt x="2029446" y="3559881"/>
                  <a:pt x="2047888" y="3566683"/>
                </a:cubicBezTo>
                <a:lnTo>
                  <a:pt x="2052017" y="3568484"/>
                </a:lnTo>
                <a:lnTo>
                  <a:pt x="2052440" y="3568605"/>
                </a:lnTo>
                <a:lnTo>
                  <a:pt x="2054619" y="3569620"/>
                </a:lnTo>
                <a:lnTo>
                  <a:pt x="2070439" y="3576522"/>
                </a:lnTo>
                <a:cubicBezTo>
                  <a:pt x="2075952" y="3579316"/>
                  <a:pt x="2079159" y="3581260"/>
                  <a:pt x="2079159" y="3581260"/>
                </a:cubicBezTo>
                <a:lnTo>
                  <a:pt x="2079159" y="3581444"/>
                </a:lnTo>
                <a:lnTo>
                  <a:pt x="2075210" y="3579208"/>
                </a:lnTo>
                <a:lnTo>
                  <a:pt x="2054619" y="3569620"/>
                </a:lnTo>
                <a:lnTo>
                  <a:pt x="2052017" y="3568484"/>
                </a:lnTo>
                <a:lnTo>
                  <a:pt x="2016984" y="3558499"/>
                </a:lnTo>
                <a:lnTo>
                  <a:pt x="1979036" y="3559281"/>
                </a:lnTo>
                <a:lnTo>
                  <a:pt x="1975639" y="3560450"/>
                </a:lnTo>
                <a:lnTo>
                  <a:pt x="1942389" y="3581477"/>
                </a:lnTo>
                <a:cubicBezTo>
                  <a:pt x="1905738" y="3625418"/>
                  <a:pt x="1814111" y="3641896"/>
                  <a:pt x="1770588" y="3578731"/>
                </a:cubicBezTo>
                <a:lnTo>
                  <a:pt x="1767367" y="3571560"/>
                </a:lnTo>
                <a:lnTo>
                  <a:pt x="1770495" y="3578516"/>
                </a:lnTo>
                <a:cubicBezTo>
                  <a:pt x="1814023" y="3641626"/>
                  <a:pt x="1905660" y="3625163"/>
                  <a:pt x="1942315" y="3581260"/>
                </a:cubicBezTo>
                <a:cubicBezTo>
                  <a:pt x="1948017" y="3574349"/>
                  <a:pt x="1954431" y="3569167"/>
                  <a:pt x="1961291" y="3565387"/>
                </a:cubicBezTo>
                <a:lnTo>
                  <a:pt x="1975639" y="3560450"/>
                </a:lnTo>
                <a:lnTo>
                  <a:pt x="1977435" y="3559314"/>
                </a:lnTo>
                <a:lnTo>
                  <a:pt x="1979036" y="3559281"/>
                </a:lnTo>
                <a:close/>
                <a:moveTo>
                  <a:pt x="1853339" y="3329014"/>
                </a:moveTo>
                <a:lnTo>
                  <a:pt x="1853453" y="3329025"/>
                </a:lnTo>
                <a:lnTo>
                  <a:pt x="1891151" y="3330093"/>
                </a:lnTo>
                <a:lnTo>
                  <a:pt x="1904441" y="3333923"/>
                </a:lnTo>
                <a:lnTo>
                  <a:pt x="1911042" y="3334557"/>
                </a:lnTo>
                <a:lnTo>
                  <a:pt x="1917816" y="3337778"/>
                </a:lnTo>
                <a:lnTo>
                  <a:pt x="1931108" y="3341608"/>
                </a:lnTo>
                <a:lnTo>
                  <a:pt x="1971501" y="3363301"/>
                </a:lnTo>
                <a:lnTo>
                  <a:pt x="1971709" y="3363400"/>
                </a:lnTo>
                <a:lnTo>
                  <a:pt x="1995607" y="3376210"/>
                </a:lnTo>
                <a:lnTo>
                  <a:pt x="1971639" y="3363375"/>
                </a:lnTo>
                <a:lnTo>
                  <a:pt x="1971501" y="3363301"/>
                </a:lnTo>
                <a:lnTo>
                  <a:pt x="1917816" y="3337778"/>
                </a:lnTo>
                <a:lnTo>
                  <a:pt x="1904441" y="3333923"/>
                </a:lnTo>
                <a:lnTo>
                  <a:pt x="1853453" y="3329025"/>
                </a:lnTo>
                <a:lnTo>
                  <a:pt x="1853315" y="3329021"/>
                </a:lnTo>
                <a:close/>
                <a:moveTo>
                  <a:pt x="996045" y="2248354"/>
                </a:moveTo>
                <a:lnTo>
                  <a:pt x="1003582" y="2269398"/>
                </a:lnTo>
                <a:cubicBezTo>
                  <a:pt x="1007591" y="2276473"/>
                  <a:pt x="1013089" y="2283186"/>
                  <a:pt x="1020419" y="2289289"/>
                </a:cubicBezTo>
                <a:cubicBezTo>
                  <a:pt x="1041188" y="2306378"/>
                  <a:pt x="1055542" y="2337655"/>
                  <a:pt x="1056783" y="2370077"/>
                </a:cubicBezTo>
                <a:lnTo>
                  <a:pt x="1055892" y="2378599"/>
                </a:lnTo>
                <a:lnTo>
                  <a:pt x="1051119" y="2350548"/>
                </a:lnTo>
                <a:cubicBezTo>
                  <a:pt x="1044958" y="2330425"/>
                  <a:pt x="1033960" y="2312741"/>
                  <a:pt x="1020110" y="2301358"/>
                </a:cubicBezTo>
                <a:cubicBezTo>
                  <a:pt x="1005445" y="2289162"/>
                  <a:pt x="998113" y="2274526"/>
                  <a:pt x="995363" y="2259434"/>
                </a:cubicBezTo>
                <a:close/>
                <a:moveTo>
                  <a:pt x="822003" y="2205130"/>
                </a:moveTo>
                <a:lnTo>
                  <a:pt x="823157" y="2210040"/>
                </a:lnTo>
                <a:cubicBezTo>
                  <a:pt x="823157" y="2225133"/>
                  <a:pt x="816435" y="2245256"/>
                  <a:pt x="798512" y="2272087"/>
                </a:cubicBezTo>
                <a:cubicBezTo>
                  <a:pt x="789551" y="2285503"/>
                  <a:pt x="782269" y="2299020"/>
                  <a:pt x="776700" y="2312404"/>
                </a:cubicBezTo>
                <a:lnTo>
                  <a:pt x="765201" y="2351781"/>
                </a:lnTo>
                <a:lnTo>
                  <a:pt x="765544" y="2339892"/>
                </a:lnTo>
                <a:cubicBezTo>
                  <a:pt x="769769" y="2314108"/>
                  <a:pt x="780968" y="2286848"/>
                  <a:pt x="798886" y="2259995"/>
                </a:cubicBezTo>
                <a:cubicBezTo>
                  <a:pt x="807845" y="2246569"/>
                  <a:pt x="814004" y="2234821"/>
                  <a:pt x="817924" y="2224541"/>
                </a:cubicBezTo>
                <a:close/>
                <a:moveTo>
                  <a:pt x="3131849" y="1966257"/>
                </a:moveTo>
                <a:lnTo>
                  <a:pt x="3131592" y="1975337"/>
                </a:lnTo>
                <a:cubicBezTo>
                  <a:pt x="3127368" y="2001549"/>
                  <a:pt x="3116174" y="2029387"/>
                  <a:pt x="3098264" y="2057021"/>
                </a:cubicBezTo>
                <a:cubicBezTo>
                  <a:pt x="3089308" y="2070432"/>
                  <a:pt x="3083152" y="2082166"/>
                  <a:pt x="3079234" y="2092434"/>
                </a:cubicBezTo>
                <a:lnTo>
                  <a:pt x="3075155" y="2111827"/>
                </a:lnTo>
                <a:lnTo>
                  <a:pt x="3074338" y="2108349"/>
                </a:lnTo>
                <a:cubicBezTo>
                  <a:pt x="3074338" y="2093258"/>
                  <a:pt x="3081058" y="2073136"/>
                  <a:pt x="3098978" y="2046307"/>
                </a:cubicBezTo>
                <a:cubicBezTo>
                  <a:pt x="3107938" y="2032486"/>
                  <a:pt x="3115218" y="2018614"/>
                  <a:pt x="3120786" y="2004920"/>
                </a:cubicBezTo>
                <a:close/>
                <a:moveTo>
                  <a:pt x="2841390" y="1935058"/>
                </a:moveTo>
                <a:lnTo>
                  <a:pt x="2846416" y="1964600"/>
                </a:lnTo>
                <a:cubicBezTo>
                  <a:pt x="2852576" y="1984722"/>
                  <a:pt x="2863573" y="2002404"/>
                  <a:pt x="2877420" y="2013786"/>
                </a:cubicBezTo>
                <a:cubicBezTo>
                  <a:pt x="2892082" y="2025981"/>
                  <a:pt x="2899413" y="2040819"/>
                  <a:pt x="2902162" y="2056215"/>
                </a:cubicBezTo>
                <a:lnTo>
                  <a:pt x="2901524" y="2066847"/>
                </a:lnTo>
                <a:lnTo>
                  <a:pt x="2893652" y="2044518"/>
                </a:lnTo>
                <a:cubicBezTo>
                  <a:pt x="2889645" y="2037362"/>
                  <a:pt x="2884150" y="2030606"/>
                  <a:pt x="2876823" y="2024510"/>
                </a:cubicBezTo>
                <a:cubicBezTo>
                  <a:pt x="2856063" y="2007442"/>
                  <a:pt x="2841714" y="1976201"/>
                  <a:pt x="2840474" y="1943817"/>
                </a:cubicBezTo>
                <a:close/>
                <a:moveTo>
                  <a:pt x="1746824" y="1055701"/>
                </a:moveTo>
                <a:lnTo>
                  <a:pt x="1753214" y="1107872"/>
                </a:lnTo>
                <a:cubicBezTo>
                  <a:pt x="1781931" y="1212548"/>
                  <a:pt x="1899470" y="1201169"/>
                  <a:pt x="1942211" y="1149964"/>
                </a:cubicBezTo>
                <a:cubicBezTo>
                  <a:pt x="1976405" y="1108513"/>
                  <a:pt x="2036242" y="1129239"/>
                  <a:pt x="2064024" y="1142192"/>
                </a:cubicBezTo>
                <a:lnTo>
                  <a:pt x="2064043" y="1142202"/>
                </a:lnTo>
                <a:lnTo>
                  <a:pt x="2027892" y="1129316"/>
                </a:lnTo>
                <a:cubicBezTo>
                  <a:pt x="1999378" y="1122405"/>
                  <a:pt x="1965161" y="1122405"/>
                  <a:pt x="1942349" y="1150050"/>
                </a:cubicBezTo>
                <a:cubicBezTo>
                  <a:pt x="1893467" y="1208591"/>
                  <a:pt x="1746821" y="1215096"/>
                  <a:pt x="1746821" y="1055734"/>
                </a:cubicBezTo>
                <a:close/>
                <a:moveTo>
                  <a:pt x="1853273" y="894708"/>
                </a:moveTo>
                <a:cubicBezTo>
                  <a:pt x="1889648" y="890325"/>
                  <a:pt x="1931351" y="902064"/>
                  <a:pt x="1971678" y="928895"/>
                </a:cubicBezTo>
                <a:cubicBezTo>
                  <a:pt x="1985121" y="937839"/>
                  <a:pt x="1996883" y="944038"/>
                  <a:pt x="2007175" y="948040"/>
                </a:cubicBezTo>
                <a:lnTo>
                  <a:pt x="2033720" y="953969"/>
                </a:lnTo>
                <a:lnTo>
                  <a:pt x="2033647" y="953984"/>
                </a:lnTo>
                <a:cubicBezTo>
                  <a:pt x="2018535" y="953679"/>
                  <a:pt x="1998386" y="946771"/>
                  <a:pt x="1971520" y="928890"/>
                </a:cubicBezTo>
                <a:cubicBezTo>
                  <a:pt x="1944654" y="911009"/>
                  <a:pt x="1917177" y="899833"/>
                  <a:pt x="1891074" y="895668"/>
                </a:cubicBezTo>
                <a:lnTo>
                  <a:pt x="1853243" y="894716"/>
                </a:lnTo>
                <a:close/>
                <a:moveTo>
                  <a:pt x="2311762" y="0"/>
                </a:moveTo>
                <a:lnTo>
                  <a:pt x="2079218" y="2324"/>
                </a:lnTo>
                <a:lnTo>
                  <a:pt x="2079218" y="1995"/>
                </a:lnTo>
                <a:cubicBezTo>
                  <a:pt x="1929314" y="8499"/>
                  <a:pt x="1772892" y="31265"/>
                  <a:pt x="1606693" y="70293"/>
                </a:cubicBezTo>
                <a:cubicBezTo>
                  <a:pt x="1606693" y="70293"/>
                  <a:pt x="629055" y="362998"/>
                  <a:pt x="427010" y="564639"/>
                </a:cubicBezTo>
                <a:cubicBezTo>
                  <a:pt x="427010" y="564639"/>
                  <a:pt x="609502" y="590658"/>
                  <a:pt x="511738" y="623180"/>
                </a:cubicBezTo>
                <a:cubicBezTo>
                  <a:pt x="413974" y="655703"/>
                  <a:pt x="524773" y="675217"/>
                  <a:pt x="524773" y="675217"/>
                </a:cubicBezTo>
                <a:cubicBezTo>
                  <a:pt x="524773" y="675217"/>
                  <a:pt x="407457" y="766281"/>
                  <a:pt x="407457" y="805308"/>
                </a:cubicBezTo>
                <a:cubicBezTo>
                  <a:pt x="407457" y="844335"/>
                  <a:pt x="570397" y="694731"/>
                  <a:pt x="563879" y="759776"/>
                </a:cubicBezTo>
                <a:cubicBezTo>
                  <a:pt x="557361" y="824822"/>
                  <a:pt x="479150" y="896372"/>
                  <a:pt x="498703" y="896372"/>
                </a:cubicBezTo>
                <a:cubicBezTo>
                  <a:pt x="518256" y="896372"/>
                  <a:pt x="655125" y="870354"/>
                  <a:pt x="726819" y="993940"/>
                </a:cubicBezTo>
                <a:cubicBezTo>
                  <a:pt x="726819" y="993940"/>
                  <a:pt x="361834" y="1462269"/>
                  <a:pt x="420492" y="1852543"/>
                </a:cubicBezTo>
                <a:cubicBezTo>
                  <a:pt x="437601" y="1962308"/>
                  <a:pt x="447377" y="2042802"/>
                  <a:pt x="451196" y="2106374"/>
                </a:cubicBezTo>
                <a:lnTo>
                  <a:pt x="452914" y="2159629"/>
                </a:lnTo>
                <a:lnTo>
                  <a:pt x="446682" y="2228210"/>
                </a:lnTo>
                <a:cubicBezTo>
                  <a:pt x="432785" y="2293358"/>
                  <a:pt x="397356" y="2332416"/>
                  <a:pt x="336272" y="2393446"/>
                </a:cubicBezTo>
                <a:cubicBezTo>
                  <a:pt x="205958" y="2523641"/>
                  <a:pt x="36550" y="2699404"/>
                  <a:pt x="10487" y="2744973"/>
                </a:cubicBezTo>
                <a:cubicBezTo>
                  <a:pt x="-15575" y="2790541"/>
                  <a:pt x="-2544" y="2875168"/>
                  <a:pt x="160348" y="2920736"/>
                </a:cubicBezTo>
                <a:cubicBezTo>
                  <a:pt x="323240" y="2966305"/>
                  <a:pt x="349303" y="2998854"/>
                  <a:pt x="271115" y="3109520"/>
                </a:cubicBezTo>
                <a:cubicBezTo>
                  <a:pt x="192927" y="3220186"/>
                  <a:pt x="267857" y="3317832"/>
                  <a:pt x="362335" y="3330852"/>
                </a:cubicBezTo>
                <a:cubicBezTo>
                  <a:pt x="362335" y="3330852"/>
                  <a:pt x="306951" y="3487086"/>
                  <a:pt x="362335" y="3545674"/>
                </a:cubicBezTo>
                <a:cubicBezTo>
                  <a:pt x="420976" y="3604261"/>
                  <a:pt x="486133" y="3656340"/>
                  <a:pt x="394913" y="3773515"/>
                </a:cubicBezTo>
                <a:cubicBezTo>
                  <a:pt x="303693" y="3890691"/>
                  <a:pt x="388397" y="4138062"/>
                  <a:pt x="603415" y="4216179"/>
                </a:cubicBezTo>
                <a:cubicBezTo>
                  <a:pt x="818433" y="4294297"/>
                  <a:pt x="1333172" y="4242219"/>
                  <a:pt x="1372266" y="4261748"/>
                </a:cubicBezTo>
                <a:cubicBezTo>
                  <a:pt x="1411360" y="4281277"/>
                  <a:pt x="1450454" y="4326845"/>
                  <a:pt x="1417876" y="4457041"/>
                </a:cubicBezTo>
                <a:cubicBezTo>
                  <a:pt x="1401586" y="4525393"/>
                  <a:pt x="1489548" y="4746725"/>
                  <a:pt x="1577510" y="4948528"/>
                </a:cubicBezTo>
                <a:lnTo>
                  <a:pt x="1577586" y="4948491"/>
                </a:lnTo>
                <a:lnTo>
                  <a:pt x="1637719" y="5081773"/>
                </a:lnTo>
                <a:cubicBezTo>
                  <a:pt x="1695893" y="5207622"/>
                  <a:pt x="1743532" y="5302809"/>
                  <a:pt x="1743532" y="5302809"/>
                </a:cubicBezTo>
                <a:cubicBezTo>
                  <a:pt x="1743532" y="5302809"/>
                  <a:pt x="1743532" y="5302809"/>
                  <a:pt x="1443855" y="5807220"/>
                </a:cubicBezTo>
                <a:lnTo>
                  <a:pt x="4688188" y="5807220"/>
                </a:lnTo>
                <a:cubicBezTo>
                  <a:pt x="4688188" y="5807220"/>
                  <a:pt x="4590467" y="5127079"/>
                  <a:pt x="3847789" y="4606396"/>
                </a:cubicBezTo>
                <a:cubicBezTo>
                  <a:pt x="3847789" y="4606396"/>
                  <a:pt x="3860818" y="4124765"/>
                  <a:pt x="3652347" y="3831881"/>
                </a:cubicBezTo>
                <a:cubicBezTo>
                  <a:pt x="3652347" y="3831881"/>
                  <a:pt x="3630360" y="3846525"/>
                  <a:pt x="3601502" y="3860712"/>
                </a:cubicBezTo>
                <a:lnTo>
                  <a:pt x="3571165" y="3874075"/>
                </a:lnTo>
                <a:lnTo>
                  <a:pt x="3571418" y="3873942"/>
                </a:lnTo>
                <a:cubicBezTo>
                  <a:pt x="3538836" y="3883698"/>
                  <a:pt x="3506254" y="3886950"/>
                  <a:pt x="3483447" y="3864186"/>
                </a:cubicBezTo>
                <a:cubicBezTo>
                  <a:pt x="3431315" y="3812154"/>
                  <a:pt x="3457381" y="3773129"/>
                  <a:pt x="3476930" y="3740609"/>
                </a:cubicBezTo>
                <a:cubicBezTo>
                  <a:pt x="3496479" y="3708089"/>
                  <a:pt x="3522545" y="3610528"/>
                  <a:pt x="3483447" y="3506464"/>
                </a:cubicBezTo>
                <a:cubicBezTo>
                  <a:pt x="3454937" y="3429635"/>
                  <a:pt x="3785645" y="3019169"/>
                  <a:pt x="3951712" y="2421032"/>
                </a:cubicBezTo>
                <a:lnTo>
                  <a:pt x="4008896" y="2164307"/>
                </a:lnTo>
                <a:lnTo>
                  <a:pt x="4010080" y="2164307"/>
                </a:lnTo>
                <a:cubicBezTo>
                  <a:pt x="4032875" y="2027761"/>
                  <a:pt x="4045901" y="1884713"/>
                  <a:pt x="4042645" y="1735162"/>
                </a:cubicBezTo>
                <a:cubicBezTo>
                  <a:pt x="4027380" y="927468"/>
                  <a:pt x="3439686" y="45480"/>
                  <a:pt x="2311762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1B43121-487B-A04C-925A-6485BC562AF2}"/>
              </a:ext>
            </a:extLst>
          </p:cNvPr>
          <p:cNvGrpSpPr/>
          <p:nvPr/>
        </p:nvGrpSpPr>
        <p:grpSpPr>
          <a:xfrm>
            <a:off x="5679555" y="4499813"/>
            <a:ext cx="2116515" cy="1859830"/>
            <a:chOff x="2537659" y="5647402"/>
            <a:chExt cx="4031720" cy="3542766"/>
          </a:xfrm>
          <a:solidFill>
            <a:schemeClr val="bg1">
              <a:lumMod val="85000"/>
            </a:schemeClr>
          </a:solidFill>
        </p:grpSpPr>
        <p:sp>
          <p:nvSpPr>
            <p:cNvPr id="73" name="Freeform 3">
              <a:extLst>
                <a:ext uri="{FF2B5EF4-FFF2-40B4-BE49-F238E27FC236}">
                  <a16:creationId xmlns:a16="http://schemas.microsoft.com/office/drawing/2014/main" id="{F4404B04-3569-4340-BF87-C723BF9273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8558" y="5647402"/>
              <a:ext cx="4030821" cy="351854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4">
              <a:extLst>
                <a:ext uri="{FF2B5EF4-FFF2-40B4-BE49-F238E27FC236}">
                  <a16:creationId xmlns:a16="http://schemas.microsoft.com/office/drawing/2014/main" id="{470CD6E8-B5A1-6B40-A410-C9EB603A35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73900" y="7936905"/>
              <a:ext cx="897" cy="8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00A66088-8DFF-394F-9C8F-4AD430B2D6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73900" y="7936905"/>
              <a:ext cx="897" cy="8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38610B8-053A-FB4E-B032-0DA62964B7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774" y="7512702"/>
              <a:ext cx="897" cy="8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B6774F9-DF31-8246-887D-9F1CDE6AFC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774" y="7512702"/>
              <a:ext cx="897" cy="89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06D3179A-9875-FC4B-80C7-106B158E37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7659" y="6879525"/>
              <a:ext cx="3231847" cy="2310643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BA0AF88C-B29E-9745-A2C3-A83490F217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54401" y="5648393"/>
              <a:ext cx="2387935" cy="2476010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F2C48E2-F39B-F644-B591-E9C209ECD507}"/>
              </a:ext>
            </a:extLst>
          </p:cNvPr>
          <p:cNvSpPr/>
          <p:nvPr/>
        </p:nvSpPr>
        <p:spPr>
          <a:xfrm>
            <a:off x="2284120" y="8171415"/>
            <a:ext cx="8632818" cy="18847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5AC440-2DE2-2747-9866-86DACC789C72}"/>
              </a:ext>
            </a:extLst>
          </p:cNvPr>
          <p:cNvSpPr/>
          <p:nvPr/>
        </p:nvSpPr>
        <p:spPr>
          <a:xfrm>
            <a:off x="2284120" y="10056145"/>
            <a:ext cx="8632818" cy="239598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F16DF4BD-3583-3B44-8766-E70A77253E78}"/>
              </a:ext>
            </a:extLst>
          </p:cNvPr>
          <p:cNvSpPr txBox="1"/>
          <p:nvPr/>
        </p:nvSpPr>
        <p:spPr>
          <a:xfrm>
            <a:off x="4152338" y="888387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Business System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8CA7A1-4195-FB42-860F-13EA9F1DC106}"/>
              </a:ext>
            </a:extLst>
          </p:cNvPr>
          <p:cNvSpPr/>
          <p:nvPr/>
        </p:nvSpPr>
        <p:spPr>
          <a:xfrm>
            <a:off x="3094317" y="10555338"/>
            <a:ext cx="7012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745EBC-CB8F-3547-B7F4-DF211E4D7550}"/>
              </a:ext>
            </a:extLst>
          </p:cNvPr>
          <p:cNvSpPr/>
          <p:nvPr/>
        </p:nvSpPr>
        <p:spPr>
          <a:xfrm>
            <a:off x="13460712" y="8171415"/>
            <a:ext cx="8632818" cy="188472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492727-8C73-604F-A430-FC36C3A734A6}"/>
              </a:ext>
            </a:extLst>
          </p:cNvPr>
          <p:cNvSpPr/>
          <p:nvPr/>
        </p:nvSpPr>
        <p:spPr>
          <a:xfrm>
            <a:off x="13460712" y="10056145"/>
            <a:ext cx="8632818" cy="239598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B410080E-749B-5346-9A1F-33411FA3E5FC}"/>
              </a:ext>
            </a:extLst>
          </p:cNvPr>
          <p:cNvSpPr txBox="1"/>
          <p:nvPr/>
        </p:nvSpPr>
        <p:spPr>
          <a:xfrm>
            <a:off x="15244949" y="888387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Suppliers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62A670-E53C-6744-AEC5-53BA6C0120BA}"/>
              </a:ext>
            </a:extLst>
          </p:cNvPr>
          <p:cNvSpPr/>
          <p:nvPr/>
        </p:nvSpPr>
        <p:spPr>
          <a:xfrm>
            <a:off x="14271023" y="10555338"/>
            <a:ext cx="7012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4C66B7-C98E-1549-8BC0-43C1A8CF90B6}"/>
              </a:ext>
            </a:extLst>
          </p:cNvPr>
          <p:cNvSpPr/>
          <p:nvPr/>
        </p:nvSpPr>
        <p:spPr>
          <a:xfrm>
            <a:off x="8658679" y="4961237"/>
            <a:ext cx="70602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your important information in this are to inform your audience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DDA33B38-1436-5A4D-AE96-20FAAA79A0D5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DE14B047-E264-404E-B054-0A36AD0E1D1F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230506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>
            <a:extLst>
              <a:ext uri="{FF2B5EF4-FFF2-40B4-BE49-F238E27FC236}">
                <a16:creationId xmlns:a16="http://schemas.microsoft.com/office/drawing/2014/main" id="{F97C5FD6-AE9D-554B-8203-58E48474896D}"/>
              </a:ext>
            </a:extLst>
          </p:cNvPr>
          <p:cNvSpPr>
            <a:spLocks/>
          </p:cNvSpPr>
          <p:nvPr/>
        </p:nvSpPr>
        <p:spPr bwMode="auto">
          <a:xfrm flipH="1">
            <a:off x="1660352" y="4478978"/>
            <a:ext cx="7457079" cy="9237022"/>
          </a:xfrm>
          <a:custGeom>
            <a:avLst/>
            <a:gdLst>
              <a:gd name="connsiteX0" fmla="*/ 3528120 w 4688188"/>
              <a:gd name="connsiteY0" fmla="*/ 3896682 h 5807220"/>
              <a:gd name="connsiteX1" fmla="*/ 3525385 w 4688188"/>
              <a:gd name="connsiteY1" fmla="*/ 3898120 h 5807220"/>
              <a:gd name="connsiteX2" fmla="*/ 2263207 w 4688188"/>
              <a:gd name="connsiteY2" fmla="*/ 4561648 h 5807220"/>
              <a:gd name="connsiteX3" fmla="*/ 2079218 w 4688188"/>
              <a:gd name="connsiteY3" fmla="*/ 4658371 h 5807220"/>
              <a:gd name="connsiteX4" fmla="*/ 2079218 w 4688188"/>
              <a:gd name="connsiteY4" fmla="*/ 4657648 h 5807220"/>
              <a:gd name="connsiteX5" fmla="*/ 2081809 w 4688188"/>
              <a:gd name="connsiteY5" fmla="*/ 4656287 h 5807220"/>
              <a:gd name="connsiteX6" fmla="*/ 3435845 w 4688188"/>
              <a:gd name="connsiteY6" fmla="*/ 3945145 h 5807220"/>
              <a:gd name="connsiteX7" fmla="*/ 1982941 w 4688188"/>
              <a:gd name="connsiteY7" fmla="*/ 3557937 h 5807220"/>
              <a:gd name="connsiteX8" fmla="*/ 2047888 w 4688188"/>
              <a:gd name="connsiteY8" fmla="*/ 3566683 h 5807220"/>
              <a:gd name="connsiteX9" fmla="*/ 2052017 w 4688188"/>
              <a:gd name="connsiteY9" fmla="*/ 3568484 h 5807220"/>
              <a:gd name="connsiteX10" fmla="*/ 2052440 w 4688188"/>
              <a:gd name="connsiteY10" fmla="*/ 3568605 h 5807220"/>
              <a:gd name="connsiteX11" fmla="*/ 2054619 w 4688188"/>
              <a:gd name="connsiteY11" fmla="*/ 3569620 h 5807220"/>
              <a:gd name="connsiteX12" fmla="*/ 2070439 w 4688188"/>
              <a:gd name="connsiteY12" fmla="*/ 3576522 h 5807220"/>
              <a:gd name="connsiteX13" fmla="*/ 2079159 w 4688188"/>
              <a:gd name="connsiteY13" fmla="*/ 3581260 h 5807220"/>
              <a:gd name="connsiteX14" fmla="*/ 2079159 w 4688188"/>
              <a:gd name="connsiteY14" fmla="*/ 3581444 h 5807220"/>
              <a:gd name="connsiteX15" fmla="*/ 2075210 w 4688188"/>
              <a:gd name="connsiteY15" fmla="*/ 3579208 h 5807220"/>
              <a:gd name="connsiteX16" fmla="*/ 2054619 w 4688188"/>
              <a:gd name="connsiteY16" fmla="*/ 3569620 h 5807220"/>
              <a:gd name="connsiteX17" fmla="*/ 2052017 w 4688188"/>
              <a:gd name="connsiteY17" fmla="*/ 3568484 h 5807220"/>
              <a:gd name="connsiteX18" fmla="*/ 2016984 w 4688188"/>
              <a:gd name="connsiteY18" fmla="*/ 3558499 h 5807220"/>
              <a:gd name="connsiteX19" fmla="*/ 1979036 w 4688188"/>
              <a:gd name="connsiteY19" fmla="*/ 3559281 h 5807220"/>
              <a:gd name="connsiteX20" fmla="*/ 1975639 w 4688188"/>
              <a:gd name="connsiteY20" fmla="*/ 3560450 h 5807220"/>
              <a:gd name="connsiteX21" fmla="*/ 1942389 w 4688188"/>
              <a:gd name="connsiteY21" fmla="*/ 3581477 h 5807220"/>
              <a:gd name="connsiteX22" fmla="*/ 1770588 w 4688188"/>
              <a:gd name="connsiteY22" fmla="*/ 3578731 h 5807220"/>
              <a:gd name="connsiteX23" fmla="*/ 1767367 w 4688188"/>
              <a:gd name="connsiteY23" fmla="*/ 3571560 h 5807220"/>
              <a:gd name="connsiteX24" fmla="*/ 1770495 w 4688188"/>
              <a:gd name="connsiteY24" fmla="*/ 3578516 h 5807220"/>
              <a:gd name="connsiteX25" fmla="*/ 1942315 w 4688188"/>
              <a:gd name="connsiteY25" fmla="*/ 3581260 h 5807220"/>
              <a:gd name="connsiteX26" fmla="*/ 1961291 w 4688188"/>
              <a:gd name="connsiteY26" fmla="*/ 3565387 h 5807220"/>
              <a:gd name="connsiteX27" fmla="*/ 1975639 w 4688188"/>
              <a:gd name="connsiteY27" fmla="*/ 3560450 h 5807220"/>
              <a:gd name="connsiteX28" fmla="*/ 1977435 w 4688188"/>
              <a:gd name="connsiteY28" fmla="*/ 3559314 h 5807220"/>
              <a:gd name="connsiteX29" fmla="*/ 1979036 w 4688188"/>
              <a:gd name="connsiteY29" fmla="*/ 3559281 h 5807220"/>
              <a:gd name="connsiteX30" fmla="*/ 1853339 w 4688188"/>
              <a:gd name="connsiteY30" fmla="*/ 3329014 h 5807220"/>
              <a:gd name="connsiteX31" fmla="*/ 1853453 w 4688188"/>
              <a:gd name="connsiteY31" fmla="*/ 3329025 h 5807220"/>
              <a:gd name="connsiteX32" fmla="*/ 1891151 w 4688188"/>
              <a:gd name="connsiteY32" fmla="*/ 3330093 h 5807220"/>
              <a:gd name="connsiteX33" fmla="*/ 1904441 w 4688188"/>
              <a:gd name="connsiteY33" fmla="*/ 3333923 h 5807220"/>
              <a:gd name="connsiteX34" fmla="*/ 1911042 w 4688188"/>
              <a:gd name="connsiteY34" fmla="*/ 3334557 h 5807220"/>
              <a:gd name="connsiteX35" fmla="*/ 1917816 w 4688188"/>
              <a:gd name="connsiteY35" fmla="*/ 3337778 h 5807220"/>
              <a:gd name="connsiteX36" fmla="*/ 1931108 w 4688188"/>
              <a:gd name="connsiteY36" fmla="*/ 3341608 h 5807220"/>
              <a:gd name="connsiteX37" fmla="*/ 1971501 w 4688188"/>
              <a:gd name="connsiteY37" fmla="*/ 3363301 h 5807220"/>
              <a:gd name="connsiteX38" fmla="*/ 1971709 w 4688188"/>
              <a:gd name="connsiteY38" fmla="*/ 3363400 h 5807220"/>
              <a:gd name="connsiteX39" fmla="*/ 1995607 w 4688188"/>
              <a:gd name="connsiteY39" fmla="*/ 3376210 h 5807220"/>
              <a:gd name="connsiteX40" fmla="*/ 1971639 w 4688188"/>
              <a:gd name="connsiteY40" fmla="*/ 3363375 h 5807220"/>
              <a:gd name="connsiteX41" fmla="*/ 1971501 w 4688188"/>
              <a:gd name="connsiteY41" fmla="*/ 3363301 h 5807220"/>
              <a:gd name="connsiteX42" fmla="*/ 1917816 w 4688188"/>
              <a:gd name="connsiteY42" fmla="*/ 3337778 h 5807220"/>
              <a:gd name="connsiteX43" fmla="*/ 1904441 w 4688188"/>
              <a:gd name="connsiteY43" fmla="*/ 3333923 h 5807220"/>
              <a:gd name="connsiteX44" fmla="*/ 1853453 w 4688188"/>
              <a:gd name="connsiteY44" fmla="*/ 3329025 h 5807220"/>
              <a:gd name="connsiteX45" fmla="*/ 1853315 w 4688188"/>
              <a:gd name="connsiteY45" fmla="*/ 3329021 h 5807220"/>
              <a:gd name="connsiteX46" fmla="*/ 996045 w 4688188"/>
              <a:gd name="connsiteY46" fmla="*/ 2248354 h 5807220"/>
              <a:gd name="connsiteX47" fmla="*/ 1003582 w 4688188"/>
              <a:gd name="connsiteY47" fmla="*/ 2269398 h 5807220"/>
              <a:gd name="connsiteX48" fmla="*/ 1020419 w 4688188"/>
              <a:gd name="connsiteY48" fmla="*/ 2289289 h 5807220"/>
              <a:gd name="connsiteX49" fmla="*/ 1056783 w 4688188"/>
              <a:gd name="connsiteY49" fmla="*/ 2370077 h 5807220"/>
              <a:gd name="connsiteX50" fmla="*/ 1055892 w 4688188"/>
              <a:gd name="connsiteY50" fmla="*/ 2378599 h 5807220"/>
              <a:gd name="connsiteX51" fmla="*/ 1051119 w 4688188"/>
              <a:gd name="connsiteY51" fmla="*/ 2350548 h 5807220"/>
              <a:gd name="connsiteX52" fmla="*/ 1020110 w 4688188"/>
              <a:gd name="connsiteY52" fmla="*/ 2301358 h 5807220"/>
              <a:gd name="connsiteX53" fmla="*/ 995363 w 4688188"/>
              <a:gd name="connsiteY53" fmla="*/ 2259434 h 5807220"/>
              <a:gd name="connsiteX54" fmla="*/ 822003 w 4688188"/>
              <a:gd name="connsiteY54" fmla="*/ 2205130 h 5807220"/>
              <a:gd name="connsiteX55" fmla="*/ 823157 w 4688188"/>
              <a:gd name="connsiteY55" fmla="*/ 2210040 h 5807220"/>
              <a:gd name="connsiteX56" fmla="*/ 798512 w 4688188"/>
              <a:gd name="connsiteY56" fmla="*/ 2272087 h 5807220"/>
              <a:gd name="connsiteX57" fmla="*/ 776700 w 4688188"/>
              <a:gd name="connsiteY57" fmla="*/ 2312404 h 5807220"/>
              <a:gd name="connsiteX58" fmla="*/ 765201 w 4688188"/>
              <a:gd name="connsiteY58" fmla="*/ 2351781 h 5807220"/>
              <a:gd name="connsiteX59" fmla="*/ 765544 w 4688188"/>
              <a:gd name="connsiteY59" fmla="*/ 2339892 h 5807220"/>
              <a:gd name="connsiteX60" fmla="*/ 798886 w 4688188"/>
              <a:gd name="connsiteY60" fmla="*/ 2259995 h 5807220"/>
              <a:gd name="connsiteX61" fmla="*/ 817924 w 4688188"/>
              <a:gd name="connsiteY61" fmla="*/ 2224541 h 5807220"/>
              <a:gd name="connsiteX62" fmla="*/ 3131849 w 4688188"/>
              <a:gd name="connsiteY62" fmla="*/ 1966257 h 5807220"/>
              <a:gd name="connsiteX63" fmla="*/ 3131592 w 4688188"/>
              <a:gd name="connsiteY63" fmla="*/ 1975337 h 5807220"/>
              <a:gd name="connsiteX64" fmla="*/ 3098264 w 4688188"/>
              <a:gd name="connsiteY64" fmla="*/ 2057021 h 5807220"/>
              <a:gd name="connsiteX65" fmla="*/ 3079234 w 4688188"/>
              <a:gd name="connsiteY65" fmla="*/ 2092434 h 5807220"/>
              <a:gd name="connsiteX66" fmla="*/ 3075155 w 4688188"/>
              <a:gd name="connsiteY66" fmla="*/ 2111827 h 5807220"/>
              <a:gd name="connsiteX67" fmla="*/ 3074338 w 4688188"/>
              <a:gd name="connsiteY67" fmla="*/ 2108349 h 5807220"/>
              <a:gd name="connsiteX68" fmla="*/ 3098978 w 4688188"/>
              <a:gd name="connsiteY68" fmla="*/ 2046307 h 5807220"/>
              <a:gd name="connsiteX69" fmla="*/ 3120786 w 4688188"/>
              <a:gd name="connsiteY69" fmla="*/ 2004920 h 5807220"/>
              <a:gd name="connsiteX70" fmla="*/ 2841390 w 4688188"/>
              <a:gd name="connsiteY70" fmla="*/ 1935058 h 5807220"/>
              <a:gd name="connsiteX71" fmla="*/ 2846416 w 4688188"/>
              <a:gd name="connsiteY71" fmla="*/ 1964600 h 5807220"/>
              <a:gd name="connsiteX72" fmla="*/ 2877420 w 4688188"/>
              <a:gd name="connsiteY72" fmla="*/ 2013786 h 5807220"/>
              <a:gd name="connsiteX73" fmla="*/ 2902162 w 4688188"/>
              <a:gd name="connsiteY73" fmla="*/ 2056215 h 5807220"/>
              <a:gd name="connsiteX74" fmla="*/ 2901524 w 4688188"/>
              <a:gd name="connsiteY74" fmla="*/ 2066847 h 5807220"/>
              <a:gd name="connsiteX75" fmla="*/ 2893652 w 4688188"/>
              <a:gd name="connsiteY75" fmla="*/ 2044518 h 5807220"/>
              <a:gd name="connsiteX76" fmla="*/ 2876823 w 4688188"/>
              <a:gd name="connsiteY76" fmla="*/ 2024510 h 5807220"/>
              <a:gd name="connsiteX77" fmla="*/ 2840474 w 4688188"/>
              <a:gd name="connsiteY77" fmla="*/ 1943817 h 5807220"/>
              <a:gd name="connsiteX78" fmla="*/ 1746824 w 4688188"/>
              <a:gd name="connsiteY78" fmla="*/ 1055701 h 5807220"/>
              <a:gd name="connsiteX79" fmla="*/ 1753214 w 4688188"/>
              <a:gd name="connsiteY79" fmla="*/ 1107872 h 5807220"/>
              <a:gd name="connsiteX80" fmla="*/ 1942211 w 4688188"/>
              <a:gd name="connsiteY80" fmla="*/ 1149964 h 5807220"/>
              <a:gd name="connsiteX81" fmla="*/ 2064024 w 4688188"/>
              <a:gd name="connsiteY81" fmla="*/ 1142192 h 5807220"/>
              <a:gd name="connsiteX82" fmla="*/ 2064043 w 4688188"/>
              <a:gd name="connsiteY82" fmla="*/ 1142202 h 5807220"/>
              <a:gd name="connsiteX83" fmla="*/ 2027892 w 4688188"/>
              <a:gd name="connsiteY83" fmla="*/ 1129316 h 5807220"/>
              <a:gd name="connsiteX84" fmla="*/ 1942349 w 4688188"/>
              <a:gd name="connsiteY84" fmla="*/ 1150050 h 5807220"/>
              <a:gd name="connsiteX85" fmla="*/ 1746821 w 4688188"/>
              <a:gd name="connsiteY85" fmla="*/ 1055734 h 5807220"/>
              <a:gd name="connsiteX86" fmla="*/ 1853273 w 4688188"/>
              <a:gd name="connsiteY86" fmla="*/ 894708 h 5807220"/>
              <a:gd name="connsiteX87" fmla="*/ 1971678 w 4688188"/>
              <a:gd name="connsiteY87" fmla="*/ 928895 h 5807220"/>
              <a:gd name="connsiteX88" fmla="*/ 2007175 w 4688188"/>
              <a:gd name="connsiteY88" fmla="*/ 948040 h 5807220"/>
              <a:gd name="connsiteX89" fmla="*/ 2033720 w 4688188"/>
              <a:gd name="connsiteY89" fmla="*/ 953969 h 5807220"/>
              <a:gd name="connsiteX90" fmla="*/ 2033647 w 4688188"/>
              <a:gd name="connsiteY90" fmla="*/ 953984 h 5807220"/>
              <a:gd name="connsiteX91" fmla="*/ 1971520 w 4688188"/>
              <a:gd name="connsiteY91" fmla="*/ 928890 h 5807220"/>
              <a:gd name="connsiteX92" fmla="*/ 1891074 w 4688188"/>
              <a:gd name="connsiteY92" fmla="*/ 895668 h 5807220"/>
              <a:gd name="connsiteX93" fmla="*/ 1853243 w 4688188"/>
              <a:gd name="connsiteY93" fmla="*/ 894716 h 5807220"/>
              <a:gd name="connsiteX94" fmla="*/ 2311762 w 4688188"/>
              <a:gd name="connsiteY94" fmla="*/ 0 h 5807220"/>
              <a:gd name="connsiteX95" fmla="*/ 2079218 w 4688188"/>
              <a:gd name="connsiteY95" fmla="*/ 2324 h 5807220"/>
              <a:gd name="connsiteX96" fmla="*/ 2079218 w 4688188"/>
              <a:gd name="connsiteY96" fmla="*/ 1995 h 5807220"/>
              <a:gd name="connsiteX97" fmla="*/ 1606693 w 4688188"/>
              <a:gd name="connsiteY97" fmla="*/ 70293 h 5807220"/>
              <a:gd name="connsiteX98" fmla="*/ 427010 w 4688188"/>
              <a:gd name="connsiteY98" fmla="*/ 564639 h 5807220"/>
              <a:gd name="connsiteX99" fmla="*/ 511738 w 4688188"/>
              <a:gd name="connsiteY99" fmla="*/ 623180 h 5807220"/>
              <a:gd name="connsiteX100" fmla="*/ 524773 w 4688188"/>
              <a:gd name="connsiteY100" fmla="*/ 675217 h 5807220"/>
              <a:gd name="connsiteX101" fmla="*/ 407457 w 4688188"/>
              <a:gd name="connsiteY101" fmla="*/ 805308 h 5807220"/>
              <a:gd name="connsiteX102" fmla="*/ 563879 w 4688188"/>
              <a:gd name="connsiteY102" fmla="*/ 759776 h 5807220"/>
              <a:gd name="connsiteX103" fmla="*/ 498703 w 4688188"/>
              <a:gd name="connsiteY103" fmla="*/ 896372 h 5807220"/>
              <a:gd name="connsiteX104" fmla="*/ 726819 w 4688188"/>
              <a:gd name="connsiteY104" fmla="*/ 993940 h 5807220"/>
              <a:gd name="connsiteX105" fmla="*/ 420492 w 4688188"/>
              <a:gd name="connsiteY105" fmla="*/ 1852543 h 5807220"/>
              <a:gd name="connsiteX106" fmla="*/ 451196 w 4688188"/>
              <a:gd name="connsiteY106" fmla="*/ 2106374 h 5807220"/>
              <a:gd name="connsiteX107" fmla="*/ 452914 w 4688188"/>
              <a:gd name="connsiteY107" fmla="*/ 2159629 h 5807220"/>
              <a:gd name="connsiteX108" fmla="*/ 446682 w 4688188"/>
              <a:gd name="connsiteY108" fmla="*/ 2228210 h 5807220"/>
              <a:gd name="connsiteX109" fmla="*/ 336272 w 4688188"/>
              <a:gd name="connsiteY109" fmla="*/ 2393446 h 5807220"/>
              <a:gd name="connsiteX110" fmla="*/ 10487 w 4688188"/>
              <a:gd name="connsiteY110" fmla="*/ 2744973 h 5807220"/>
              <a:gd name="connsiteX111" fmla="*/ 160348 w 4688188"/>
              <a:gd name="connsiteY111" fmla="*/ 2920736 h 5807220"/>
              <a:gd name="connsiteX112" fmla="*/ 271115 w 4688188"/>
              <a:gd name="connsiteY112" fmla="*/ 3109520 h 5807220"/>
              <a:gd name="connsiteX113" fmla="*/ 362335 w 4688188"/>
              <a:gd name="connsiteY113" fmla="*/ 3330852 h 5807220"/>
              <a:gd name="connsiteX114" fmla="*/ 362335 w 4688188"/>
              <a:gd name="connsiteY114" fmla="*/ 3545674 h 5807220"/>
              <a:gd name="connsiteX115" fmla="*/ 394913 w 4688188"/>
              <a:gd name="connsiteY115" fmla="*/ 3773515 h 5807220"/>
              <a:gd name="connsiteX116" fmla="*/ 603415 w 4688188"/>
              <a:gd name="connsiteY116" fmla="*/ 4216179 h 5807220"/>
              <a:gd name="connsiteX117" fmla="*/ 1372266 w 4688188"/>
              <a:gd name="connsiteY117" fmla="*/ 4261748 h 5807220"/>
              <a:gd name="connsiteX118" fmla="*/ 1417876 w 4688188"/>
              <a:gd name="connsiteY118" fmla="*/ 4457041 h 5807220"/>
              <a:gd name="connsiteX119" fmla="*/ 1577510 w 4688188"/>
              <a:gd name="connsiteY119" fmla="*/ 4948528 h 5807220"/>
              <a:gd name="connsiteX120" fmla="*/ 1577586 w 4688188"/>
              <a:gd name="connsiteY120" fmla="*/ 4948491 h 5807220"/>
              <a:gd name="connsiteX121" fmla="*/ 1637719 w 4688188"/>
              <a:gd name="connsiteY121" fmla="*/ 5081773 h 5807220"/>
              <a:gd name="connsiteX122" fmla="*/ 1743532 w 4688188"/>
              <a:gd name="connsiteY122" fmla="*/ 5302809 h 5807220"/>
              <a:gd name="connsiteX123" fmla="*/ 1443855 w 4688188"/>
              <a:gd name="connsiteY123" fmla="*/ 5807220 h 5807220"/>
              <a:gd name="connsiteX124" fmla="*/ 4688188 w 4688188"/>
              <a:gd name="connsiteY124" fmla="*/ 5807220 h 5807220"/>
              <a:gd name="connsiteX125" fmla="*/ 3847789 w 4688188"/>
              <a:gd name="connsiteY125" fmla="*/ 4606396 h 5807220"/>
              <a:gd name="connsiteX126" fmla="*/ 3652347 w 4688188"/>
              <a:gd name="connsiteY126" fmla="*/ 3831881 h 5807220"/>
              <a:gd name="connsiteX127" fmla="*/ 3601502 w 4688188"/>
              <a:gd name="connsiteY127" fmla="*/ 3860712 h 5807220"/>
              <a:gd name="connsiteX128" fmla="*/ 3571165 w 4688188"/>
              <a:gd name="connsiteY128" fmla="*/ 3874075 h 5807220"/>
              <a:gd name="connsiteX129" fmla="*/ 3571418 w 4688188"/>
              <a:gd name="connsiteY129" fmla="*/ 3873942 h 5807220"/>
              <a:gd name="connsiteX130" fmla="*/ 3483447 w 4688188"/>
              <a:gd name="connsiteY130" fmla="*/ 3864186 h 5807220"/>
              <a:gd name="connsiteX131" fmla="*/ 3476930 w 4688188"/>
              <a:gd name="connsiteY131" fmla="*/ 3740609 h 5807220"/>
              <a:gd name="connsiteX132" fmla="*/ 3483447 w 4688188"/>
              <a:gd name="connsiteY132" fmla="*/ 3506464 h 5807220"/>
              <a:gd name="connsiteX133" fmla="*/ 3951712 w 4688188"/>
              <a:gd name="connsiteY133" fmla="*/ 2421032 h 5807220"/>
              <a:gd name="connsiteX134" fmla="*/ 4008896 w 4688188"/>
              <a:gd name="connsiteY134" fmla="*/ 2164307 h 5807220"/>
              <a:gd name="connsiteX135" fmla="*/ 4010080 w 4688188"/>
              <a:gd name="connsiteY135" fmla="*/ 2164307 h 5807220"/>
              <a:gd name="connsiteX136" fmla="*/ 4042645 w 4688188"/>
              <a:gd name="connsiteY136" fmla="*/ 1735162 h 5807220"/>
              <a:gd name="connsiteX137" fmla="*/ 2311762 w 4688188"/>
              <a:gd name="connsiteY137" fmla="*/ 0 h 58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688188" h="5807220">
                <a:moveTo>
                  <a:pt x="3528120" y="3896682"/>
                </a:moveTo>
                <a:lnTo>
                  <a:pt x="3525385" y="3898120"/>
                </a:lnTo>
                <a:cubicBezTo>
                  <a:pt x="3431482" y="3947485"/>
                  <a:pt x="3143907" y="4098663"/>
                  <a:pt x="2263207" y="4561648"/>
                </a:cubicBezTo>
                <a:lnTo>
                  <a:pt x="2079218" y="4658371"/>
                </a:lnTo>
                <a:lnTo>
                  <a:pt x="2079218" y="4657648"/>
                </a:lnTo>
                <a:lnTo>
                  <a:pt x="2081809" y="4656287"/>
                </a:lnTo>
                <a:cubicBezTo>
                  <a:pt x="2100357" y="4646546"/>
                  <a:pt x="2248745" y="4568612"/>
                  <a:pt x="3435845" y="3945145"/>
                </a:cubicBezTo>
                <a:close/>
                <a:moveTo>
                  <a:pt x="1982941" y="3557937"/>
                </a:moveTo>
                <a:cubicBezTo>
                  <a:pt x="2005392" y="3554050"/>
                  <a:pt x="2029446" y="3559881"/>
                  <a:pt x="2047888" y="3566683"/>
                </a:cubicBezTo>
                <a:lnTo>
                  <a:pt x="2052017" y="3568484"/>
                </a:lnTo>
                <a:lnTo>
                  <a:pt x="2052440" y="3568605"/>
                </a:lnTo>
                <a:lnTo>
                  <a:pt x="2054619" y="3569620"/>
                </a:lnTo>
                <a:lnTo>
                  <a:pt x="2070439" y="3576522"/>
                </a:lnTo>
                <a:cubicBezTo>
                  <a:pt x="2075952" y="3579316"/>
                  <a:pt x="2079159" y="3581260"/>
                  <a:pt x="2079159" y="3581260"/>
                </a:cubicBezTo>
                <a:lnTo>
                  <a:pt x="2079159" y="3581444"/>
                </a:lnTo>
                <a:lnTo>
                  <a:pt x="2075210" y="3579208"/>
                </a:lnTo>
                <a:lnTo>
                  <a:pt x="2054619" y="3569620"/>
                </a:lnTo>
                <a:lnTo>
                  <a:pt x="2052017" y="3568484"/>
                </a:lnTo>
                <a:lnTo>
                  <a:pt x="2016984" y="3558499"/>
                </a:lnTo>
                <a:lnTo>
                  <a:pt x="1979036" y="3559281"/>
                </a:lnTo>
                <a:lnTo>
                  <a:pt x="1975639" y="3560450"/>
                </a:lnTo>
                <a:lnTo>
                  <a:pt x="1942389" y="3581477"/>
                </a:lnTo>
                <a:cubicBezTo>
                  <a:pt x="1905738" y="3625418"/>
                  <a:pt x="1814111" y="3641896"/>
                  <a:pt x="1770588" y="3578731"/>
                </a:cubicBezTo>
                <a:lnTo>
                  <a:pt x="1767367" y="3571560"/>
                </a:lnTo>
                <a:lnTo>
                  <a:pt x="1770495" y="3578516"/>
                </a:lnTo>
                <a:cubicBezTo>
                  <a:pt x="1814023" y="3641626"/>
                  <a:pt x="1905660" y="3625163"/>
                  <a:pt x="1942315" y="3581260"/>
                </a:cubicBezTo>
                <a:cubicBezTo>
                  <a:pt x="1948017" y="3574349"/>
                  <a:pt x="1954431" y="3569167"/>
                  <a:pt x="1961291" y="3565387"/>
                </a:cubicBezTo>
                <a:lnTo>
                  <a:pt x="1975639" y="3560450"/>
                </a:lnTo>
                <a:lnTo>
                  <a:pt x="1977435" y="3559314"/>
                </a:lnTo>
                <a:lnTo>
                  <a:pt x="1979036" y="3559281"/>
                </a:lnTo>
                <a:close/>
                <a:moveTo>
                  <a:pt x="1853339" y="3329014"/>
                </a:moveTo>
                <a:lnTo>
                  <a:pt x="1853453" y="3329025"/>
                </a:lnTo>
                <a:lnTo>
                  <a:pt x="1891151" y="3330093"/>
                </a:lnTo>
                <a:lnTo>
                  <a:pt x="1904441" y="3333923"/>
                </a:lnTo>
                <a:lnTo>
                  <a:pt x="1911042" y="3334557"/>
                </a:lnTo>
                <a:lnTo>
                  <a:pt x="1917816" y="3337778"/>
                </a:lnTo>
                <a:lnTo>
                  <a:pt x="1931108" y="3341608"/>
                </a:lnTo>
                <a:lnTo>
                  <a:pt x="1971501" y="3363301"/>
                </a:lnTo>
                <a:lnTo>
                  <a:pt x="1971709" y="3363400"/>
                </a:lnTo>
                <a:lnTo>
                  <a:pt x="1995607" y="3376210"/>
                </a:lnTo>
                <a:lnTo>
                  <a:pt x="1971639" y="3363375"/>
                </a:lnTo>
                <a:lnTo>
                  <a:pt x="1971501" y="3363301"/>
                </a:lnTo>
                <a:lnTo>
                  <a:pt x="1917816" y="3337778"/>
                </a:lnTo>
                <a:lnTo>
                  <a:pt x="1904441" y="3333923"/>
                </a:lnTo>
                <a:lnTo>
                  <a:pt x="1853453" y="3329025"/>
                </a:lnTo>
                <a:lnTo>
                  <a:pt x="1853315" y="3329021"/>
                </a:lnTo>
                <a:close/>
                <a:moveTo>
                  <a:pt x="996045" y="2248354"/>
                </a:moveTo>
                <a:lnTo>
                  <a:pt x="1003582" y="2269398"/>
                </a:lnTo>
                <a:cubicBezTo>
                  <a:pt x="1007591" y="2276473"/>
                  <a:pt x="1013089" y="2283186"/>
                  <a:pt x="1020419" y="2289289"/>
                </a:cubicBezTo>
                <a:cubicBezTo>
                  <a:pt x="1041188" y="2306378"/>
                  <a:pt x="1055542" y="2337655"/>
                  <a:pt x="1056783" y="2370077"/>
                </a:cubicBezTo>
                <a:lnTo>
                  <a:pt x="1055892" y="2378599"/>
                </a:lnTo>
                <a:lnTo>
                  <a:pt x="1051119" y="2350548"/>
                </a:lnTo>
                <a:cubicBezTo>
                  <a:pt x="1044958" y="2330425"/>
                  <a:pt x="1033960" y="2312741"/>
                  <a:pt x="1020110" y="2301358"/>
                </a:cubicBezTo>
                <a:cubicBezTo>
                  <a:pt x="1005445" y="2289162"/>
                  <a:pt x="998113" y="2274526"/>
                  <a:pt x="995363" y="2259434"/>
                </a:cubicBezTo>
                <a:close/>
                <a:moveTo>
                  <a:pt x="822003" y="2205130"/>
                </a:moveTo>
                <a:lnTo>
                  <a:pt x="823157" y="2210040"/>
                </a:lnTo>
                <a:cubicBezTo>
                  <a:pt x="823157" y="2225133"/>
                  <a:pt x="816435" y="2245256"/>
                  <a:pt x="798512" y="2272087"/>
                </a:cubicBezTo>
                <a:cubicBezTo>
                  <a:pt x="789551" y="2285503"/>
                  <a:pt x="782269" y="2299020"/>
                  <a:pt x="776700" y="2312404"/>
                </a:cubicBezTo>
                <a:lnTo>
                  <a:pt x="765201" y="2351781"/>
                </a:lnTo>
                <a:lnTo>
                  <a:pt x="765544" y="2339892"/>
                </a:lnTo>
                <a:cubicBezTo>
                  <a:pt x="769769" y="2314108"/>
                  <a:pt x="780968" y="2286848"/>
                  <a:pt x="798886" y="2259995"/>
                </a:cubicBezTo>
                <a:cubicBezTo>
                  <a:pt x="807845" y="2246569"/>
                  <a:pt x="814004" y="2234821"/>
                  <a:pt x="817924" y="2224541"/>
                </a:cubicBezTo>
                <a:close/>
                <a:moveTo>
                  <a:pt x="3131849" y="1966257"/>
                </a:moveTo>
                <a:lnTo>
                  <a:pt x="3131592" y="1975337"/>
                </a:lnTo>
                <a:cubicBezTo>
                  <a:pt x="3127368" y="2001549"/>
                  <a:pt x="3116174" y="2029387"/>
                  <a:pt x="3098264" y="2057021"/>
                </a:cubicBezTo>
                <a:cubicBezTo>
                  <a:pt x="3089308" y="2070432"/>
                  <a:pt x="3083152" y="2082166"/>
                  <a:pt x="3079234" y="2092434"/>
                </a:cubicBezTo>
                <a:lnTo>
                  <a:pt x="3075155" y="2111827"/>
                </a:lnTo>
                <a:lnTo>
                  <a:pt x="3074338" y="2108349"/>
                </a:lnTo>
                <a:cubicBezTo>
                  <a:pt x="3074338" y="2093258"/>
                  <a:pt x="3081058" y="2073136"/>
                  <a:pt x="3098978" y="2046307"/>
                </a:cubicBezTo>
                <a:cubicBezTo>
                  <a:pt x="3107938" y="2032486"/>
                  <a:pt x="3115218" y="2018614"/>
                  <a:pt x="3120786" y="2004920"/>
                </a:cubicBezTo>
                <a:close/>
                <a:moveTo>
                  <a:pt x="2841390" y="1935058"/>
                </a:moveTo>
                <a:lnTo>
                  <a:pt x="2846416" y="1964600"/>
                </a:lnTo>
                <a:cubicBezTo>
                  <a:pt x="2852576" y="1984722"/>
                  <a:pt x="2863573" y="2002404"/>
                  <a:pt x="2877420" y="2013786"/>
                </a:cubicBezTo>
                <a:cubicBezTo>
                  <a:pt x="2892082" y="2025981"/>
                  <a:pt x="2899413" y="2040819"/>
                  <a:pt x="2902162" y="2056215"/>
                </a:cubicBezTo>
                <a:lnTo>
                  <a:pt x="2901524" y="2066847"/>
                </a:lnTo>
                <a:lnTo>
                  <a:pt x="2893652" y="2044518"/>
                </a:lnTo>
                <a:cubicBezTo>
                  <a:pt x="2889645" y="2037362"/>
                  <a:pt x="2884150" y="2030606"/>
                  <a:pt x="2876823" y="2024510"/>
                </a:cubicBezTo>
                <a:cubicBezTo>
                  <a:pt x="2856063" y="2007442"/>
                  <a:pt x="2841714" y="1976201"/>
                  <a:pt x="2840474" y="1943817"/>
                </a:cubicBezTo>
                <a:close/>
                <a:moveTo>
                  <a:pt x="1746824" y="1055701"/>
                </a:moveTo>
                <a:lnTo>
                  <a:pt x="1753214" y="1107872"/>
                </a:lnTo>
                <a:cubicBezTo>
                  <a:pt x="1781931" y="1212548"/>
                  <a:pt x="1899470" y="1201169"/>
                  <a:pt x="1942211" y="1149964"/>
                </a:cubicBezTo>
                <a:cubicBezTo>
                  <a:pt x="1976405" y="1108513"/>
                  <a:pt x="2036242" y="1129239"/>
                  <a:pt x="2064024" y="1142192"/>
                </a:cubicBezTo>
                <a:lnTo>
                  <a:pt x="2064043" y="1142202"/>
                </a:lnTo>
                <a:lnTo>
                  <a:pt x="2027892" y="1129316"/>
                </a:lnTo>
                <a:cubicBezTo>
                  <a:pt x="1999378" y="1122405"/>
                  <a:pt x="1965161" y="1122405"/>
                  <a:pt x="1942349" y="1150050"/>
                </a:cubicBezTo>
                <a:cubicBezTo>
                  <a:pt x="1893467" y="1208591"/>
                  <a:pt x="1746821" y="1215096"/>
                  <a:pt x="1746821" y="1055734"/>
                </a:cubicBezTo>
                <a:close/>
                <a:moveTo>
                  <a:pt x="1853273" y="894708"/>
                </a:moveTo>
                <a:cubicBezTo>
                  <a:pt x="1889648" y="890325"/>
                  <a:pt x="1931351" y="902064"/>
                  <a:pt x="1971678" y="928895"/>
                </a:cubicBezTo>
                <a:cubicBezTo>
                  <a:pt x="1985121" y="937839"/>
                  <a:pt x="1996883" y="944038"/>
                  <a:pt x="2007175" y="948040"/>
                </a:cubicBezTo>
                <a:lnTo>
                  <a:pt x="2033720" y="953969"/>
                </a:lnTo>
                <a:lnTo>
                  <a:pt x="2033647" y="953984"/>
                </a:lnTo>
                <a:cubicBezTo>
                  <a:pt x="2018535" y="953679"/>
                  <a:pt x="1998386" y="946771"/>
                  <a:pt x="1971520" y="928890"/>
                </a:cubicBezTo>
                <a:cubicBezTo>
                  <a:pt x="1944654" y="911009"/>
                  <a:pt x="1917177" y="899833"/>
                  <a:pt x="1891074" y="895668"/>
                </a:cubicBezTo>
                <a:lnTo>
                  <a:pt x="1853243" y="894716"/>
                </a:lnTo>
                <a:close/>
                <a:moveTo>
                  <a:pt x="2311762" y="0"/>
                </a:moveTo>
                <a:lnTo>
                  <a:pt x="2079218" y="2324"/>
                </a:lnTo>
                <a:lnTo>
                  <a:pt x="2079218" y="1995"/>
                </a:lnTo>
                <a:cubicBezTo>
                  <a:pt x="1929314" y="8499"/>
                  <a:pt x="1772892" y="31265"/>
                  <a:pt x="1606693" y="70293"/>
                </a:cubicBezTo>
                <a:cubicBezTo>
                  <a:pt x="1606693" y="70293"/>
                  <a:pt x="629055" y="362998"/>
                  <a:pt x="427010" y="564639"/>
                </a:cubicBezTo>
                <a:cubicBezTo>
                  <a:pt x="427010" y="564639"/>
                  <a:pt x="609502" y="590658"/>
                  <a:pt x="511738" y="623180"/>
                </a:cubicBezTo>
                <a:cubicBezTo>
                  <a:pt x="413974" y="655703"/>
                  <a:pt x="524773" y="675217"/>
                  <a:pt x="524773" y="675217"/>
                </a:cubicBezTo>
                <a:cubicBezTo>
                  <a:pt x="524773" y="675217"/>
                  <a:pt x="407457" y="766281"/>
                  <a:pt x="407457" y="805308"/>
                </a:cubicBezTo>
                <a:cubicBezTo>
                  <a:pt x="407457" y="844335"/>
                  <a:pt x="570397" y="694731"/>
                  <a:pt x="563879" y="759776"/>
                </a:cubicBezTo>
                <a:cubicBezTo>
                  <a:pt x="557361" y="824822"/>
                  <a:pt x="479150" y="896372"/>
                  <a:pt x="498703" y="896372"/>
                </a:cubicBezTo>
                <a:cubicBezTo>
                  <a:pt x="518256" y="896372"/>
                  <a:pt x="655125" y="870354"/>
                  <a:pt x="726819" y="993940"/>
                </a:cubicBezTo>
                <a:cubicBezTo>
                  <a:pt x="726819" y="993940"/>
                  <a:pt x="361834" y="1462269"/>
                  <a:pt x="420492" y="1852543"/>
                </a:cubicBezTo>
                <a:cubicBezTo>
                  <a:pt x="437601" y="1962308"/>
                  <a:pt x="447377" y="2042802"/>
                  <a:pt x="451196" y="2106374"/>
                </a:cubicBezTo>
                <a:lnTo>
                  <a:pt x="452914" y="2159629"/>
                </a:lnTo>
                <a:lnTo>
                  <a:pt x="446682" y="2228210"/>
                </a:lnTo>
                <a:cubicBezTo>
                  <a:pt x="432785" y="2293358"/>
                  <a:pt x="397356" y="2332416"/>
                  <a:pt x="336272" y="2393446"/>
                </a:cubicBezTo>
                <a:cubicBezTo>
                  <a:pt x="205958" y="2523641"/>
                  <a:pt x="36550" y="2699404"/>
                  <a:pt x="10487" y="2744973"/>
                </a:cubicBezTo>
                <a:cubicBezTo>
                  <a:pt x="-15575" y="2790541"/>
                  <a:pt x="-2544" y="2875168"/>
                  <a:pt x="160348" y="2920736"/>
                </a:cubicBezTo>
                <a:cubicBezTo>
                  <a:pt x="323240" y="2966305"/>
                  <a:pt x="349303" y="2998854"/>
                  <a:pt x="271115" y="3109520"/>
                </a:cubicBezTo>
                <a:cubicBezTo>
                  <a:pt x="192927" y="3220186"/>
                  <a:pt x="267857" y="3317832"/>
                  <a:pt x="362335" y="3330852"/>
                </a:cubicBezTo>
                <a:cubicBezTo>
                  <a:pt x="362335" y="3330852"/>
                  <a:pt x="306951" y="3487086"/>
                  <a:pt x="362335" y="3545674"/>
                </a:cubicBezTo>
                <a:cubicBezTo>
                  <a:pt x="420976" y="3604261"/>
                  <a:pt x="486133" y="3656340"/>
                  <a:pt x="394913" y="3773515"/>
                </a:cubicBezTo>
                <a:cubicBezTo>
                  <a:pt x="303693" y="3890691"/>
                  <a:pt x="388397" y="4138062"/>
                  <a:pt x="603415" y="4216179"/>
                </a:cubicBezTo>
                <a:cubicBezTo>
                  <a:pt x="818433" y="4294297"/>
                  <a:pt x="1333172" y="4242219"/>
                  <a:pt x="1372266" y="4261748"/>
                </a:cubicBezTo>
                <a:cubicBezTo>
                  <a:pt x="1411360" y="4281277"/>
                  <a:pt x="1450454" y="4326845"/>
                  <a:pt x="1417876" y="4457041"/>
                </a:cubicBezTo>
                <a:cubicBezTo>
                  <a:pt x="1401586" y="4525393"/>
                  <a:pt x="1489548" y="4746725"/>
                  <a:pt x="1577510" y="4948528"/>
                </a:cubicBezTo>
                <a:lnTo>
                  <a:pt x="1577586" y="4948491"/>
                </a:lnTo>
                <a:lnTo>
                  <a:pt x="1637719" y="5081773"/>
                </a:lnTo>
                <a:cubicBezTo>
                  <a:pt x="1695893" y="5207622"/>
                  <a:pt x="1743532" y="5302809"/>
                  <a:pt x="1743532" y="5302809"/>
                </a:cubicBezTo>
                <a:cubicBezTo>
                  <a:pt x="1743532" y="5302809"/>
                  <a:pt x="1743532" y="5302809"/>
                  <a:pt x="1443855" y="5807220"/>
                </a:cubicBezTo>
                <a:lnTo>
                  <a:pt x="4688188" y="5807220"/>
                </a:lnTo>
                <a:cubicBezTo>
                  <a:pt x="4688188" y="5807220"/>
                  <a:pt x="4590467" y="5127079"/>
                  <a:pt x="3847789" y="4606396"/>
                </a:cubicBezTo>
                <a:cubicBezTo>
                  <a:pt x="3847789" y="4606396"/>
                  <a:pt x="3860818" y="4124765"/>
                  <a:pt x="3652347" y="3831881"/>
                </a:cubicBezTo>
                <a:cubicBezTo>
                  <a:pt x="3652347" y="3831881"/>
                  <a:pt x="3630360" y="3846525"/>
                  <a:pt x="3601502" y="3860712"/>
                </a:cubicBezTo>
                <a:lnTo>
                  <a:pt x="3571165" y="3874075"/>
                </a:lnTo>
                <a:lnTo>
                  <a:pt x="3571418" y="3873942"/>
                </a:lnTo>
                <a:cubicBezTo>
                  <a:pt x="3538836" y="3883698"/>
                  <a:pt x="3506254" y="3886950"/>
                  <a:pt x="3483447" y="3864186"/>
                </a:cubicBezTo>
                <a:cubicBezTo>
                  <a:pt x="3431315" y="3812154"/>
                  <a:pt x="3457381" y="3773129"/>
                  <a:pt x="3476930" y="3740609"/>
                </a:cubicBezTo>
                <a:cubicBezTo>
                  <a:pt x="3496479" y="3708089"/>
                  <a:pt x="3522545" y="3610528"/>
                  <a:pt x="3483447" y="3506464"/>
                </a:cubicBezTo>
                <a:cubicBezTo>
                  <a:pt x="3454937" y="3429635"/>
                  <a:pt x="3785645" y="3019169"/>
                  <a:pt x="3951712" y="2421032"/>
                </a:cubicBezTo>
                <a:lnTo>
                  <a:pt x="4008896" y="2164307"/>
                </a:lnTo>
                <a:lnTo>
                  <a:pt x="4010080" y="2164307"/>
                </a:lnTo>
                <a:cubicBezTo>
                  <a:pt x="4032875" y="2027761"/>
                  <a:pt x="4045901" y="1884713"/>
                  <a:pt x="4042645" y="1735162"/>
                </a:cubicBezTo>
                <a:cubicBezTo>
                  <a:pt x="4027380" y="927468"/>
                  <a:pt x="3439686" y="45480"/>
                  <a:pt x="2311762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7" name="Oval 13">
            <a:extLst>
              <a:ext uri="{FF2B5EF4-FFF2-40B4-BE49-F238E27FC236}">
                <a16:creationId xmlns:a16="http://schemas.microsoft.com/office/drawing/2014/main" id="{93437AC3-55C6-B54F-9EC2-3748A4BD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9176" y="7480716"/>
            <a:ext cx="1409606" cy="1411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6E8DFCA-D21D-724B-8C5F-35C29A43F2F0}"/>
              </a:ext>
            </a:extLst>
          </p:cNvPr>
          <p:cNvGrpSpPr/>
          <p:nvPr/>
        </p:nvGrpSpPr>
        <p:grpSpPr>
          <a:xfrm>
            <a:off x="11586800" y="7936417"/>
            <a:ext cx="564064" cy="554660"/>
            <a:chOff x="319051" y="2495550"/>
            <a:chExt cx="285750" cy="280988"/>
          </a:xfrm>
          <a:solidFill>
            <a:schemeClr val="bg1"/>
          </a:solidFill>
        </p:grpSpPr>
        <p:sp>
          <p:nvSpPr>
            <p:cNvPr id="99" name="Freeform 2985">
              <a:extLst>
                <a:ext uri="{FF2B5EF4-FFF2-40B4-BE49-F238E27FC236}">
                  <a16:creationId xmlns:a16="http://schemas.microsoft.com/office/drawing/2014/main" id="{7B5D0A00-2148-144F-9015-9656A2FB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86">
              <a:extLst>
                <a:ext uri="{FF2B5EF4-FFF2-40B4-BE49-F238E27FC236}">
                  <a16:creationId xmlns:a16="http://schemas.microsoft.com/office/drawing/2014/main" id="{7C5E7A12-7693-494E-B032-73792578E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" name="Oval 14">
            <a:extLst>
              <a:ext uri="{FF2B5EF4-FFF2-40B4-BE49-F238E27FC236}">
                <a16:creationId xmlns:a16="http://schemas.microsoft.com/office/drawing/2014/main" id="{1A7D0F06-A30B-6142-A033-558B5EED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625" y="9969462"/>
            <a:ext cx="1413852" cy="14074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F259AA-3171-294C-BEBE-DDA90A4DFF28}"/>
              </a:ext>
            </a:extLst>
          </p:cNvPr>
          <p:cNvGrpSpPr/>
          <p:nvPr/>
        </p:nvGrpSpPr>
        <p:grpSpPr>
          <a:xfrm>
            <a:off x="10654240" y="10399325"/>
            <a:ext cx="539355" cy="533952"/>
            <a:chOff x="10456863" y="5349875"/>
            <a:chExt cx="285749" cy="285750"/>
          </a:xfrm>
          <a:solidFill>
            <a:schemeClr val="bg1"/>
          </a:solidFill>
        </p:grpSpPr>
        <p:sp>
          <p:nvSpPr>
            <p:cNvPr id="103" name="Freeform 3396">
              <a:extLst>
                <a:ext uri="{FF2B5EF4-FFF2-40B4-BE49-F238E27FC236}">
                  <a16:creationId xmlns:a16="http://schemas.microsoft.com/office/drawing/2014/main" id="{5CF7A5C8-B28B-024A-B74A-B159C47A7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6413" y="5445125"/>
              <a:ext cx="57150" cy="57150"/>
            </a:xfrm>
            <a:custGeom>
              <a:avLst/>
              <a:gdLst>
                <a:gd name="T0" fmla="*/ 80 w 145"/>
                <a:gd name="T1" fmla="*/ 143 h 143"/>
                <a:gd name="T2" fmla="*/ 94 w 145"/>
                <a:gd name="T3" fmla="*/ 141 h 143"/>
                <a:gd name="T4" fmla="*/ 107 w 145"/>
                <a:gd name="T5" fmla="*/ 134 h 143"/>
                <a:gd name="T6" fmla="*/ 118 w 145"/>
                <a:gd name="T7" fmla="*/ 127 h 143"/>
                <a:gd name="T8" fmla="*/ 128 w 145"/>
                <a:gd name="T9" fmla="*/ 118 h 143"/>
                <a:gd name="T10" fmla="*/ 136 w 145"/>
                <a:gd name="T11" fmla="*/ 106 h 143"/>
                <a:gd name="T12" fmla="*/ 141 w 145"/>
                <a:gd name="T13" fmla="*/ 93 h 143"/>
                <a:gd name="T14" fmla="*/ 144 w 145"/>
                <a:gd name="T15" fmla="*/ 79 h 143"/>
                <a:gd name="T16" fmla="*/ 144 w 145"/>
                <a:gd name="T17" fmla="*/ 64 h 143"/>
                <a:gd name="T18" fmla="*/ 141 w 145"/>
                <a:gd name="T19" fmla="*/ 50 h 143"/>
                <a:gd name="T20" fmla="*/ 136 w 145"/>
                <a:gd name="T21" fmla="*/ 37 h 143"/>
                <a:gd name="T22" fmla="*/ 128 w 145"/>
                <a:gd name="T23" fmla="*/ 25 h 143"/>
                <a:gd name="T24" fmla="*/ 118 w 145"/>
                <a:gd name="T25" fmla="*/ 16 h 143"/>
                <a:gd name="T26" fmla="*/ 107 w 145"/>
                <a:gd name="T27" fmla="*/ 9 h 143"/>
                <a:gd name="T28" fmla="*/ 94 w 145"/>
                <a:gd name="T29" fmla="*/ 2 h 143"/>
                <a:gd name="T30" fmla="*/ 80 w 145"/>
                <a:gd name="T31" fmla="*/ 0 h 143"/>
                <a:gd name="T32" fmla="*/ 65 w 145"/>
                <a:gd name="T33" fmla="*/ 0 h 143"/>
                <a:gd name="T34" fmla="*/ 51 w 145"/>
                <a:gd name="T35" fmla="*/ 2 h 143"/>
                <a:gd name="T36" fmla="*/ 38 w 145"/>
                <a:gd name="T37" fmla="*/ 9 h 143"/>
                <a:gd name="T38" fmla="*/ 27 w 145"/>
                <a:gd name="T39" fmla="*/ 16 h 143"/>
                <a:gd name="T40" fmla="*/ 17 w 145"/>
                <a:gd name="T41" fmla="*/ 25 h 143"/>
                <a:gd name="T42" fmla="*/ 9 w 145"/>
                <a:gd name="T43" fmla="*/ 37 h 143"/>
                <a:gd name="T44" fmla="*/ 4 w 145"/>
                <a:gd name="T45" fmla="*/ 50 h 143"/>
                <a:gd name="T46" fmla="*/ 1 w 145"/>
                <a:gd name="T47" fmla="*/ 64 h 143"/>
                <a:gd name="T48" fmla="*/ 1 w 145"/>
                <a:gd name="T49" fmla="*/ 79 h 143"/>
                <a:gd name="T50" fmla="*/ 4 w 145"/>
                <a:gd name="T51" fmla="*/ 93 h 143"/>
                <a:gd name="T52" fmla="*/ 9 w 145"/>
                <a:gd name="T53" fmla="*/ 106 h 143"/>
                <a:gd name="T54" fmla="*/ 17 w 145"/>
                <a:gd name="T55" fmla="*/ 118 h 143"/>
                <a:gd name="T56" fmla="*/ 27 w 145"/>
                <a:gd name="T57" fmla="*/ 127 h 143"/>
                <a:gd name="T58" fmla="*/ 38 w 145"/>
                <a:gd name="T59" fmla="*/ 134 h 143"/>
                <a:gd name="T60" fmla="*/ 51 w 145"/>
                <a:gd name="T61" fmla="*/ 141 h 143"/>
                <a:gd name="T62" fmla="*/ 65 w 145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5" h="143">
                  <a:moveTo>
                    <a:pt x="73" y="143"/>
                  </a:moveTo>
                  <a:lnTo>
                    <a:pt x="80" y="143"/>
                  </a:lnTo>
                  <a:lnTo>
                    <a:pt x="87" y="142"/>
                  </a:lnTo>
                  <a:lnTo>
                    <a:pt x="94" y="141"/>
                  </a:lnTo>
                  <a:lnTo>
                    <a:pt x="100" y="138"/>
                  </a:lnTo>
                  <a:lnTo>
                    <a:pt x="107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9" y="100"/>
                  </a:lnTo>
                  <a:lnTo>
                    <a:pt x="141" y="93"/>
                  </a:lnTo>
                  <a:lnTo>
                    <a:pt x="144" y="86"/>
                  </a:lnTo>
                  <a:lnTo>
                    <a:pt x="144" y="79"/>
                  </a:lnTo>
                  <a:lnTo>
                    <a:pt x="145" y="72"/>
                  </a:lnTo>
                  <a:lnTo>
                    <a:pt x="144" y="64"/>
                  </a:lnTo>
                  <a:lnTo>
                    <a:pt x="144" y="57"/>
                  </a:lnTo>
                  <a:lnTo>
                    <a:pt x="141" y="50"/>
                  </a:lnTo>
                  <a:lnTo>
                    <a:pt x="139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7" y="9"/>
                  </a:lnTo>
                  <a:lnTo>
                    <a:pt x="100" y="5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5" y="0"/>
                  </a:lnTo>
                  <a:lnTo>
                    <a:pt x="58" y="1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8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2" y="20"/>
                  </a:lnTo>
                  <a:lnTo>
                    <a:pt x="17" y="25"/>
                  </a:lnTo>
                  <a:lnTo>
                    <a:pt x="13" y="32"/>
                  </a:lnTo>
                  <a:lnTo>
                    <a:pt x="9" y="37"/>
                  </a:lnTo>
                  <a:lnTo>
                    <a:pt x="6" y="43"/>
                  </a:lnTo>
                  <a:lnTo>
                    <a:pt x="4" y="50"/>
                  </a:lnTo>
                  <a:lnTo>
                    <a:pt x="3" y="57"/>
                  </a:lnTo>
                  <a:lnTo>
                    <a:pt x="1" y="64"/>
                  </a:lnTo>
                  <a:lnTo>
                    <a:pt x="0" y="72"/>
                  </a:lnTo>
                  <a:lnTo>
                    <a:pt x="1" y="79"/>
                  </a:lnTo>
                  <a:lnTo>
                    <a:pt x="3" y="86"/>
                  </a:lnTo>
                  <a:lnTo>
                    <a:pt x="4" y="93"/>
                  </a:lnTo>
                  <a:lnTo>
                    <a:pt x="6" y="100"/>
                  </a:lnTo>
                  <a:lnTo>
                    <a:pt x="9" y="106"/>
                  </a:lnTo>
                  <a:lnTo>
                    <a:pt x="13" y="111"/>
                  </a:lnTo>
                  <a:lnTo>
                    <a:pt x="17" y="118"/>
                  </a:lnTo>
                  <a:lnTo>
                    <a:pt x="22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8" y="134"/>
                  </a:lnTo>
                  <a:lnTo>
                    <a:pt x="45" y="138"/>
                  </a:lnTo>
                  <a:lnTo>
                    <a:pt x="51" y="141"/>
                  </a:lnTo>
                  <a:lnTo>
                    <a:pt x="58" y="142"/>
                  </a:lnTo>
                  <a:lnTo>
                    <a:pt x="65" y="143"/>
                  </a:lnTo>
                  <a:lnTo>
                    <a:pt x="73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97">
              <a:extLst>
                <a:ext uri="{FF2B5EF4-FFF2-40B4-BE49-F238E27FC236}">
                  <a16:creationId xmlns:a16="http://schemas.microsoft.com/office/drawing/2014/main" id="{E7F62D15-10F6-9247-B451-662673C10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8950" y="5511800"/>
              <a:ext cx="93662" cy="123825"/>
            </a:xfrm>
            <a:custGeom>
              <a:avLst/>
              <a:gdLst>
                <a:gd name="T0" fmla="*/ 0 w 237"/>
                <a:gd name="T1" fmla="*/ 0 h 312"/>
                <a:gd name="T2" fmla="*/ 0 w 237"/>
                <a:gd name="T3" fmla="*/ 11 h 312"/>
                <a:gd name="T4" fmla="*/ 0 w 237"/>
                <a:gd name="T5" fmla="*/ 40 h 312"/>
                <a:gd name="T6" fmla="*/ 3 w 237"/>
                <a:gd name="T7" fmla="*/ 67 h 312"/>
                <a:gd name="T8" fmla="*/ 4 w 237"/>
                <a:gd name="T9" fmla="*/ 81 h 312"/>
                <a:gd name="T10" fmla="*/ 5 w 237"/>
                <a:gd name="T11" fmla="*/ 94 h 312"/>
                <a:gd name="T12" fmla="*/ 8 w 237"/>
                <a:gd name="T13" fmla="*/ 106 h 312"/>
                <a:gd name="T14" fmla="*/ 11 w 237"/>
                <a:gd name="T15" fmla="*/ 119 h 312"/>
                <a:gd name="T16" fmla="*/ 14 w 237"/>
                <a:gd name="T17" fmla="*/ 131 h 312"/>
                <a:gd name="T18" fmla="*/ 20 w 237"/>
                <a:gd name="T19" fmla="*/ 141 h 312"/>
                <a:gd name="T20" fmla="*/ 25 w 237"/>
                <a:gd name="T21" fmla="*/ 151 h 312"/>
                <a:gd name="T22" fmla="*/ 31 w 237"/>
                <a:gd name="T23" fmla="*/ 160 h 312"/>
                <a:gd name="T24" fmla="*/ 39 w 237"/>
                <a:gd name="T25" fmla="*/ 169 h 312"/>
                <a:gd name="T26" fmla="*/ 48 w 237"/>
                <a:gd name="T27" fmla="*/ 176 h 312"/>
                <a:gd name="T28" fmla="*/ 57 w 237"/>
                <a:gd name="T29" fmla="*/ 182 h 312"/>
                <a:gd name="T30" fmla="*/ 68 w 237"/>
                <a:gd name="T31" fmla="*/ 186 h 312"/>
                <a:gd name="T32" fmla="*/ 68 w 237"/>
                <a:gd name="T33" fmla="*/ 312 h 312"/>
                <a:gd name="T34" fmla="*/ 165 w 237"/>
                <a:gd name="T35" fmla="*/ 312 h 312"/>
                <a:gd name="T36" fmla="*/ 165 w 237"/>
                <a:gd name="T37" fmla="*/ 186 h 312"/>
                <a:gd name="T38" fmla="*/ 176 w 237"/>
                <a:gd name="T39" fmla="*/ 182 h 312"/>
                <a:gd name="T40" fmla="*/ 187 w 237"/>
                <a:gd name="T41" fmla="*/ 176 h 312"/>
                <a:gd name="T42" fmla="*/ 195 w 237"/>
                <a:gd name="T43" fmla="*/ 169 h 312"/>
                <a:gd name="T44" fmla="*/ 204 w 237"/>
                <a:gd name="T45" fmla="*/ 160 h 312"/>
                <a:gd name="T46" fmla="*/ 211 w 237"/>
                <a:gd name="T47" fmla="*/ 151 h 312"/>
                <a:gd name="T48" fmla="*/ 216 w 237"/>
                <a:gd name="T49" fmla="*/ 141 h 312"/>
                <a:gd name="T50" fmla="*/ 221 w 237"/>
                <a:gd name="T51" fmla="*/ 131 h 312"/>
                <a:gd name="T52" fmla="*/ 225 w 237"/>
                <a:gd name="T53" fmla="*/ 119 h 312"/>
                <a:gd name="T54" fmla="*/ 229 w 237"/>
                <a:gd name="T55" fmla="*/ 106 h 312"/>
                <a:gd name="T56" fmla="*/ 231 w 237"/>
                <a:gd name="T57" fmla="*/ 94 h 312"/>
                <a:gd name="T58" fmla="*/ 233 w 237"/>
                <a:gd name="T59" fmla="*/ 81 h 312"/>
                <a:gd name="T60" fmla="*/ 235 w 237"/>
                <a:gd name="T61" fmla="*/ 68 h 312"/>
                <a:gd name="T62" fmla="*/ 237 w 237"/>
                <a:gd name="T63" fmla="*/ 40 h 312"/>
                <a:gd name="T64" fmla="*/ 237 w 237"/>
                <a:gd name="T65" fmla="*/ 11 h 312"/>
                <a:gd name="T66" fmla="*/ 237 w 237"/>
                <a:gd name="T67" fmla="*/ 0 h 312"/>
                <a:gd name="T68" fmla="*/ 0 w 237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12">
                  <a:moveTo>
                    <a:pt x="0" y="0"/>
                  </a:moveTo>
                  <a:lnTo>
                    <a:pt x="0" y="11"/>
                  </a:lnTo>
                  <a:lnTo>
                    <a:pt x="0" y="40"/>
                  </a:lnTo>
                  <a:lnTo>
                    <a:pt x="3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1" y="119"/>
                  </a:lnTo>
                  <a:lnTo>
                    <a:pt x="14" y="131"/>
                  </a:lnTo>
                  <a:lnTo>
                    <a:pt x="20" y="141"/>
                  </a:lnTo>
                  <a:lnTo>
                    <a:pt x="25" y="151"/>
                  </a:lnTo>
                  <a:lnTo>
                    <a:pt x="31" y="160"/>
                  </a:lnTo>
                  <a:lnTo>
                    <a:pt x="39" y="169"/>
                  </a:lnTo>
                  <a:lnTo>
                    <a:pt x="48" y="176"/>
                  </a:lnTo>
                  <a:lnTo>
                    <a:pt x="57" y="182"/>
                  </a:lnTo>
                  <a:lnTo>
                    <a:pt x="68" y="186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6"/>
                  </a:lnTo>
                  <a:lnTo>
                    <a:pt x="176" y="182"/>
                  </a:lnTo>
                  <a:lnTo>
                    <a:pt x="187" y="176"/>
                  </a:lnTo>
                  <a:lnTo>
                    <a:pt x="195" y="169"/>
                  </a:lnTo>
                  <a:lnTo>
                    <a:pt x="204" y="160"/>
                  </a:lnTo>
                  <a:lnTo>
                    <a:pt x="211" y="151"/>
                  </a:lnTo>
                  <a:lnTo>
                    <a:pt x="216" y="141"/>
                  </a:lnTo>
                  <a:lnTo>
                    <a:pt x="221" y="131"/>
                  </a:lnTo>
                  <a:lnTo>
                    <a:pt x="225" y="119"/>
                  </a:lnTo>
                  <a:lnTo>
                    <a:pt x="229" y="106"/>
                  </a:lnTo>
                  <a:lnTo>
                    <a:pt x="231" y="94"/>
                  </a:lnTo>
                  <a:lnTo>
                    <a:pt x="233" y="81"/>
                  </a:lnTo>
                  <a:lnTo>
                    <a:pt x="235" y="68"/>
                  </a:lnTo>
                  <a:lnTo>
                    <a:pt x="237" y="40"/>
                  </a:lnTo>
                  <a:lnTo>
                    <a:pt x="237" y="11"/>
                  </a:lnTo>
                  <a:lnTo>
                    <a:pt x="23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398">
              <a:extLst>
                <a:ext uri="{FF2B5EF4-FFF2-40B4-BE49-F238E27FC236}">
                  <a16:creationId xmlns:a16="http://schemas.microsoft.com/office/drawing/2014/main" id="{F2FFFD78-42D6-4D48-BAA7-1E14E6F33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1163" y="5349875"/>
              <a:ext cx="57150" cy="57150"/>
            </a:xfrm>
            <a:custGeom>
              <a:avLst/>
              <a:gdLst>
                <a:gd name="T0" fmla="*/ 79 w 144"/>
                <a:gd name="T1" fmla="*/ 144 h 144"/>
                <a:gd name="T2" fmla="*/ 94 w 144"/>
                <a:gd name="T3" fmla="*/ 140 h 144"/>
                <a:gd name="T4" fmla="*/ 106 w 144"/>
                <a:gd name="T5" fmla="*/ 135 h 144"/>
                <a:gd name="T6" fmla="*/ 118 w 144"/>
                <a:gd name="T7" fmla="*/ 128 h 144"/>
                <a:gd name="T8" fmla="*/ 128 w 144"/>
                <a:gd name="T9" fmla="*/ 119 h 144"/>
                <a:gd name="T10" fmla="*/ 136 w 144"/>
                <a:gd name="T11" fmla="*/ 107 h 144"/>
                <a:gd name="T12" fmla="*/ 141 w 144"/>
                <a:gd name="T13" fmla="*/ 94 h 144"/>
                <a:gd name="T14" fmla="*/ 144 w 144"/>
                <a:gd name="T15" fmla="*/ 80 h 144"/>
                <a:gd name="T16" fmla="*/ 144 w 144"/>
                <a:gd name="T17" fmla="*/ 65 h 144"/>
                <a:gd name="T18" fmla="*/ 141 w 144"/>
                <a:gd name="T19" fmla="*/ 51 h 144"/>
                <a:gd name="T20" fmla="*/ 136 w 144"/>
                <a:gd name="T21" fmla="*/ 38 h 144"/>
                <a:gd name="T22" fmla="*/ 128 w 144"/>
                <a:gd name="T23" fmla="*/ 26 h 144"/>
                <a:gd name="T24" fmla="*/ 118 w 144"/>
                <a:gd name="T25" fmla="*/ 17 h 144"/>
                <a:gd name="T26" fmla="*/ 106 w 144"/>
                <a:gd name="T27" fmla="*/ 8 h 144"/>
                <a:gd name="T28" fmla="*/ 94 w 144"/>
                <a:gd name="T29" fmla="*/ 3 h 144"/>
                <a:gd name="T30" fmla="*/ 79 w 144"/>
                <a:gd name="T31" fmla="*/ 0 h 144"/>
                <a:gd name="T32" fmla="*/ 65 w 144"/>
                <a:gd name="T33" fmla="*/ 0 h 144"/>
                <a:gd name="T34" fmla="*/ 51 w 144"/>
                <a:gd name="T35" fmla="*/ 3 h 144"/>
                <a:gd name="T36" fmla="*/ 38 w 144"/>
                <a:gd name="T37" fmla="*/ 8 h 144"/>
                <a:gd name="T38" fmla="*/ 27 w 144"/>
                <a:gd name="T39" fmla="*/ 17 h 144"/>
                <a:gd name="T40" fmla="*/ 16 w 144"/>
                <a:gd name="T41" fmla="*/ 26 h 144"/>
                <a:gd name="T42" fmla="*/ 9 w 144"/>
                <a:gd name="T43" fmla="*/ 38 h 144"/>
                <a:gd name="T44" fmla="*/ 4 w 144"/>
                <a:gd name="T45" fmla="*/ 51 h 144"/>
                <a:gd name="T46" fmla="*/ 0 w 144"/>
                <a:gd name="T47" fmla="*/ 65 h 144"/>
                <a:gd name="T48" fmla="*/ 0 w 144"/>
                <a:gd name="T49" fmla="*/ 80 h 144"/>
                <a:gd name="T50" fmla="*/ 4 w 144"/>
                <a:gd name="T51" fmla="*/ 94 h 144"/>
                <a:gd name="T52" fmla="*/ 9 w 144"/>
                <a:gd name="T53" fmla="*/ 107 h 144"/>
                <a:gd name="T54" fmla="*/ 16 w 144"/>
                <a:gd name="T55" fmla="*/ 119 h 144"/>
                <a:gd name="T56" fmla="*/ 27 w 144"/>
                <a:gd name="T57" fmla="*/ 128 h 144"/>
                <a:gd name="T58" fmla="*/ 38 w 144"/>
                <a:gd name="T59" fmla="*/ 135 h 144"/>
                <a:gd name="T60" fmla="*/ 51 w 144"/>
                <a:gd name="T61" fmla="*/ 140 h 144"/>
                <a:gd name="T62" fmla="*/ 65 w 144"/>
                <a:gd name="T6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144"/>
                  </a:moveTo>
                  <a:lnTo>
                    <a:pt x="79" y="144"/>
                  </a:lnTo>
                  <a:lnTo>
                    <a:pt x="87" y="143"/>
                  </a:lnTo>
                  <a:lnTo>
                    <a:pt x="94" y="140"/>
                  </a:lnTo>
                  <a:lnTo>
                    <a:pt x="100" y="139"/>
                  </a:lnTo>
                  <a:lnTo>
                    <a:pt x="106" y="135"/>
                  </a:lnTo>
                  <a:lnTo>
                    <a:pt x="113" y="131"/>
                  </a:lnTo>
                  <a:lnTo>
                    <a:pt x="118" y="128"/>
                  </a:lnTo>
                  <a:lnTo>
                    <a:pt x="123" y="124"/>
                  </a:lnTo>
                  <a:lnTo>
                    <a:pt x="128" y="119"/>
                  </a:lnTo>
                  <a:lnTo>
                    <a:pt x="132" y="112"/>
                  </a:lnTo>
                  <a:lnTo>
                    <a:pt x="136" y="107"/>
                  </a:lnTo>
                  <a:lnTo>
                    <a:pt x="139" y="101"/>
                  </a:lnTo>
                  <a:lnTo>
                    <a:pt x="141" y="94"/>
                  </a:lnTo>
                  <a:lnTo>
                    <a:pt x="142" y="87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5"/>
                  </a:lnTo>
                  <a:lnTo>
                    <a:pt x="142" y="58"/>
                  </a:lnTo>
                  <a:lnTo>
                    <a:pt x="141" y="51"/>
                  </a:lnTo>
                  <a:lnTo>
                    <a:pt x="139" y="44"/>
                  </a:lnTo>
                  <a:lnTo>
                    <a:pt x="136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7"/>
                  </a:lnTo>
                  <a:lnTo>
                    <a:pt x="113" y="12"/>
                  </a:lnTo>
                  <a:lnTo>
                    <a:pt x="106" y="8"/>
                  </a:lnTo>
                  <a:lnTo>
                    <a:pt x="100" y="6"/>
                  </a:lnTo>
                  <a:lnTo>
                    <a:pt x="94" y="3"/>
                  </a:lnTo>
                  <a:lnTo>
                    <a:pt x="87" y="2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8" y="2"/>
                  </a:lnTo>
                  <a:lnTo>
                    <a:pt x="51" y="3"/>
                  </a:lnTo>
                  <a:lnTo>
                    <a:pt x="45" y="6"/>
                  </a:lnTo>
                  <a:lnTo>
                    <a:pt x="38" y="8"/>
                  </a:lnTo>
                  <a:lnTo>
                    <a:pt x="32" y="12"/>
                  </a:lnTo>
                  <a:lnTo>
                    <a:pt x="27" y="17"/>
                  </a:lnTo>
                  <a:lnTo>
                    <a:pt x="22" y="21"/>
                  </a:lnTo>
                  <a:lnTo>
                    <a:pt x="16" y="26"/>
                  </a:lnTo>
                  <a:lnTo>
                    <a:pt x="13" y="31"/>
                  </a:lnTo>
                  <a:lnTo>
                    <a:pt x="9" y="38"/>
                  </a:lnTo>
                  <a:lnTo>
                    <a:pt x="6" y="44"/>
                  </a:lnTo>
                  <a:lnTo>
                    <a:pt x="4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4" y="94"/>
                  </a:lnTo>
                  <a:lnTo>
                    <a:pt x="6" y="101"/>
                  </a:lnTo>
                  <a:lnTo>
                    <a:pt x="9" y="107"/>
                  </a:lnTo>
                  <a:lnTo>
                    <a:pt x="13" y="112"/>
                  </a:lnTo>
                  <a:lnTo>
                    <a:pt x="16" y="119"/>
                  </a:lnTo>
                  <a:lnTo>
                    <a:pt x="22" y="124"/>
                  </a:lnTo>
                  <a:lnTo>
                    <a:pt x="27" y="128"/>
                  </a:lnTo>
                  <a:lnTo>
                    <a:pt x="32" y="131"/>
                  </a:lnTo>
                  <a:lnTo>
                    <a:pt x="38" y="135"/>
                  </a:lnTo>
                  <a:lnTo>
                    <a:pt x="45" y="139"/>
                  </a:lnTo>
                  <a:lnTo>
                    <a:pt x="51" y="140"/>
                  </a:lnTo>
                  <a:lnTo>
                    <a:pt x="58" y="143"/>
                  </a:lnTo>
                  <a:lnTo>
                    <a:pt x="65" y="144"/>
                  </a:lnTo>
                  <a:lnTo>
                    <a:pt x="7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99">
              <a:extLst>
                <a:ext uri="{FF2B5EF4-FFF2-40B4-BE49-F238E27FC236}">
                  <a16:creationId xmlns:a16="http://schemas.microsoft.com/office/drawing/2014/main" id="{6D2C9B29-A1CA-204F-B792-28812882F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3700" y="5416550"/>
              <a:ext cx="93662" cy="123825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8 h 312"/>
                <a:gd name="T6" fmla="*/ 3 w 236"/>
                <a:gd name="T7" fmla="*/ 82 h 312"/>
                <a:gd name="T8" fmla="*/ 5 w 236"/>
                <a:gd name="T9" fmla="*/ 95 h 312"/>
                <a:gd name="T10" fmla="*/ 8 w 236"/>
                <a:gd name="T11" fmla="*/ 108 h 312"/>
                <a:gd name="T12" fmla="*/ 10 w 236"/>
                <a:gd name="T13" fmla="*/ 120 h 312"/>
                <a:gd name="T14" fmla="*/ 14 w 236"/>
                <a:gd name="T15" fmla="*/ 132 h 312"/>
                <a:gd name="T16" fmla="*/ 19 w 236"/>
                <a:gd name="T17" fmla="*/ 144 h 312"/>
                <a:gd name="T18" fmla="*/ 25 w 236"/>
                <a:gd name="T19" fmla="*/ 154 h 312"/>
                <a:gd name="T20" fmla="*/ 31 w 236"/>
                <a:gd name="T21" fmla="*/ 163 h 312"/>
                <a:gd name="T22" fmla="*/ 39 w 236"/>
                <a:gd name="T23" fmla="*/ 171 h 312"/>
                <a:gd name="T24" fmla="*/ 48 w 236"/>
                <a:gd name="T25" fmla="*/ 178 h 312"/>
                <a:gd name="T26" fmla="*/ 57 w 236"/>
                <a:gd name="T27" fmla="*/ 183 h 312"/>
                <a:gd name="T28" fmla="*/ 68 w 236"/>
                <a:gd name="T29" fmla="*/ 188 h 312"/>
                <a:gd name="T30" fmla="*/ 68 w 236"/>
                <a:gd name="T31" fmla="*/ 312 h 312"/>
                <a:gd name="T32" fmla="*/ 165 w 236"/>
                <a:gd name="T33" fmla="*/ 312 h 312"/>
                <a:gd name="T34" fmla="*/ 165 w 236"/>
                <a:gd name="T35" fmla="*/ 188 h 312"/>
                <a:gd name="T36" fmla="*/ 176 w 236"/>
                <a:gd name="T37" fmla="*/ 185 h 312"/>
                <a:gd name="T38" fmla="*/ 186 w 236"/>
                <a:gd name="T39" fmla="*/ 178 h 312"/>
                <a:gd name="T40" fmla="*/ 195 w 236"/>
                <a:gd name="T41" fmla="*/ 172 h 312"/>
                <a:gd name="T42" fmla="*/ 203 w 236"/>
                <a:gd name="T43" fmla="*/ 163 h 312"/>
                <a:gd name="T44" fmla="*/ 211 w 236"/>
                <a:gd name="T45" fmla="*/ 154 h 312"/>
                <a:gd name="T46" fmla="*/ 216 w 236"/>
                <a:gd name="T47" fmla="*/ 144 h 312"/>
                <a:gd name="T48" fmla="*/ 221 w 236"/>
                <a:gd name="T49" fmla="*/ 132 h 312"/>
                <a:gd name="T50" fmla="*/ 225 w 236"/>
                <a:gd name="T51" fmla="*/ 120 h 312"/>
                <a:gd name="T52" fmla="*/ 229 w 236"/>
                <a:gd name="T53" fmla="*/ 108 h 312"/>
                <a:gd name="T54" fmla="*/ 231 w 236"/>
                <a:gd name="T55" fmla="*/ 95 h 312"/>
                <a:gd name="T56" fmla="*/ 233 w 236"/>
                <a:gd name="T57" fmla="*/ 82 h 312"/>
                <a:gd name="T58" fmla="*/ 234 w 236"/>
                <a:gd name="T59" fmla="*/ 68 h 312"/>
                <a:gd name="T60" fmla="*/ 236 w 236"/>
                <a:gd name="T61" fmla="*/ 40 h 312"/>
                <a:gd name="T62" fmla="*/ 236 w 236"/>
                <a:gd name="T63" fmla="*/ 11 h 312"/>
                <a:gd name="T64" fmla="*/ 236 w 236"/>
                <a:gd name="T65" fmla="*/ 0 h 312"/>
                <a:gd name="T66" fmla="*/ 0 w 236"/>
                <a:gd name="T67" fmla="*/ 0 h 312"/>
                <a:gd name="T68" fmla="*/ 0 w 236"/>
                <a:gd name="T69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8"/>
                  </a:lnTo>
                  <a:lnTo>
                    <a:pt x="3" y="82"/>
                  </a:lnTo>
                  <a:lnTo>
                    <a:pt x="5" y="95"/>
                  </a:lnTo>
                  <a:lnTo>
                    <a:pt x="8" y="108"/>
                  </a:lnTo>
                  <a:lnTo>
                    <a:pt x="10" y="120"/>
                  </a:lnTo>
                  <a:lnTo>
                    <a:pt x="14" y="132"/>
                  </a:lnTo>
                  <a:lnTo>
                    <a:pt x="19" y="144"/>
                  </a:lnTo>
                  <a:lnTo>
                    <a:pt x="25" y="154"/>
                  </a:lnTo>
                  <a:lnTo>
                    <a:pt x="31" y="163"/>
                  </a:lnTo>
                  <a:lnTo>
                    <a:pt x="39" y="171"/>
                  </a:lnTo>
                  <a:lnTo>
                    <a:pt x="48" y="178"/>
                  </a:lnTo>
                  <a:lnTo>
                    <a:pt x="57" y="183"/>
                  </a:lnTo>
                  <a:lnTo>
                    <a:pt x="68" y="188"/>
                  </a:lnTo>
                  <a:lnTo>
                    <a:pt x="68" y="312"/>
                  </a:lnTo>
                  <a:lnTo>
                    <a:pt x="165" y="312"/>
                  </a:lnTo>
                  <a:lnTo>
                    <a:pt x="165" y="188"/>
                  </a:lnTo>
                  <a:lnTo>
                    <a:pt x="176" y="185"/>
                  </a:lnTo>
                  <a:lnTo>
                    <a:pt x="186" y="178"/>
                  </a:lnTo>
                  <a:lnTo>
                    <a:pt x="195" y="172"/>
                  </a:lnTo>
                  <a:lnTo>
                    <a:pt x="203" y="163"/>
                  </a:lnTo>
                  <a:lnTo>
                    <a:pt x="211" y="154"/>
                  </a:lnTo>
                  <a:lnTo>
                    <a:pt x="216" y="144"/>
                  </a:lnTo>
                  <a:lnTo>
                    <a:pt x="221" y="132"/>
                  </a:lnTo>
                  <a:lnTo>
                    <a:pt x="225" y="120"/>
                  </a:lnTo>
                  <a:lnTo>
                    <a:pt x="229" y="108"/>
                  </a:lnTo>
                  <a:lnTo>
                    <a:pt x="231" y="95"/>
                  </a:lnTo>
                  <a:lnTo>
                    <a:pt x="233" y="82"/>
                  </a:lnTo>
                  <a:lnTo>
                    <a:pt x="234" y="68"/>
                  </a:lnTo>
                  <a:lnTo>
                    <a:pt x="236" y="40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00">
              <a:extLst>
                <a:ext uri="{FF2B5EF4-FFF2-40B4-BE49-F238E27FC236}">
                  <a16:creationId xmlns:a16="http://schemas.microsoft.com/office/drawing/2014/main" id="{55A9AA08-BA60-A743-A0A0-21EFB09C9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913" y="5445125"/>
              <a:ext cx="57150" cy="57150"/>
            </a:xfrm>
            <a:custGeom>
              <a:avLst/>
              <a:gdLst>
                <a:gd name="T0" fmla="*/ 79 w 143"/>
                <a:gd name="T1" fmla="*/ 143 h 143"/>
                <a:gd name="T2" fmla="*/ 93 w 143"/>
                <a:gd name="T3" fmla="*/ 141 h 143"/>
                <a:gd name="T4" fmla="*/ 106 w 143"/>
                <a:gd name="T5" fmla="*/ 134 h 143"/>
                <a:gd name="T6" fmla="*/ 118 w 143"/>
                <a:gd name="T7" fmla="*/ 127 h 143"/>
                <a:gd name="T8" fmla="*/ 128 w 143"/>
                <a:gd name="T9" fmla="*/ 118 h 143"/>
                <a:gd name="T10" fmla="*/ 136 w 143"/>
                <a:gd name="T11" fmla="*/ 106 h 143"/>
                <a:gd name="T12" fmla="*/ 141 w 143"/>
                <a:gd name="T13" fmla="*/ 93 h 143"/>
                <a:gd name="T14" fmla="*/ 143 w 143"/>
                <a:gd name="T15" fmla="*/ 79 h 143"/>
                <a:gd name="T16" fmla="*/ 143 w 143"/>
                <a:gd name="T17" fmla="*/ 64 h 143"/>
                <a:gd name="T18" fmla="*/ 141 w 143"/>
                <a:gd name="T19" fmla="*/ 50 h 143"/>
                <a:gd name="T20" fmla="*/ 136 w 143"/>
                <a:gd name="T21" fmla="*/ 37 h 143"/>
                <a:gd name="T22" fmla="*/ 128 w 143"/>
                <a:gd name="T23" fmla="*/ 25 h 143"/>
                <a:gd name="T24" fmla="*/ 118 w 143"/>
                <a:gd name="T25" fmla="*/ 16 h 143"/>
                <a:gd name="T26" fmla="*/ 106 w 143"/>
                <a:gd name="T27" fmla="*/ 9 h 143"/>
                <a:gd name="T28" fmla="*/ 93 w 143"/>
                <a:gd name="T29" fmla="*/ 2 h 143"/>
                <a:gd name="T30" fmla="*/ 79 w 143"/>
                <a:gd name="T31" fmla="*/ 0 h 143"/>
                <a:gd name="T32" fmla="*/ 64 w 143"/>
                <a:gd name="T33" fmla="*/ 0 h 143"/>
                <a:gd name="T34" fmla="*/ 51 w 143"/>
                <a:gd name="T35" fmla="*/ 2 h 143"/>
                <a:gd name="T36" fmla="*/ 37 w 143"/>
                <a:gd name="T37" fmla="*/ 9 h 143"/>
                <a:gd name="T38" fmla="*/ 27 w 143"/>
                <a:gd name="T39" fmla="*/ 16 h 143"/>
                <a:gd name="T40" fmla="*/ 16 w 143"/>
                <a:gd name="T41" fmla="*/ 25 h 143"/>
                <a:gd name="T42" fmla="*/ 9 w 143"/>
                <a:gd name="T43" fmla="*/ 37 h 143"/>
                <a:gd name="T44" fmla="*/ 4 w 143"/>
                <a:gd name="T45" fmla="*/ 50 h 143"/>
                <a:gd name="T46" fmla="*/ 0 w 143"/>
                <a:gd name="T47" fmla="*/ 64 h 143"/>
                <a:gd name="T48" fmla="*/ 0 w 143"/>
                <a:gd name="T49" fmla="*/ 79 h 143"/>
                <a:gd name="T50" fmla="*/ 4 w 143"/>
                <a:gd name="T51" fmla="*/ 93 h 143"/>
                <a:gd name="T52" fmla="*/ 9 w 143"/>
                <a:gd name="T53" fmla="*/ 106 h 143"/>
                <a:gd name="T54" fmla="*/ 16 w 143"/>
                <a:gd name="T55" fmla="*/ 118 h 143"/>
                <a:gd name="T56" fmla="*/ 27 w 143"/>
                <a:gd name="T57" fmla="*/ 127 h 143"/>
                <a:gd name="T58" fmla="*/ 37 w 143"/>
                <a:gd name="T59" fmla="*/ 134 h 143"/>
                <a:gd name="T60" fmla="*/ 51 w 143"/>
                <a:gd name="T61" fmla="*/ 141 h 143"/>
                <a:gd name="T62" fmla="*/ 64 w 143"/>
                <a:gd name="T6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3" h="143">
                  <a:moveTo>
                    <a:pt x="72" y="143"/>
                  </a:moveTo>
                  <a:lnTo>
                    <a:pt x="79" y="143"/>
                  </a:lnTo>
                  <a:lnTo>
                    <a:pt x="87" y="142"/>
                  </a:lnTo>
                  <a:lnTo>
                    <a:pt x="93" y="141"/>
                  </a:lnTo>
                  <a:lnTo>
                    <a:pt x="100" y="138"/>
                  </a:lnTo>
                  <a:lnTo>
                    <a:pt x="106" y="134"/>
                  </a:lnTo>
                  <a:lnTo>
                    <a:pt x="113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1"/>
                  </a:lnTo>
                  <a:lnTo>
                    <a:pt x="136" y="106"/>
                  </a:lnTo>
                  <a:lnTo>
                    <a:pt x="138" y="100"/>
                  </a:lnTo>
                  <a:lnTo>
                    <a:pt x="141" y="93"/>
                  </a:lnTo>
                  <a:lnTo>
                    <a:pt x="142" y="86"/>
                  </a:lnTo>
                  <a:lnTo>
                    <a:pt x="143" y="79"/>
                  </a:lnTo>
                  <a:lnTo>
                    <a:pt x="143" y="72"/>
                  </a:lnTo>
                  <a:lnTo>
                    <a:pt x="143" y="64"/>
                  </a:lnTo>
                  <a:lnTo>
                    <a:pt x="142" y="57"/>
                  </a:lnTo>
                  <a:lnTo>
                    <a:pt x="141" y="50"/>
                  </a:lnTo>
                  <a:lnTo>
                    <a:pt x="138" y="43"/>
                  </a:lnTo>
                  <a:lnTo>
                    <a:pt x="136" y="37"/>
                  </a:lnTo>
                  <a:lnTo>
                    <a:pt x="132" y="32"/>
                  </a:lnTo>
                  <a:lnTo>
                    <a:pt x="128" y="25"/>
                  </a:lnTo>
                  <a:lnTo>
                    <a:pt x="123" y="20"/>
                  </a:lnTo>
                  <a:lnTo>
                    <a:pt x="118" y="16"/>
                  </a:lnTo>
                  <a:lnTo>
                    <a:pt x="113" y="11"/>
                  </a:lnTo>
                  <a:lnTo>
                    <a:pt x="106" y="9"/>
                  </a:lnTo>
                  <a:lnTo>
                    <a:pt x="100" y="5"/>
                  </a:lnTo>
                  <a:lnTo>
                    <a:pt x="93" y="2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51" y="2"/>
                  </a:lnTo>
                  <a:lnTo>
                    <a:pt x="43" y="5"/>
                  </a:lnTo>
                  <a:lnTo>
                    <a:pt x="37" y="9"/>
                  </a:lnTo>
                  <a:lnTo>
                    <a:pt x="32" y="11"/>
                  </a:lnTo>
                  <a:lnTo>
                    <a:pt x="27" y="16"/>
                  </a:lnTo>
                  <a:lnTo>
                    <a:pt x="21" y="20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9" y="37"/>
                  </a:lnTo>
                  <a:lnTo>
                    <a:pt x="5" y="43"/>
                  </a:lnTo>
                  <a:lnTo>
                    <a:pt x="4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6"/>
                  </a:lnTo>
                  <a:lnTo>
                    <a:pt x="4" y="93"/>
                  </a:lnTo>
                  <a:lnTo>
                    <a:pt x="5" y="100"/>
                  </a:lnTo>
                  <a:lnTo>
                    <a:pt x="9" y="106"/>
                  </a:lnTo>
                  <a:lnTo>
                    <a:pt x="12" y="111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7" y="127"/>
                  </a:lnTo>
                  <a:lnTo>
                    <a:pt x="32" y="132"/>
                  </a:lnTo>
                  <a:lnTo>
                    <a:pt x="37" y="134"/>
                  </a:lnTo>
                  <a:lnTo>
                    <a:pt x="43" y="138"/>
                  </a:lnTo>
                  <a:lnTo>
                    <a:pt x="51" y="141"/>
                  </a:lnTo>
                  <a:lnTo>
                    <a:pt x="57" y="142"/>
                  </a:lnTo>
                  <a:lnTo>
                    <a:pt x="64" y="143"/>
                  </a:lnTo>
                  <a:lnTo>
                    <a:pt x="72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401">
              <a:extLst>
                <a:ext uri="{FF2B5EF4-FFF2-40B4-BE49-F238E27FC236}">
                  <a16:creationId xmlns:a16="http://schemas.microsoft.com/office/drawing/2014/main" id="{184FE452-6DA1-4D46-8FB6-C81BB138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6863" y="5511800"/>
              <a:ext cx="93662" cy="123825"/>
            </a:xfrm>
            <a:custGeom>
              <a:avLst/>
              <a:gdLst>
                <a:gd name="T0" fmla="*/ 0 w 236"/>
                <a:gd name="T1" fmla="*/ 11 h 312"/>
                <a:gd name="T2" fmla="*/ 0 w 236"/>
                <a:gd name="T3" fmla="*/ 40 h 312"/>
                <a:gd name="T4" fmla="*/ 1 w 236"/>
                <a:gd name="T5" fmla="*/ 67 h 312"/>
                <a:gd name="T6" fmla="*/ 4 w 236"/>
                <a:gd name="T7" fmla="*/ 81 h 312"/>
                <a:gd name="T8" fmla="*/ 5 w 236"/>
                <a:gd name="T9" fmla="*/ 94 h 312"/>
                <a:gd name="T10" fmla="*/ 8 w 236"/>
                <a:gd name="T11" fmla="*/ 106 h 312"/>
                <a:gd name="T12" fmla="*/ 12 w 236"/>
                <a:gd name="T13" fmla="*/ 119 h 312"/>
                <a:gd name="T14" fmla="*/ 16 w 236"/>
                <a:gd name="T15" fmla="*/ 131 h 312"/>
                <a:gd name="T16" fmla="*/ 21 w 236"/>
                <a:gd name="T17" fmla="*/ 142 h 312"/>
                <a:gd name="T18" fmla="*/ 27 w 236"/>
                <a:gd name="T19" fmla="*/ 153 h 312"/>
                <a:gd name="T20" fmla="*/ 34 w 236"/>
                <a:gd name="T21" fmla="*/ 163 h 312"/>
                <a:gd name="T22" fmla="*/ 41 w 236"/>
                <a:gd name="T23" fmla="*/ 171 h 312"/>
                <a:gd name="T24" fmla="*/ 50 w 236"/>
                <a:gd name="T25" fmla="*/ 178 h 312"/>
                <a:gd name="T26" fmla="*/ 60 w 236"/>
                <a:gd name="T27" fmla="*/ 185 h 312"/>
                <a:gd name="T28" fmla="*/ 72 w 236"/>
                <a:gd name="T29" fmla="*/ 189 h 312"/>
                <a:gd name="T30" fmla="*/ 72 w 236"/>
                <a:gd name="T31" fmla="*/ 312 h 312"/>
                <a:gd name="T32" fmla="*/ 168 w 236"/>
                <a:gd name="T33" fmla="*/ 312 h 312"/>
                <a:gd name="T34" fmla="*/ 168 w 236"/>
                <a:gd name="T35" fmla="*/ 189 h 312"/>
                <a:gd name="T36" fmla="*/ 180 w 236"/>
                <a:gd name="T37" fmla="*/ 185 h 312"/>
                <a:gd name="T38" fmla="*/ 190 w 236"/>
                <a:gd name="T39" fmla="*/ 178 h 312"/>
                <a:gd name="T40" fmla="*/ 199 w 236"/>
                <a:gd name="T41" fmla="*/ 171 h 312"/>
                <a:gd name="T42" fmla="*/ 207 w 236"/>
                <a:gd name="T43" fmla="*/ 162 h 312"/>
                <a:gd name="T44" fmla="*/ 213 w 236"/>
                <a:gd name="T45" fmla="*/ 153 h 312"/>
                <a:gd name="T46" fmla="*/ 220 w 236"/>
                <a:gd name="T47" fmla="*/ 142 h 312"/>
                <a:gd name="T48" fmla="*/ 224 w 236"/>
                <a:gd name="T49" fmla="*/ 131 h 312"/>
                <a:gd name="T50" fmla="*/ 227 w 236"/>
                <a:gd name="T51" fmla="*/ 118 h 312"/>
                <a:gd name="T52" fmla="*/ 233 w 236"/>
                <a:gd name="T53" fmla="*/ 92 h 312"/>
                <a:gd name="T54" fmla="*/ 235 w 236"/>
                <a:gd name="T55" fmla="*/ 65 h 312"/>
                <a:gd name="T56" fmla="*/ 235 w 236"/>
                <a:gd name="T57" fmla="*/ 38 h 312"/>
                <a:gd name="T58" fmla="*/ 236 w 236"/>
                <a:gd name="T59" fmla="*/ 11 h 312"/>
                <a:gd name="T60" fmla="*/ 236 w 236"/>
                <a:gd name="T61" fmla="*/ 0 h 312"/>
                <a:gd name="T62" fmla="*/ 0 w 236"/>
                <a:gd name="T63" fmla="*/ 0 h 312"/>
                <a:gd name="T64" fmla="*/ 0 w 236"/>
                <a:gd name="T65" fmla="*/ 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312">
                  <a:moveTo>
                    <a:pt x="0" y="11"/>
                  </a:moveTo>
                  <a:lnTo>
                    <a:pt x="0" y="40"/>
                  </a:lnTo>
                  <a:lnTo>
                    <a:pt x="1" y="67"/>
                  </a:lnTo>
                  <a:lnTo>
                    <a:pt x="4" y="81"/>
                  </a:lnTo>
                  <a:lnTo>
                    <a:pt x="5" y="94"/>
                  </a:lnTo>
                  <a:lnTo>
                    <a:pt x="8" y="106"/>
                  </a:lnTo>
                  <a:lnTo>
                    <a:pt x="12" y="119"/>
                  </a:lnTo>
                  <a:lnTo>
                    <a:pt x="16" y="131"/>
                  </a:lnTo>
                  <a:lnTo>
                    <a:pt x="21" y="142"/>
                  </a:lnTo>
                  <a:lnTo>
                    <a:pt x="27" y="153"/>
                  </a:lnTo>
                  <a:lnTo>
                    <a:pt x="34" y="163"/>
                  </a:lnTo>
                  <a:lnTo>
                    <a:pt x="41" y="171"/>
                  </a:lnTo>
                  <a:lnTo>
                    <a:pt x="50" y="178"/>
                  </a:lnTo>
                  <a:lnTo>
                    <a:pt x="60" y="185"/>
                  </a:lnTo>
                  <a:lnTo>
                    <a:pt x="72" y="189"/>
                  </a:lnTo>
                  <a:lnTo>
                    <a:pt x="72" y="312"/>
                  </a:lnTo>
                  <a:lnTo>
                    <a:pt x="168" y="312"/>
                  </a:lnTo>
                  <a:lnTo>
                    <a:pt x="168" y="189"/>
                  </a:lnTo>
                  <a:lnTo>
                    <a:pt x="180" y="185"/>
                  </a:lnTo>
                  <a:lnTo>
                    <a:pt x="190" y="178"/>
                  </a:lnTo>
                  <a:lnTo>
                    <a:pt x="199" y="171"/>
                  </a:lnTo>
                  <a:lnTo>
                    <a:pt x="207" y="162"/>
                  </a:lnTo>
                  <a:lnTo>
                    <a:pt x="213" y="153"/>
                  </a:lnTo>
                  <a:lnTo>
                    <a:pt x="220" y="142"/>
                  </a:lnTo>
                  <a:lnTo>
                    <a:pt x="224" y="131"/>
                  </a:lnTo>
                  <a:lnTo>
                    <a:pt x="227" y="118"/>
                  </a:lnTo>
                  <a:lnTo>
                    <a:pt x="233" y="92"/>
                  </a:lnTo>
                  <a:lnTo>
                    <a:pt x="235" y="65"/>
                  </a:lnTo>
                  <a:lnTo>
                    <a:pt x="235" y="38"/>
                  </a:lnTo>
                  <a:lnTo>
                    <a:pt x="236" y="11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Oval 12">
            <a:extLst>
              <a:ext uri="{FF2B5EF4-FFF2-40B4-BE49-F238E27FC236}">
                <a16:creationId xmlns:a16="http://schemas.microsoft.com/office/drawing/2014/main" id="{5804B25C-4940-5D4E-AE65-DF5C82FD1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625" y="4992677"/>
            <a:ext cx="1409606" cy="14074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0811CC-9043-5644-B97F-7CCAE595DA05}"/>
              </a:ext>
            </a:extLst>
          </p:cNvPr>
          <p:cNvGrpSpPr/>
          <p:nvPr/>
        </p:nvGrpSpPr>
        <p:grpSpPr>
          <a:xfrm>
            <a:off x="10588640" y="5400541"/>
            <a:ext cx="612804" cy="612801"/>
            <a:chOff x="11045825" y="835025"/>
            <a:chExt cx="258763" cy="258763"/>
          </a:xfrm>
          <a:solidFill>
            <a:schemeClr val="bg1"/>
          </a:solidFill>
        </p:grpSpPr>
        <p:sp>
          <p:nvSpPr>
            <p:cNvPr id="111" name="Freeform 2131">
              <a:extLst>
                <a:ext uri="{FF2B5EF4-FFF2-40B4-BE49-F238E27FC236}">
                  <a16:creationId xmlns:a16="http://schemas.microsoft.com/office/drawing/2014/main" id="{D04756FF-45DF-8449-8B71-5EE79AEA3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32">
              <a:extLst>
                <a:ext uri="{FF2B5EF4-FFF2-40B4-BE49-F238E27FC236}">
                  <a16:creationId xmlns:a16="http://schemas.microsoft.com/office/drawing/2014/main" id="{72E40385-28BA-8644-B201-B05231F2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33">
              <a:extLst>
                <a:ext uri="{FF2B5EF4-FFF2-40B4-BE49-F238E27FC236}">
                  <a16:creationId xmlns:a16="http://schemas.microsoft.com/office/drawing/2014/main" id="{7818BA2F-2E15-174B-9036-87BD53875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134">
              <a:extLst>
                <a:ext uri="{FF2B5EF4-FFF2-40B4-BE49-F238E27FC236}">
                  <a16:creationId xmlns:a16="http://schemas.microsoft.com/office/drawing/2014/main" id="{9600D897-370B-744D-9F54-F5D8255BA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35">
              <a:extLst>
                <a:ext uri="{FF2B5EF4-FFF2-40B4-BE49-F238E27FC236}">
                  <a16:creationId xmlns:a16="http://schemas.microsoft.com/office/drawing/2014/main" id="{D66B0C66-53F4-954A-9B29-BB44E5946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36">
              <a:extLst>
                <a:ext uri="{FF2B5EF4-FFF2-40B4-BE49-F238E27FC236}">
                  <a16:creationId xmlns:a16="http://schemas.microsoft.com/office/drawing/2014/main" id="{0D27EE59-15D8-3F44-8415-A76C4E6AB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37">
              <a:extLst>
                <a:ext uri="{FF2B5EF4-FFF2-40B4-BE49-F238E27FC236}">
                  <a16:creationId xmlns:a16="http://schemas.microsoft.com/office/drawing/2014/main" id="{DF4177AE-51F2-0544-8CDB-28124FF7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38">
              <a:extLst>
                <a:ext uri="{FF2B5EF4-FFF2-40B4-BE49-F238E27FC236}">
                  <a16:creationId xmlns:a16="http://schemas.microsoft.com/office/drawing/2014/main" id="{033A0B6E-7D9A-2246-9397-251218472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1BCEAB45-87F2-8343-B845-0035CC51A256}"/>
              </a:ext>
            </a:extLst>
          </p:cNvPr>
          <p:cNvSpPr txBox="1"/>
          <p:nvPr/>
        </p:nvSpPr>
        <p:spPr>
          <a:xfrm>
            <a:off x="11975377" y="4864817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Business System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88DF3E4-6496-764E-9855-4AD3939E1106}"/>
              </a:ext>
            </a:extLst>
          </p:cNvPr>
          <p:cNvSpPr/>
          <p:nvPr/>
        </p:nvSpPr>
        <p:spPr>
          <a:xfrm>
            <a:off x="11975378" y="5449592"/>
            <a:ext cx="97816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F7626643-AA67-324A-975C-474F05BDDF6F}"/>
              </a:ext>
            </a:extLst>
          </p:cNvPr>
          <p:cNvSpPr txBox="1"/>
          <p:nvPr/>
        </p:nvSpPr>
        <p:spPr>
          <a:xfrm>
            <a:off x="11975377" y="9948961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Business System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5182144-E628-9149-A958-E56057F2E733}"/>
              </a:ext>
            </a:extLst>
          </p:cNvPr>
          <p:cNvSpPr/>
          <p:nvPr/>
        </p:nvSpPr>
        <p:spPr>
          <a:xfrm>
            <a:off x="11975378" y="10533736"/>
            <a:ext cx="97816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17AAC790-D578-3142-9CDF-5C2573D3EC31}"/>
              </a:ext>
            </a:extLst>
          </p:cNvPr>
          <p:cNvSpPr txBox="1"/>
          <p:nvPr/>
        </p:nvSpPr>
        <p:spPr>
          <a:xfrm>
            <a:off x="12935607" y="7408405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Business System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627A6789-F0F8-C343-B558-D1229D255234}"/>
              </a:ext>
            </a:extLst>
          </p:cNvPr>
          <p:cNvSpPr/>
          <p:nvPr/>
        </p:nvSpPr>
        <p:spPr>
          <a:xfrm>
            <a:off x="12935608" y="7993180"/>
            <a:ext cx="97816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AC33FD4-BB80-104D-A135-AFAEE44DF11D}"/>
              </a:ext>
            </a:extLst>
          </p:cNvPr>
          <p:cNvGrpSpPr/>
          <p:nvPr/>
        </p:nvGrpSpPr>
        <p:grpSpPr>
          <a:xfrm>
            <a:off x="3459848" y="5213032"/>
            <a:ext cx="4031721" cy="3542765"/>
            <a:chOff x="2537659" y="5647401"/>
            <a:chExt cx="4031721" cy="3542765"/>
          </a:xfrm>
        </p:grpSpPr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42713FF7-2CD4-DA4E-BBE1-494A047998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8558" y="5647401"/>
              <a:ext cx="4030822" cy="3518542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solidFill>
              <a:schemeClr val="accent2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275C2EAE-6517-8342-8063-41A7C5FAA0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73900" y="7936904"/>
              <a:ext cx="898" cy="89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2AE8D968-9A41-1F48-9ED7-4F01562385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73900" y="7936904"/>
              <a:ext cx="898" cy="89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321B652-834C-C047-93AB-FD0CFF7E4E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774" y="7512701"/>
              <a:ext cx="898" cy="89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8CDE69D6-92E6-6B44-BC3F-372CA2D1A5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69774" y="7512701"/>
              <a:ext cx="898" cy="89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1270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BF758008-D674-4C4B-96D1-A46BD33E57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7659" y="6879523"/>
              <a:ext cx="3231848" cy="2310643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3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B6843DAE-AB48-E249-9413-EC8503BFD9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54401" y="5648394"/>
              <a:ext cx="2387936" cy="2476010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1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2C326B56-E18C-FA4B-B3A1-32F72FC1E61F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8A0E4B4A-87CF-A04A-A032-B5CF9BD87B70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415486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3">
            <a:extLst>
              <a:ext uri="{FF2B5EF4-FFF2-40B4-BE49-F238E27FC236}">
                <a16:creationId xmlns:a16="http://schemas.microsoft.com/office/drawing/2014/main" id="{D2DDF56B-FFCA-524A-ACAA-76FB9AF5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52" y="4791386"/>
            <a:ext cx="10161642" cy="8924614"/>
          </a:xfrm>
          <a:custGeom>
            <a:avLst/>
            <a:gdLst>
              <a:gd name="T0" fmla="*/ 8846 w 8948"/>
              <a:gd name="T1" fmla="*/ 3589 h 7860"/>
              <a:gd name="T2" fmla="*/ 8846 w 8948"/>
              <a:gd name="T3" fmla="*/ 3589 h 7860"/>
              <a:gd name="T4" fmla="*/ 8796 w 8948"/>
              <a:gd name="T5" fmla="*/ 3488 h 7860"/>
              <a:gd name="T6" fmla="*/ 8947 w 8948"/>
              <a:gd name="T7" fmla="*/ 2957 h 7860"/>
              <a:gd name="T8" fmla="*/ 8265 w 8948"/>
              <a:gd name="T9" fmla="*/ 1971 h 7860"/>
              <a:gd name="T10" fmla="*/ 7835 w 8948"/>
              <a:gd name="T11" fmla="*/ 1289 h 7860"/>
              <a:gd name="T12" fmla="*/ 7026 w 8948"/>
              <a:gd name="T13" fmla="*/ 834 h 7860"/>
              <a:gd name="T14" fmla="*/ 6091 w 8948"/>
              <a:gd name="T15" fmla="*/ 252 h 7860"/>
              <a:gd name="T16" fmla="*/ 5687 w 8948"/>
              <a:gd name="T17" fmla="*/ 328 h 7860"/>
              <a:gd name="T18" fmla="*/ 5055 w 8948"/>
              <a:gd name="T19" fmla="*/ 0 h 7860"/>
              <a:gd name="T20" fmla="*/ 4550 w 8948"/>
              <a:gd name="T21" fmla="*/ 202 h 7860"/>
              <a:gd name="T22" fmla="*/ 3690 w 8948"/>
              <a:gd name="T23" fmla="*/ 75 h 7860"/>
              <a:gd name="T24" fmla="*/ 2629 w 8948"/>
              <a:gd name="T25" fmla="*/ 581 h 7860"/>
              <a:gd name="T26" fmla="*/ 2350 w 8948"/>
              <a:gd name="T27" fmla="*/ 531 h 7860"/>
              <a:gd name="T28" fmla="*/ 1870 w 8948"/>
              <a:gd name="T29" fmla="*/ 682 h 7860"/>
              <a:gd name="T30" fmla="*/ 1870 w 8948"/>
              <a:gd name="T31" fmla="*/ 682 h 7860"/>
              <a:gd name="T32" fmla="*/ 1870 w 8948"/>
              <a:gd name="T33" fmla="*/ 682 h 7860"/>
              <a:gd name="T34" fmla="*/ 1618 w 8948"/>
              <a:gd name="T35" fmla="*/ 1036 h 7860"/>
              <a:gd name="T36" fmla="*/ 1567 w 8948"/>
              <a:gd name="T37" fmla="*/ 1036 h 7860"/>
              <a:gd name="T38" fmla="*/ 505 w 8948"/>
              <a:gd name="T39" fmla="*/ 2097 h 7860"/>
              <a:gd name="T40" fmla="*/ 505 w 8948"/>
              <a:gd name="T41" fmla="*/ 2123 h 7860"/>
              <a:gd name="T42" fmla="*/ 75 w 8948"/>
              <a:gd name="T43" fmla="*/ 3539 h 7860"/>
              <a:gd name="T44" fmla="*/ 884 w 8948"/>
              <a:gd name="T45" fmla="*/ 4827 h 7860"/>
              <a:gd name="T46" fmla="*/ 935 w 8948"/>
              <a:gd name="T47" fmla="*/ 4853 h 7860"/>
              <a:gd name="T48" fmla="*/ 1288 w 8948"/>
              <a:gd name="T49" fmla="*/ 4878 h 7860"/>
              <a:gd name="T50" fmla="*/ 1592 w 8948"/>
              <a:gd name="T51" fmla="*/ 4777 h 7860"/>
              <a:gd name="T52" fmla="*/ 2047 w 8948"/>
              <a:gd name="T53" fmla="*/ 4928 h 7860"/>
              <a:gd name="T54" fmla="*/ 2376 w 8948"/>
              <a:gd name="T55" fmla="*/ 4853 h 7860"/>
              <a:gd name="T56" fmla="*/ 2553 w 8948"/>
              <a:gd name="T57" fmla="*/ 5358 h 7860"/>
              <a:gd name="T58" fmla="*/ 3715 w 8948"/>
              <a:gd name="T59" fmla="*/ 5864 h 7860"/>
              <a:gd name="T60" fmla="*/ 4119 w 8948"/>
              <a:gd name="T61" fmla="*/ 5990 h 7860"/>
              <a:gd name="T62" fmla="*/ 5561 w 8948"/>
              <a:gd name="T63" fmla="*/ 7859 h 7860"/>
              <a:gd name="T64" fmla="*/ 6395 w 8948"/>
              <a:gd name="T65" fmla="*/ 7859 h 7860"/>
              <a:gd name="T66" fmla="*/ 6217 w 8948"/>
              <a:gd name="T67" fmla="*/ 6672 h 7860"/>
              <a:gd name="T68" fmla="*/ 6217 w 8948"/>
              <a:gd name="T69" fmla="*/ 6672 h 7860"/>
              <a:gd name="T70" fmla="*/ 6597 w 8948"/>
              <a:gd name="T71" fmla="*/ 6722 h 7860"/>
              <a:gd name="T72" fmla="*/ 7456 w 8948"/>
              <a:gd name="T73" fmla="*/ 6470 h 7860"/>
              <a:gd name="T74" fmla="*/ 7608 w 8948"/>
              <a:gd name="T75" fmla="*/ 6368 h 7860"/>
              <a:gd name="T76" fmla="*/ 8113 w 8948"/>
              <a:gd name="T77" fmla="*/ 5485 h 7860"/>
              <a:gd name="T78" fmla="*/ 8113 w 8948"/>
              <a:gd name="T79" fmla="*/ 5485 h 7860"/>
              <a:gd name="T80" fmla="*/ 8113 w 8948"/>
              <a:gd name="T81" fmla="*/ 5485 h 7860"/>
              <a:gd name="T82" fmla="*/ 8113 w 8948"/>
              <a:gd name="T83" fmla="*/ 5383 h 7860"/>
              <a:gd name="T84" fmla="*/ 8088 w 8948"/>
              <a:gd name="T85" fmla="*/ 5105 h 7860"/>
              <a:gd name="T86" fmla="*/ 8062 w 8948"/>
              <a:gd name="T87" fmla="*/ 5055 h 7860"/>
              <a:gd name="T88" fmla="*/ 8947 w 8948"/>
              <a:gd name="T89" fmla="*/ 4018 h 7860"/>
              <a:gd name="T90" fmla="*/ 8947 w 8948"/>
              <a:gd name="T91" fmla="*/ 3943 h 7860"/>
              <a:gd name="T92" fmla="*/ 8846 w 8948"/>
              <a:gd name="T93" fmla="*/ 3589 h 7860"/>
              <a:gd name="T94" fmla="*/ 3741 w 8948"/>
              <a:gd name="T95" fmla="*/ 5838 h 7860"/>
              <a:gd name="T96" fmla="*/ 3741 w 8948"/>
              <a:gd name="T97" fmla="*/ 5838 h 7860"/>
              <a:gd name="T98" fmla="*/ 3741 w 8948"/>
              <a:gd name="T99" fmla="*/ 5838 h 7860"/>
              <a:gd name="T100" fmla="*/ 3816 w 8948"/>
              <a:gd name="T101" fmla="*/ 5889 h 7860"/>
              <a:gd name="T102" fmla="*/ 3715 w 8948"/>
              <a:gd name="T103" fmla="*/ 5864 h 7860"/>
              <a:gd name="T104" fmla="*/ 3741 w 8948"/>
              <a:gd name="T105" fmla="*/ 5838 h 7860"/>
              <a:gd name="T106" fmla="*/ 3917 w 8948"/>
              <a:gd name="T107" fmla="*/ 5914 h 7860"/>
              <a:gd name="T108" fmla="*/ 3917 w 8948"/>
              <a:gd name="T109" fmla="*/ 5914 h 7860"/>
              <a:gd name="T110" fmla="*/ 3917 w 8948"/>
              <a:gd name="T111" fmla="*/ 5914 h 7860"/>
              <a:gd name="T112" fmla="*/ 3943 w 8948"/>
              <a:gd name="T113" fmla="*/ 5914 h 7860"/>
              <a:gd name="T114" fmla="*/ 3917 w 8948"/>
              <a:gd name="T115" fmla="*/ 5914 h 7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948" h="7860">
                <a:moveTo>
                  <a:pt x="8846" y="3589"/>
                </a:moveTo>
                <a:lnTo>
                  <a:pt x="8846" y="3589"/>
                </a:lnTo>
                <a:cubicBezTo>
                  <a:pt x="8846" y="3539"/>
                  <a:pt x="8821" y="3513"/>
                  <a:pt x="8796" y="3488"/>
                </a:cubicBezTo>
                <a:cubicBezTo>
                  <a:pt x="8897" y="3336"/>
                  <a:pt x="8947" y="3134"/>
                  <a:pt x="8947" y="2957"/>
                </a:cubicBezTo>
                <a:cubicBezTo>
                  <a:pt x="8947" y="2502"/>
                  <a:pt x="8669" y="2123"/>
                  <a:pt x="8265" y="1971"/>
                </a:cubicBezTo>
                <a:cubicBezTo>
                  <a:pt x="8189" y="1744"/>
                  <a:pt x="8062" y="1491"/>
                  <a:pt x="7835" y="1289"/>
                </a:cubicBezTo>
                <a:cubicBezTo>
                  <a:pt x="7608" y="1036"/>
                  <a:pt x="7305" y="884"/>
                  <a:pt x="7026" y="834"/>
                </a:cubicBezTo>
                <a:cubicBezTo>
                  <a:pt x="6849" y="480"/>
                  <a:pt x="6496" y="252"/>
                  <a:pt x="6091" y="252"/>
                </a:cubicBezTo>
                <a:cubicBezTo>
                  <a:pt x="5939" y="252"/>
                  <a:pt x="5813" y="278"/>
                  <a:pt x="5687" y="328"/>
                </a:cubicBezTo>
                <a:cubicBezTo>
                  <a:pt x="5535" y="126"/>
                  <a:pt x="5308" y="0"/>
                  <a:pt x="5055" y="0"/>
                </a:cubicBezTo>
                <a:cubicBezTo>
                  <a:pt x="4853" y="0"/>
                  <a:pt x="4676" y="75"/>
                  <a:pt x="4550" y="202"/>
                </a:cubicBezTo>
                <a:cubicBezTo>
                  <a:pt x="4296" y="75"/>
                  <a:pt x="3993" y="25"/>
                  <a:pt x="3690" y="75"/>
                </a:cubicBezTo>
                <a:cubicBezTo>
                  <a:pt x="3235" y="101"/>
                  <a:pt x="2856" y="303"/>
                  <a:pt x="2629" y="581"/>
                </a:cubicBezTo>
                <a:cubicBezTo>
                  <a:pt x="2553" y="556"/>
                  <a:pt x="2452" y="531"/>
                  <a:pt x="2350" y="531"/>
                </a:cubicBezTo>
                <a:cubicBezTo>
                  <a:pt x="2173" y="531"/>
                  <a:pt x="1996" y="581"/>
                  <a:pt x="1870" y="682"/>
                </a:cubicBezTo>
                <a:lnTo>
                  <a:pt x="1870" y="682"/>
                </a:lnTo>
                <a:lnTo>
                  <a:pt x="1870" y="682"/>
                </a:lnTo>
                <a:cubicBezTo>
                  <a:pt x="1744" y="783"/>
                  <a:pt x="1668" y="910"/>
                  <a:pt x="1618" y="1036"/>
                </a:cubicBezTo>
                <a:cubicBezTo>
                  <a:pt x="1592" y="1036"/>
                  <a:pt x="1567" y="1036"/>
                  <a:pt x="1567" y="1036"/>
                </a:cubicBezTo>
                <a:cubicBezTo>
                  <a:pt x="985" y="1036"/>
                  <a:pt x="505" y="1517"/>
                  <a:pt x="505" y="2097"/>
                </a:cubicBezTo>
                <a:lnTo>
                  <a:pt x="505" y="2123"/>
                </a:lnTo>
                <a:cubicBezTo>
                  <a:pt x="176" y="2401"/>
                  <a:pt x="0" y="2932"/>
                  <a:pt x="75" y="3539"/>
                </a:cubicBezTo>
                <a:cubicBezTo>
                  <a:pt x="151" y="4145"/>
                  <a:pt x="480" y="4651"/>
                  <a:pt x="884" y="4827"/>
                </a:cubicBezTo>
                <a:cubicBezTo>
                  <a:pt x="910" y="4827"/>
                  <a:pt x="910" y="4827"/>
                  <a:pt x="935" y="4853"/>
                </a:cubicBezTo>
                <a:cubicBezTo>
                  <a:pt x="1061" y="4878"/>
                  <a:pt x="1162" y="4903"/>
                  <a:pt x="1288" y="4878"/>
                </a:cubicBezTo>
                <a:cubicBezTo>
                  <a:pt x="1415" y="4878"/>
                  <a:pt x="1517" y="4827"/>
                  <a:pt x="1592" y="4777"/>
                </a:cubicBezTo>
                <a:cubicBezTo>
                  <a:pt x="1719" y="4878"/>
                  <a:pt x="1895" y="4928"/>
                  <a:pt x="2047" y="4928"/>
                </a:cubicBezTo>
                <a:cubicBezTo>
                  <a:pt x="2173" y="4928"/>
                  <a:pt x="2274" y="4903"/>
                  <a:pt x="2376" y="4853"/>
                </a:cubicBezTo>
                <a:cubicBezTo>
                  <a:pt x="2401" y="5029"/>
                  <a:pt x="2452" y="5181"/>
                  <a:pt x="2553" y="5358"/>
                </a:cubicBezTo>
                <a:cubicBezTo>
                  <a:pt x="2856" y="5813"/>
                  <a:pt x="3361" y="6065"/>
                  <a:pt x="3715" y="5864"/>
                </a:cubicBezTo>
                <a:cubicBezTo>
                  <a:pt x="4119" y="5990"/>
                  <a:pt x="4119" y="5990"/>
                  <a:pt x="4119" y="5990"/>
                </a:cubicBezTo>
                <a:cubicBezTo>
                  <a:pt x="4651" y="6216"/>
                  <a:pt x="5434" y="6747"/>
                  <a:pt x="5561" y="7859"/>
                </a:cubicBezTo>
                <a:cubicBezTo>
                  <a:pt x="6395" y="7859"/>
                  <a:pt x="6395" y="7859"/>
                  <a:pt x="6395" y="7859"/>
                </a:cubicBezTo>
                <a:cubicBezTo>
                  <a:pt x="6217" y="6672"/>
                  <a:pt x="6217" y="6672"/>
                  <a:pt x="6217" y="6672"/>
                </a:cubicBezTo>
                <a:lnTo>
                  <a:pt x="6217" y="6672"/>
                </a:lnTo>
                <a:cubicBezTo>
                  <a:pt x="6344" y="6697"/>
                  <a:pt x="6471" y="6722"/>
                  <a:pt x="6597" y="6722"/>
                </a:cubicBezTo>
                <a:cubicBezTo>
                  <a:pt x="6925" y="6722"/>
                  <a:pt x="7229" y="6621"/>
                  <a:pt x="7456" y="6470"/>
                </a:cubicBezTo>
                <a:cubicBezTo>
                  <a:pt x="7507" y="6444"/>
                  <a:pt x="7557" y="6419"/>
                  <a:pt x="7608" y="6368"/>
                </a:cubicBezTo>
                <a:cubicBezTo>
                  <a:pt x="7885" y="6166"/>
                  <a:pt x="8088" y="5838"/>
                  <a:pt x="8113" y="5485"/>
                </a:cubicBezTo>
                <a:lnTo>
                  <a:pt x="8113" y="5485"/>
                </a:lnTo>
                <a:lnTo>
                  <a:pt x="8113" y="5485"/>
                </a:lnTo>
                <a:cubicBezTo>
                  <a:pt x="8113" y="5460"/>
                  <a:pt x="8113" y="5409"/>
                  <a:pt x="8113" y="5383"/>
                </a:cubicBezTo>
                <a:cubicBezTo>
                  <a:pt x="8113" y="5282"/>
                  <a:pt x="8113" y="5181"/>
                  <a:pt x="8088" y="5105"/>
                </a:cubicBezTo>
                <a:cubicBezTo>
                  <a:pt x="8088" y="5080"/>
                  <a:pt x="8062" y="5055"/>
                  <a:pt x="8062" y="5055"/>
                </a:cubicBezTo>
                <a:cubicBezTo>
                  <a:pt x="8568" y="4954"/>
                  <a:pt x="8947" y="4524"/>
                  <a:pt x="8947" y="4018"/>
                </a:cubicBezTo>
                <a:cubicBezTo>
                  <a:pt x="8947" y="3993"/>
                  <a:pt x="8947" y="3968"/>
                  <a:pt x="8947" y="3943"/>
                </a:cubicBezTo>
                <a:cubicBezTo>
                  <a:pt x="8947" y="3816"/>
                  <a:pt x="8922" y="3690"/>
                  <a:pt x="8846" y="3589"/>
                </a:cubicBezTo>
                <a:close/>
                <a:moveTo>
                  <a:pt x="3741" y="5838"/>
                </a:moveTo>
                <a:lnTo>
                  <a:pt x="3741" y="5838"/>
                </a:lnTo>
                <a:lnTo>
                  <a:pt x="3741" y="5838"/>
                </a:lnTo>
                <a:cubicBezTo>
                  <a:pt x="3766" y="5864"/>
                  <a:pt x="3791" y="5864"/>
                  <a:pt x="3816" y="5889"/>
                </a:cubicBezTo>
                <a:cubicBezTo>
                  <a:pt x="3766" y="5864"/>
                  <a:pt x="3741" y="5864"/>
                  <a:pt x="3715" y="5864"/>
                </a:cubicBezTo>
                <a:cubicBezTo>
                  <a:pt x="3741" y="5838"/>
                  <a:pt x="3741" y="5838"/>
                  <a:pt x="3741" y="5838"/>
                </a:cubicBezTo>
                <a:close/>
                <a:moveTo>
                  <a:pt x="3917" y="5914"/>
                </a:moveTo>
                <a:lnTo>
                  <a:pt x="3917" y="5914"/>
                </a:lnTo>
                <a:lnTo>
                  <a:pt x="3917" y="5914"/>
                </a:lnTo>
                <a:cubicBezTo>
                  <a:pt x="3943" y="5914"/>
                  <a:pt x="3943" y="5914"/>
                  <a:pt x="3943" y="5914"/>
                </a:cubicBezTo>
                <a:cubicBezTo>
                  <a:pt x="3943" y="5914"/>
                  <a:pt x="3943" y="5914"/>
                  <a:pt x="3917" y="59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11">
            <a:extLst>
              <a:ext uri="{FF2B5EF4-FFF2-40B4-BE49-F238E27FC236}">
                <a16:creationId xmlns:a16="http://schemas.microsoft.com/office/drawing/2014/main" id="{658721BD-CF65-A84D-B565-C4610FE6EC74}"/>
              </a:ext>
            </a:extLst>
          </p:cNvPr>
          <p:cNvSpPr/>
          <p:nvPr/>
        </p:nvSpPr>
        <p:spPr>
          <a:xfrm>
            <a:off x="11465242" y="7027307"/>
            <a:ext cx="1447168" cy="1447166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ko-KR" altLang="en-US" sz="60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Right Arrow 2">
            <a:extLst>
              <a:ext uri="{FF2B5EF4-FFF2-40B4-BE49-F238E27FC236}">
                <a16:creationId xmlns:a16="http://schemas.microsoft.com/office/drawing/2014/main" id="{8F7EEF07-AEB8-CA4E-A233-F42E93890B96}"/>
              </a:ext>
            </a:extLst>
          </p:cNvPr>
          <p:cNvSpPr/>
          <p:nvPr/>
        </p:nvSpPr>
        <p:spPr>
          <a:xfrm>
            <a:off x="3895331" y="6151745"/>
            <a:ext cx="3987451" cy="263050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555D8481-9E67-AF44-92C5-CFBFC5FBF98D}"/>
              </a:ext>
            </a:extLst>
          </p:cNvPr>
          <p:cNvSpPr/>
          <p:nvPr/>
        </p:nvSpPr>
        <p:spPr>
          <a:xfrm>
            <a:off x="7985170" y="6756662"/>
            <a:ext cx="1447168" cy="1447166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ko-KR" altLang="en-US" sz="60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3F37FFF8-2BB7-6145-B18D-63F3F0D66B51}"/>
              </a:ext>
            </a:extLst>
          </p:cNvPr>
          <p:cNvSpPr txBox="1"/>
          <p:nvPr/>
        </p:nvSpPr>
        <p:spPr>
          <a:xfrm>
            <a:off x="3998670" y="7174609"/>
            <a:ext cx="358930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Business System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F9539D70-687B-C149-8D7F-903DAC337E63}"/>
              </a:ext>
            </a:extLst>
          </p:cNvPr>
          <p:cNvSpPr/>
          <p:nvPr/>
        </p:nvSpPr>
        <p:spPr>
          <a:xfrm>
            <a:off x="1579412" y="8474473"/>
            <a:ext cx="46299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4" name="Oval 12">
            <a:extLst>
              <a:ext uri="{FF2B5EF4-FFF2-40B4-BE49-F238E27FC236}">
                <a16:creationId xmlns:a16="http://schemas.microsoft.com/office/drawing/2014/main" id="{3B692A0F-3F07-814C-B22C-60264FA108BD}"/>
              </a:ext>
            </a:extLst>
          </p:cNvPr>
          <p:cNvSpPr/>
          <p:nvPr/>
        </p:nvSpPr>
        <p:spPr>
          <a:xfrm>
            <a:off x="14945312" y="8364303"/>
            <a:ext cx="1447168" cy="1447166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ko-KR" altLang="en-US" sz="60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1240D9-6B41-DD46-ABBD-EC80A43AB702}"/>
              </a:ext>
            </a:extLst>
          </p:cNvPr>
          <p:cNvGrpSpPr/>
          <p:nvPr/>
        </p:nvGrpSpPr>
        <p:grpSpPr>
          <a:xfrm flipH="1">
            <a:off x="16494868" y="7759386"/>
            <a:ext cx="3987451" cy="2630505"/>
            <a:chOff x="16015291" y="6068358"/>
            <a:chExt cx="3987451" cy="2630505"/>
          </a:xfrm>
        </p:grpSpPr>
        <p:sp>
          <p:nvSpPr>
            <p:cNvPr id="61" name="Right Arrow 3">
              <a:extLst>
                <a:ext uri="{FF2B5EF4-FFF2-40B4-BE49-F238E27FC236}">
                  <a16:creationId xmlns:a16="http://schemas.microsoft.com/office/drawing/2014/main" id="{A05B3BEF-DE77-694A-BFF6-05BC3B6E3A9B}"/>
                </a:ext>
              </a:extLst>
            </p:cNvPr>
            <p:cNvSpPr/>
            <p:nvPr/>
          </p:nvSpPr>
          <p:spPr>
            <a:xfrm>
              <a:off x="16015291" y="6068358"/>
              <a:ext cx="3987451" cy="2630505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900"/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B3EA6E9F-EE64-804F-8F6B-10846E69149B}"/>
                </a:ext>
              </a:extLst>
            </p:cNvPr>
            <p:cNvSpPr txBox="1"/>
            <p:nvPr/>
          </p:nvSpPr>
          <p:spPr>
            <a:xfrm>
              <a:off x="16016242" y="7091222"/>
              <a:ext cx="3589307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>
                  <a:solidFill>
                    <a:schemeClr val="bg1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Community</a:t>
              </a:r>
            </a:p>
          </p:txBody>
        </p:sp>
      </p:grpSp>
      <p:sp>
        <p:nvSpPr>
          <p:cNvPr id="68" name="Rectangle 56">
            <a:extLst>
              <a:ext uri="{FF2B5EF4-FFF2-40B4-BE49-F238E27FC236}">
                <a16:creationId xmlns:a16="http://schemas.microsoft.com/office/drawing/2014/main" id="{E3E8AA68-1ABB-334E-A779-74C91C04BA01}"/>
              </a:ext>
            </a:extLst>
          </p:cNvPr>
          <p:cNvSpPr/>
          <p:nvPr/>
        </p:nvSpPr>
        <p:spPr>
          <a:xfrm>
            <a:off x="18166400" y="10102848"/>
            <a:ext cx="46299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4F7CFC8-EB76-8342-B0A8-CB18D503C93B}"/>
              </a:ext>
            </a:extLst>
          </p:cNvPr>
          <p:cNvGrpSpPr/>
          <p:nvPr/>
        </p:nvGrpSpPr>
        <p:grpSpPr>
          <a:xfrm rot="16200000" flipH="1">
            <a:off x="10386966" y="3740888"/>
            <a:ext cx="3603720" cy="2630505"/>
            <a:chOff x="16016242" y="6068358"/>
            <a:chExt cx="3603720" cy="2630505"/>
          </a:xfrm>
        </p:grpSpPr>
        <p:sp>
          <p:nvSpPr>
            <p:cNvPr id="78" name="Right Arrow 3">
              <a:extLst>
                <a:ext uri="{FF2B5EF4-FFF2-40B4-BE49-F238E27FC236}">
                  <a16:creationId xmlns:a16="http://schemas.microsoft.com/office/drawing/2014/main" id="{35836F75-EE60-5044-8431-068415B93535}"/>
                </a:ext>
              </a:extLst>
            </p:cNvPr>
            <p:cNvSpPr/>
            <p:nvPr/>
          </p:nvSpPr>
          <p:spPr>
            <a:xfrm>
              <a:off x="16398072" y="6068358"/>
              <a:ext cx="3221890" cy="263050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A38E4ADA-EC97-4C41-85DA-B6260646AEEA}"/>
                </a:ext>
              </a:extLst>
            </p:cNvPr>
            <p:cNvSpPr txBox="1"/>
            <p:nvPr/>
          </p:nvSpPr>
          <p:spPr>
            <a:xfrm>
              <a:off x="16016242" y="7091222"/>
              <a:ext cx="35893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ppins SemiBold" pitchFamily="2" charset="77"/>
                  <a:ea typeface="Lato Semibold" panose="020F0502020204030203" pitchFamily="34" charset="0"/>
                  <a:cs typeface="Poppins SemiBold" pitchFamily="2" charset="77"/>
                </a:rPr>
                <a:t>Supplies</a:t>
              </a:r>
            </a:p>
          </p:txBody>
        </p:sp>
      </p:grpSp>
      <p:sp>
        <p:nvSpPr>
          <p:cNvPr id="81" name="Rectangle 56">
            <a:extLst>
              <a:ext uri="{FF2B5EF4-FFF2-40B4-BE49-F238E27FC236}">
                <a16:creationId xmlns:a16="http://schemas.microsoft.com/office/drawing/2014/main" id="{7623582A-E6C8-1943-9979-EE78376D5648}"/>
              </a:ext>
            </a:extLst>
          </p:cNvPr>
          <p:cNvSpPr/>
          <p:nvPr/>
        </p:nvSpPr>
        <p:spPr>
          <a:xfrm>
            <a:off x="13439494" y="5934708"/>
            <a:ext cx="66227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FF9C1F06-3634-B14E-AA3F-FA79DB60167B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1AA189B0-B6EB-C041-9ABF-08F881AFB8D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78083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DF74A0-8C10-8A40-ABD2-CACC23BF7BD8}"/>
              </a:ext>
            </a:extLst>
          </p:cNvPr>
          <p:cNvGrpSpPr/>
          <p:nvPr/>
        </p:nvGrpSpPr>
        <p:grpSpPr>
          <a:xfrm>
            <a:off x="8074535" y="3781169"/>
            <a:ext cx="8228580" cy="8229598"/>
            <a:chOff x="8914859" y="5004758"/>
            <a:chExt cx="6547935" cy="6548746"/>
          </a:xfrm>
        </p:grpSpPr>
        <p:sp>
          <p:nvSpPr>
            <p:cNvPr id="26" name="Freeform: Shape 48">
              <a:extLst>
                <a:ext uri="{FF2B5EF4-FFF2-40B4-BE49-F238E27FC236}">
                  <a16:creationId xmlns:a16="http://schemas.microsoft.com/office/drawing/2014/main" id="{AF267F73-5A06-EB41-8FDF-64D735FFD50A}"/>
                </a:ext>
              </a:extLst>
            </p:cNvPr>
            <p:cNvSpPr/>
            <p:nvPr/>
          </p:nvSpPr>
          <p:spPr>
            <a:xfrm>
              <a:off x="8914859" y="8513154"/>
              <a:ext cx="3047956" cy="3040350"/>
            </a:xfrm>
            <a:custGeom>
              <a:avLst/>
              <a:gdLst>
                <a:gd name="connsiteX0" fmla="*/ 0 w 1842642"/>
                <a:gd name="connsiteY0" fmla="*/ 0 h 1838043"/>
                <a:gd name="connsiteX1" fmla="*/ 468086 w 1842642"/>
                <a:gd name="connsiteY1" fmla="*/ 0 h 1838043"/>
                <a:gd name="connsiteX2" fmla="*/ 468781 w 1842642"/>
                <a:gd name="connsiteY2" fmla="*/ 13762 h 1838043"/>
                <a:gd name="connsiteX3" fmla="*/ 1824036 w 1842642"/>
                <a:gd name="connsiteY3" fmla="*/ 1369017 h 1838043"/>
                <a:gd name="connsiteX4" fmla="*/ 1842642 w 1842642"/>
                <a:gd name="connsiteY4" fmla="*/ 1369957 h 1838043"/>
                <a:gd name="connsiteX5" fmla="*/ 1842642 w 1842642"/>
                <a:gd name="connsiteY5" fmla="*/ 1838043 h 1838043"/>
                <a:gd name="connsiteX6" fmla="*/ 1776177 w 1842642"/>
                <a:gd name="connsiteY6" fmla="*/ 1834686 h 1838043"/>
                <a:gd name="connsiteX7" fmla="*/ 3112 w 1842642"/>
                <a:gd name="connsiteY7" fmla="*/ 61621 h 1838043"/>
                <a:gd name="connsiteX8" fmla="*/ 0 w 1842642"/>
                <a:gd name="connsiteY8" fmla="*/ 0 h 183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2642" h="1838043">
                  <a:moveTo>
                    <a:pt x="0" y="0"/>
                  </a:moveTo>
                  <a:lnTo>
                    <a:pt x="468086" y="0"/>
                  </a:lnTo>
                  <a:lnTo>
                    <a:pt x="468781" y="13762"/>
                  </a:lnTo>
                  <a:cubicBezTo>
                    <a:pt x="541352" y="728350"/>
                    <a:pt x="1109449" y="1296447"/>
                    <a:pt x="1824036" y="1369017"/>
                  </a:cubicBezTo>
                  <a:lnTo>
                    <a:pt x="1842642" y="1369957"/>
                  </a:lnTo>
                  <a:lnTo>
                    <a:pt x="1842642" y="1838043"/>
                  </a:lnTo>
                  <a:lnTo>
                    <a:pt x="1776177" y="1834686"/>
                  </a:lnTo>
                  <a:cubicBezTo>
                    <a:pt x="841290" y="1739744"/>
                    <a:pt x="98054" y="996508"/>
                    <a:pt x="3112" y="616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AF6BA8-2968-4346-AF6D-38BFFAFBE070}"/>
                </a:ext>
              </a:extLst>
            </p:cNvPr>
            <p:cNvSpPr txBox="1"/>
            <p:nvPr/>
          </p:nvSpPr>
          <p:spPr>
            <a:xfrm rot="2700000">
              <a:off x="9224451" y="5314754"/>
              <a:ext cx="5926411" cy="5926412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074632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Competitors</a:t>
              </a:r>
            </a:p>
          </p:txBody>
        </p:sp>
        <p:sp>
          <p:nvSpPr>
            <p:cNvPr id="27" name="Freeform: Shape 47">
              <a:extLst>
                <a:ext uri="{FF2B5EF4-FFF2-40B4-BE49-F238E27FC236}">
                  <a16:creationId xmlns:a16="http://schemas.microsoft.com/office/drawing/2014/main" id="{0777DA4A-1A9A-4E40-9D39-0B0BDD873257}"/>
                </a:ext>
              </a:extLst>
            </p:cNvPr>
            <p:cNvSpPr/>
            <p:nvPr/>
          </p:nvSpPr>
          <p:spPr>
            <a:xfrm>
              <a:off x="12414838" y="8513154"/>
              <a:ext cx="3047956" cy="3040350"/>
            </a:xfrm>
            <a:custGeom>
              <a:avLst/>
              <a:gdLst>
                <a:gd name="connsiteX0" fmla="*/ 1374556 w 1842642"/>
                <a:gd name="connsiteY0" fmla="*/ 0 h 1838043"/>
                <a:gd name="connsiteX1" fmla="*/ 1842642 w 1842642"/>
                <a:gd name="connsiteY1" fmla="*/ 0 h 1838043"/>
                <a:gd name="connsiteX2" fmla="*/ 1839530 w 1842642"/>
                <a:gd name="connsiteY2" fmla="*/ 61621 h 1838043"/>
                <a:gd name="connsiteX3" fmla="*/ 66465 w 1842642"/>
                <a:gd name="connsiteY3" fmla="*/ 1834686 h 1838043"/>
                <a:gd name="connsiteX4" fmla="*/ 0 w 1842642"/>
                <a:gd name="connsiteY4" fmla="*/ 1838043 h 1838043"/>
                <a:gd name="connsiteX5" fmla="*/ 0 w 1842642"/>
                <a:gd name="connsiteY5" fmla="*/ 1369957 h 1838043"/>
                <a:gd name="connsiteX6" fmla="*/ 18606 w 1842642"/>
                <a:gd name="connsiteY6" fmla="*/ 1369017 h 1838043"/>
                <a:gd name="connsiteX7" fmla="*/ 1373861 w 1842642"/>
                <a:gd name="connsiteY7" fmla="*/ 13762 h 1838043"/>
                <a:gd name="connsiteX8" fmla="*/ 1374556 w 1842642"/>
                <a:gd name="connsiteY8" fmla="*/ 0 h 183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2642" h="1838043">
                  <a:moveTo>
                    <a:pt x="1374556" y="0"/>
                  </a:moveTo>
                  <a:lnTo>
                    <a:pt x="1842642" y="0"/>
                  </a:lnTo>
                  <a:lnTo>
                    <a:pt x="1839530" y="61621"/>
                  </a:lnTo>
                  <a:cubicBezTo>
                    <a:pt x="1744588" y="996508"/>
                    <a:pt x="1001352" y="1739744"/>
                    <a:pt x="66465" y="1834686"/>
                  </a:cubicBezTo>
                  <a:lnTo>
                    <a:pt x="0" y="1838043"/>
                  </a:lnTo>
                  <a:lnTo>
                    <a:pt x="0" y="1369957"/>
                  </a:lnTo>
                  <a:lnTo>
                    <a:pt x="18606" y="1369017"/>
                  </a:lnTo>
                  <a:cubicBezTo>
                    <a:pt x="733194" y="1296447"/>
                    <a:pt x="1301291" y="728350"/>
                    <a:pt x="1373861" y="13762"/>
                  </a:cubicBezTo>
                  <a:lnTo>
                    <a:pt x="137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9FA234-769C-AF4A-9F11-45E45A147923}"/>
                </a:ext>
              </a:extLst>
            </p:cNvPr>
            <p:cNvSpPr txBox="1"/>
            <p:nvPr/>
          </p:nvSpPr>
          <p:spPr>
            <a:xfrm rot="18852151">
              <a:off x="9282355" y="5212034"/>
              <a:ext cx="5926412" cy="5926411"/>
            </a:xfrm>
            <a:prstGeom prst="rect">
              <a:avLst/>
            </a:prstGeom>
            <a:noFill/>
            <a:effectLst/>
          </p:spPr>
          <p:txBody>
            <a:bodyPr wrap="none" rtlCol="0">
              <a:prstTxWarp prst="textArchDown">
                <a:avLst>
                  <a:gd name="adj" fmla="val 922455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Suppliers</a:t>
              </a:r>
            </a:p>
          </p:txBody>
        </p:sp>
        <p:sp>
          <p:nvSpPr>
            <p:cNvPr id="24" name="Freeform: Shape 51">
              <a:extLst>
                <a:ext uri="{FF2B5EF4-FFF2-40B4-BE49-F238E27FC236}">
                  <a16:creationId xmlns:a16="http://schemas.microsoft.com/office/drawing/2014/main" id="{DBF55936-442C-AC47-9C90-5DFC4EE8D3BA}"/>
                </a:ext>
              </a:extLst>
            </p:cNvPr>
            <p:cNvSpPr/>
            <p:nvPr/>
          </p:nvSpPr>
          <p:spPr>
            <a:xfrm>
              <a:off x="8914859" y="5004758"/>
              <a:ext cx="3047956" cy="3040348"/>
            </a:xfrm>
            <a:custGeom>
              <a:avLst/>
              <a:gdLst>
                <a:gd name="connsiteX0" fmla="*/ 1842642 w 1842642"/>
                <a:gd name="connsiteY0" fmla="*/ 0 h 1838042"/>
                <a:gd name="connsiteX1" fmla="*/ 1842642 w 1842642"/>
                <a:gd name="connsiteY1" fmla="*/ 468086 h 1838042"/>
                <a:gd name="connsiteX2" fmla="*/ 1824036 w 1842642"/>
                <a:gd name="connsiteY2" fmla="*/ 469025 h 1838042"/>
                <a:gd name="connsiteX3" fmla="*/ 468781 w 1842642"/>
                <a:gd name="connsiteY3" fmla="*/ 1824280 h 1838042"/>
                <a:gd name="connsiteX4" fmla="*/ 468086 w 1842642"/>
                <a:gd name="connsiteY4" fmla="*/ 1838042 h 1838042"/>
                <a:gd name="connsiteX5" fmla="*/ 0 w 1842642"/>
                <a:gd name="connsiteY5" fmla="*/ 1838042 h 1838042"/>
                <a:gd name="connsiteX6" fmla="*/ 3112 w 1842642"/>
                <a:gd name="connsiteY6" fmla="*/ 1776421 h 1838042"/>
                <a:gd name="connsiteX7" fmla="*/ 1776177 w 1842642"/>
                <a:gd name="connsiteY7" fmla="*/ 3356 h 1838042"/>
                <a:gd name="connsiteX8" fmla="*/ 1842642 w 1842642"/>
                <a:gd name="connsiteY8" fmla="*/ 0 h 18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2642" h="1838042">
                  <a:moveTo>
                    <a:pt x="1842642" y="0"/>
                  </a:moveTo>
                  <a:lnTo>
                    <a:pt x="1842642" y="468086"/>
                  </a:lnTo>
                  <a:lnTo>
                    <a:pt x="1824036" y="469025"/>
                  </a:lnTo>
                  <a:cubicBezTo>
                    <a:pt x="1109449" y="541595"/>
                    <a:pt x="541352" y="1109693"/>
                    <a:pt x="468781" y="1824280"/>
                  </a:cubicBezTo>
                  <a:lnTo>
                    <a:pt x="468086" y="1838042"/>
                  </a:lnTo>
                  <a:lnTo>
                    <a:pt x="0" y="1838042"/>
                  </a:lnTo>
                  <a:lnTo>
                    <a:pt x="3112" y="1776421"/>
                  </a:lnTo>
                  <a:cubicBezTo>
                    <a:pt x="98054" y="841534"/>
                    <a:pt x="841290" y="98299"/>
                    <a:pt x="1776177" y="3356"/>
                  </a:cubicBezTo>
                  <a:lnTo>
                    <a:pt x="1842642" y="0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50">
              <a:extLst>
                <a:ext uri="{FF2B5EF4-FFF2-40B4-BE49-F238E27FC236}">
                  <a16:creationId xmlns:a16="http://schemas.microsoft.com/office/drawing/2014/main" id="{043986BF-776E-C54B-919A-9B8225492002}"/>
                </a:ext>
              </a:extLst>
            </p:cNvPr>
            <p:cNvSpPr/>
            <p:nvPr/>
          </p:nvSpPr>
          <p:spPr>
            <a:xfrm>
              <a:off x="12414838" y="5004758"/>
              <a:ext cx="3047956" cy="3040348"/>
            </a:xfrm>
            <a:custGeom>
              <a:avLst/>
              <a:gdLst>
                <a:gd name="connsiteX0" fmla="*/ 0 w 1842642"/>
                <a:gd name="connsiteY0" fmla="*/ 0 h 1838042"/>
                <a:gd name="connsiteX1" fmla="*/ 66465 w 1842642"/>
                <a:gd name="connsiteY1" fmla="*/ 3356 h 1838042"/>
                <a:gd name="connsiteX2" fmla="*/ 1839530 w 1842642"/>
                <a:gd name="connsiteY2" fmla="*/ 1776421 h 1838042"/>
                <a:gd name="connsiteX3" fmla="*/ 1842642 w 1842642"/>
                <a:gd name="connsiteY3" fmla="*/ 1838042 h 1838042"/>
                <a:gd name="connsiteX4" fmla="*/ 1374556 w 1842642"/>
                <a:gd name="connsiteY4" fmla="*/ 1838042 h 1838042"/>
                <a:gd name="connsiteX5" fmla="*/ 1373861 w 1842642"/>
                <a:gd name="connsiteY5" fmla="*/ 1824280 h 1838042"/>
                <a:gd name="connsiteX6" fmla="*/ 18606 w 1842642"/>
                <a:gd name="connsiteY6" fmla="*/ 469025 h 1838042"/>
                <a:gd name="connsiteX7" fmla="*/ 0 w 1842642"/>
                <a:gd name="connsiteY7" fmla="*/ 468086 h 1838042"/>
                <a:gd name="connsiteX8" fmla="*/ 0 w 1842642"/>
                <a:gd name="connsiteY8" fmla="*/ 0 h 183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2642" h="1838042">
                  <a:moveTo>
                    <a:pt x="0" y="0"/>
                  </a:moveTo>
                  <a:lnTo>
                    <a:pt x="66465" y="3356"/>
                  </a:lnTo>
                  <a:cubicBezTo>
                    <a:pt x="1001352" y="98299"/>
                    <a:pt x="1744588" y="841534"/>
                    <a:pt x="1839530" y="1776421"/>
                  </a:cubicBezTo>
                  <a:lnTo>
                    <a:pt x="1842642" y="1838042"/>
                  </a:lnTo>
                  <a:lnTo>
                    <a:pt x="1374556" y="1838042"/>
                  </a:lnTo>
                  <a:lnTo>
                    <a:pt x="1373861" y="1824280"/>
                  </a:lnTo>
                  <a:cubicBezTo>
                    <a:pt x="1301291" y="1109693"/>
                    <a:pt x="733194" y="541595"/>
                    <a:pt x="18606" y="469025"/>
                  </a:cubicBezTo>
                  <a:lnTo>
                    <a:pt x="0" y="468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BBB121-8862-B44A-BE04-6DF2843F569B}"/>
                </a:ext>
              </a:extLst>
            </p:cNvPr>
            <p:cNvSpPr txBox="1"/>
            <p:nvPr/>
          </p:nvSpPr>
          <p:spPr>
            <a:xfrm rot="18900000">
              <a:off x="9392510" y="5392933"/>
              <a:ext cx="5590294" cy="559029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763189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BD892C-0E12-2F41-9378-534FCBADC11F}"/>
                </a:ext>
              </a:extLst>
            </p:cNvPr>
            <p:cNvSpPr txBox="1"/>
            <p:nvPr/>
          </p:nvSpPr>
          <p:spPr>
            <a:xfrm rot="13500000" flipH="1" flipV="1">
              <a:off x="9418190" y="5431453"/>
              <a:ext cx="5590294" cy="559029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6634556"/>
                </a:avLst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System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E6B241-EAEC-2147-8B2F-CA66FA6C97D2}"/>
                </a:ext>
              </a:extLst>
            </p:cNvPr>
            <p:cNvGrpSpPr/>
            <p:nvPr/>
          </p:nvGrpSpPr>
          <p:grpSpPr>
            <a:xfrm>
              <a:off x="10438223" y="6781663"/>
              <a:ext cx="3548112" cy="3109232"/>
              <a:chOff x="9394563" y="6259051"/>
              <a:chExt cx="5450410" cy="4776230"/>
            </a:xfrm>
          </p:grpSpPr>
          <p:sp>
            <p:nvSpPr>
              <p:cNvPr id="72" name="Freeform 3">
                <a:extLst>
                  <a:ext uri="{FF2B5EF4-FFF2-40B4-BE49-F238E27FC236}">
                    <a16:creationId xmlns:a16="http://schemas.microsoft.com/office/drawing/2014/main" id="{C207B6F1-AAE1-0B44-86CB-D7EE0CC5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solidFill>
                <a:schemeClr val="accent2"/>
              </a:solidFill>
              <a:ln w="762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4">
                <a:extLst>
                  <a:ext uri="{FF2B5EF4-FFF2-40B4-BE49-F238E27FC236}">
                    <a16:creationId xmlns:a16="http://schemas.microsoft.com/office/drawing/2014/main" id="{5AF1104C-C964-6140-83C7-B4F08FD10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762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5">
                <a:extLst>
                  <a:ext uri="{FF2B5EF4-FFF2-40B4-BE49-F238E27FC236}">
                    <a16:creationId xmlns:a16="http://schemas.microsoft.com/office/drawing/2014/main" id="{B567C213-A345-F341-9AC1-B661EA05D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762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CBA4E4F2-D8EF-7749-A4F6-582773CCF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762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">
                <a:extLst>
                  <a:ext uri="{FF2B5EF4-FFF2-40B4-BE49-F238E27FC236}">
                    <a16:creationId xmlns:a16="http://schemas.microsoft.com/office/drawing/2014/main" id="{74557817-708A-7649-855B-F707837E0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762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">
                <a:extLst>
                  <a:ext uri="{FF2B5EF4-FFF2-40B4-BE49-F238E27FC236}">
                    <a16:creationId xmlns:a16="http://schemas.microsoft.com/office/drawing/2014/main" id="{457BBFB4-4270-234B-ABBF-8AEC78FD0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solidFill>
                <a:schemeClr val="accent4"/>
              </a:solidFill>
              <a:ln w="762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FE2360F2-F672-EF47-9437-3232411A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solidFill>
                <a:schemeClr val="accent3"/>
              </a:solidFill>
              <a:ln w="762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77AF04D8-2C70-4E4E-95E4-CD5EB2244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solidFill>
                <a:schemeClr val="accent1"/>
              </a:solidFill>
              <a:ln w="762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68F7EB2-C733-7E40-8B70-8843C56B1335}"/>
              </a:ext>
            </a:extLst>
          </p:cNvPr>
          <p:cNvSpPr txBox="1"/>
          <p:nvPr/>
        </p:nvSpPr>
        <p:spPr>
          <a:xfrm>
            <a:off x="2047814" y="5344997"/>
            <a:ext cx="10855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A</a:t>
            </a:r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D3F16CD1-B070-E74C-B6E7-F2A1F8F3F609}"/>
              </a:ext>
            </a:extLst>
          </p:cNvPr>
          <p:cNvSpPr txBox="1"/>
          <p:nvPr/>
        </p:nvSpPr>
        <p:spPr>
          <a:xfrm>
            <a:off x="3133368" y="5522450"/>
            <a:ext cx="410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Element One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94019F8B-BED7-094B-B1B2-BAF449DDA5E0}"/>
              </a:ext>
            </a:extLst>
          </p:cNvPr>
          <p:cNvSpPr/>
          <p:nvPr/>
        </p:nvSpPr>
        <p:spPr>
          <a:xfrm>
            <a:off x="3133369" y="6256998"/>
            <a:ext cx="41092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455C2441-A1FB-1947-A087-9A77A92C7890}"/>
              </a:ext>
            </a:extLst>
          </p:cNvPr>
          <p:cNvSpPr txBox="1"/>
          <p:nvPr/>
        </p:nvSpPr>
        <p:spPr>
          <a:xfrm>
            <a:off x="17196635" y="5344997"/>
            <a:ext cx="10358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B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C5F48050-74D5-F943-83EE-F09050E0E87A}"/>
              </a:ext>
            </a:extLst>
          </p:cNvPr>
          <p:cNvSpPr txBox="1"/>
          <p:nvPr/>
        </p:nvSpPr>
        <p:spPr>
          <a:xfrm>
            <a:off x="18232496" y="5522450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Element Two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3D0C7E99-EEEF-4144-A7E2-B117B9F7831C}"/>
              </a:ext>
            </a:extLst>
          </p:cNvPr>
          <p:cNvSpPr/>
          <p:nvPr/>
        </p:nvSpPr>
        <p:spPr>
          <a:xfrm>
            <a:off x="18232496" y="6256998"/>
            <a:ext cx="4107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0B1B4886-2FBD-8448-94EF-1A5D552F2824}"/>
              </a:ext>
            </a:extLst>
          </p:cNvPr>
          <p:cNvSpPr txBox="1"/>
          <p:nvPr/>
        </p:nvSpPr>
        <p:spPr>
          <a:xfrm>
            <a:off x="2011746" y="8346023"/>
            <a:ext cx="11576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3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C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C1133EEE-71BE-4A4F-BFAC-0DC15E3A5EDD}"/>
              </a:ext>
            </a:extLst>
          </p:cNvPr>
          <p:cNvSpPr txBox="1"/>
          <p:nvPr/>
        </p:nvSpPr>
        <p:spPr>
          <a:xfrm>
            <a:off x="3133368" y="8523476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Element Three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7C81A69E-1D3B-B244-93C3-0850048307D7}"/>
              </a:ext>
            </a:extLst>
          </p:cNvPr>
          <p:cNvSpPr/>
          <p:nvPr/>
        </p:nvSpPr>
        <p:spPr>
          <a:xfrm>
            <a:off x="3133368" y="9258024"/>
            <a:ext cx="4107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01946E67-69D2-D64E-98A0-A1DBA6E487ED}"/>
              </a:ext>
            </a:extLst>
          </p:cNvPr>
          <p:cNvSpPr txBox="1"/>
          <p:nvPr/>
        </p:nvSpPr>
        <p:spPr>
          <a:xfrm>
            <a:off x="17134118" y="8346023"/>
            <a:ext cx="11608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D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7D04DF8F-46E4-4944-B59A-E59DF50BC153}"/>
              </a:ext>
            </a:extLst>
          </p:cNvPr>
          <p:cNvSpPr txBox="1"/>
          <p:nvPr/>
        </p:nvSpPr>
        <p:spPr>
          <a:xfrm>
            <a:off x="18232496" y="8523476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Element Four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7E39E4AE-14F2-2346-8CDE-571B37429E6F}"/>
              </a:ext>
            </a:extLst>
          </p:cNvPr>
          <p:cNvSpPr/>
          <p:nvPr/>
        </p:nvSpPr>
        <p:spPr>
          <a:xfrm>
            <a:off x="18232496" y="9258024"/>
            <a:ext cx="4107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7B0CCCCF-232B-2943-83FC-1BE5C00A7206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41" name="CuadroTexto 351">
            <a:extLst>
              <a:ext uri="{FF2B5EF4-FFF2-40B4-BE49-F238E27FC236}">
                <a16:creationId xmlns:a16="http://schemas.microsoft.com/office/drawing/2014/main" id="{FEAA5383-F9FC-124C-82B0-F6B80EC98D4E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34343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110CA41-6CB3-0148-A3E7-AF26671343D7}"/>
              </a:ext>
            </a:extLst>
          </p:cNvPr>
          <p:cNvGrpSpPr/>
          <p:nvPr/>
        </p:nvGrpSpPr>
        <p:grpSpPr>
          <a:xfrm>
            <a:off x="1890183" y="4793714"/>
            <a:ext cx="20597284" cy="4839958"/>
            <a:chOff x="6465916" y="6344236"/>
            <a:chExt cx="11291632" cy="2653313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CD3299A0-FDB0-964F-91DC-2C201415791B}"/>
                </a:ext>
              </a:extLst>
            </p:cNvPr>
            <p:cNvSpPr/>
            <p:nvPr/>
          </p:nvSpPr>
          <p:spPr>
            <a:xfrm>
              <a:off x="6465916" y="6344236"/>
              <a:ext cx="3813362" cy="2652187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42856"/>
                <a:gd name="connsiteX1" fmla="*/ 0 w 5661442"/>
                <a:gd name="connsiteY1" fmla="*/ 5325465 h 5342856"/>
                <a:gd name="connsiteX2" fmla="*/ 2239524 w 5661442"/>
                <a:gd name="connsiteY2" fmla="*/ 5309946 h 5342856"/>
                <a:gd name="connsiteX3" fmla="*/ 1938528 w 5661442"/>
                <a:gd name="connsiteY3" fmla="*/ 4337913 h 5342856"/>
                <a:gd name="connsiteX4" fmla="*/ 833932 w 5661442"/>
                <a:gd name="connsiteY4" fmla="*/ 4411066 h 5342856"/>
                <a:gd name="connsiteX5" fmla="*/ 694944 w 5661442"/>
                <a:gd name="connsiteY5" fmla="*/ 3745382 h 5342856"/>
                <a:gd name="connsiteX6" fmla="*/ 519379 w 5661442"/>
                <a:gd name="connsiteY6" fmla="*/ 3599078 h 5342856"/>
                <a:gd name="connsiteX7" fmla="*/ 557005 w 5661442"/>
                <a:gd name="connsiteY7" fmla="*/ 3470193 h 5342856"/>
                <a:gd name="connsiteX8" fmla="*/ 456331 w 5661442"/>
                <a:gd name="connsiteY8" fmla="*/ 3362205 h 5342856"/>
                <a:gd name="connsiteX9" fmla="*/ 559793 w 5661442"/>
                <a:gd name="connsiteY9" fmla="*/ 3057428 h 5342856"/>
                <a:gd name="connsiteX10" fmla="*/ 118419 w 5661442"/>
                <a:gd name="connsiteY10" fmla="*/ 2818778 h 5342856"/>
                <a:gd name="connsiteX11" fmla="*/ 665683 w 5661442"/>
                <a:gd name="connsiteY11" fmla="*/ 1975104 h 5342856"/>
                <a:gd name="connsiteX12" fmla="*/ 2633472 w 5661442"/>
                <a:gd name="connsiteY12" fmla="*/ 0 h 5342856"/>
                <a:gd name="connsiteX13" fmla="*/ 4712039 w 5661442"/>
                <a:gd name="connsiteY13" fmla="*/ 2543951 h 5342856"/>
                <a:gd name="connsiteX14" fmla="*/ 4030675 w 5661442"/>
                <a:gd name="connsiteY14" fmla="*/ 3928262 h 5342856"/>
                <a:gd name="connsiteX15" fmla="*/ 4453179 w 5661442"/>
                <a:gd name="connsiteY15" fmla="*/ 5313893 h 5342856"/>
                <a:gd name="connsiteX16" fmla="*/ 5661442 w 5661442"/>
                <a:gd name="connsiteY16" fmla="*/ 5342856 h 5342856"/>
                <a:gd name="connsiteX0" fmla="*/ 0 w 5691660"/>
                <a:gd name="connsiteY0" fmla="*/ 5325465 h 5325465"/>
                <a:gd name="connsiteX1" fmla="*/ 0 w 5691660"/>
                <a:gd name="connsiteY1" fmla="*/ 5325465 h 5325465"/>
                <a:gd name="connsiteX2" fmla="*/ 2239524 w 5691660"/>
                <a:gd name="connsiteY2" fmla="*/ 5309946 h 5325465"/>
                <a:gd name="connsiteX3" fmla="*/ 1938528 w 5691660"/>
                <a:gd name="connsiteY3" fmla="*/ 4337913 h 5325465"/>
                <a:gd name="connsiteX4" fmla="*/ 833932 w 5691660"/>
                <a:gd name="connsiteY4" fmla="*/ 4411066 h 5325465"/>
                <a:gd name="connsiteX5" fmla="*/ 694944 w 5691660"/>
                <a:gd name="connsiteY5" fmla="*/ 3745382 h 5325465"/>
                <a:gd name="connsiteX6" fmla="*/ 519379 w 5691660"/>
                <a:gd name="connsiteY6" fmla="*/ 3599078 h 5325465"/>
                <a:gd name="connsiteX7" fmla="*/ 557005 w 5691660"/>
                <a:gd name="connsiteY7" fmla="*/ 3470193 h 5325465"/>
                <a:gd name="connsiteX8" fmla="*/ 456331 w 5691660"/>
                <a:gd name="connsiteY8" fmla="*/ 3362205 h 5325465"/>
                <a:gd name="connsiteX9" fmla="*/ 559793 w 5691660"/>
                <a:gd name="connsiteY9" fmla="*/ 3057428 h 5325465"/>
                <a:gd name="connsiteX10" fmla="*/ 118419 w 5691660"/>
                <a:gd name="connsiteY10" fmla="*/ 2818778 h 5325465"/>
                <a:gd name="connsiteX11" fmla="*/ 665683 w 5691660"/>
                <a:gd name="connsiteY11" fmla="*/ 1975104 h 5325465"/>
                <a:gd name="connsiteX12" fmla="*/ 2633472 w 5691660"/>
                <a:gd name="connsiteY12" fmla="*/ 0 h 5325465"/>
                <a:gd name="connsiteX13" fmla="*/ 4712039 w 5691660"/>
                <a:gd name="connsiteY13" fmla="*/ 2543951 h 5325465"/>
                <a:gd name="connsiteX14" fmla="*/ 4030675 w 5691660"/>
                <a:gd name="connsiteY14" fmla="*/ 3928262 h 5325465"/>
                <a:gd name="connsiteX15" fmla="*/ 4453179 w 5691660"/>
                <a:gd name="connsiteY15" fmla="*/ 5313893 h 5325465"/>
                <a:gd name="connsiteX16" fmla="*/ 5691660 w 5691660"/>
                <a:gd name="connsiteY16" fmla="*/ 5292490 h 5325465"/>
                <a:gd name="connsiteX0" fmla="*/ 0 w 5691660"/>
                <a:gd name="connsiteY0" fmla="*/ 5325465 h 5332783"/>
                <a:gd name="connsiteX1" fmla="*/ 0 w 5691660"/>
                <a:gd name="connsiteY1" fmla="*/ 5325465 h 5332783"/>
                <a:gd name="connsiteX2" fmla="*/ 2239524 w 5691660"/>
                <a:gd name="connsiteY2" fmla="*/ 5309946 h 5332783"/>
                <a:gd name="connsiteX3" fmla="*/ 1938528 w 5691660"/>
                <a:gd name="connsiteY3" fmla="*/ 4337913 h 5332783"/>
                <a:gd name="connsiteX4" fmla="*/ 833932 w 5691660"/>
                <a:gd name="connsiteY4" fmla="*/ 4411066 h 5332783"/>
                <a:gd name="connsiteX5" fmla="*/ 694944 w 5691660"/>
                <a:gd name="connsiteY5" fmla="*/ 3745382 h 5332783"/>
                <a:gd name="connsiteX6" fmla="*/ 519379 w 5691660"/>
                <a:gd name="connsiteY6" fmla="*/ 3599078 h 5332783"/>
                <a:gd name="connsiteX7" fmla="*/ 557005 w 5691660"/>
                <a:gd name="connsiteY7" fmla="*/ 3470193 h 5332783"/>
                <a:gd name="connsiteX8" fmla="*/ 456331 w 5691660"/>
                <a:gd name="connsiteY8" fmla="*/ 3362205 h 5332783"/>
                <a:gd name="connsiteX9" fmla="*/ 559793 w 5691660"/>
                <a:gd name="connsiteY9" fmla="*/ 3057428 h 5332783"/>
                <a:gd name="connsiteX10" fmla="*/ 118419 w 5691660"/>
                <a:gd name="connsiteY10" fmla="*/ 2818778 h 5332783"/>
                <a:gd name="connsiteX11" fmla="*/ 665683 w 5691660"/>
                <a:gd name="connsiteY11" fmla="*/ 1975104 h 5332783"/>
                <a:gd name="connsiteX12" fmla="*/ 2633472 w 5691660"/>
                <a:gd name="connsiteY12" fmla="*/ 0 h 5332783"/>
                <a:gd name="connsiteX13" fmla="*/ 4712039 w 5691660"/>
                <a:gd name="connsiteY13" fmla="*/ 2543951 h 5332783"/>
                <a:gd name="connsiteX14" fmla="*/ 4030675 w 5691660"/>
                <a:gd name="connsiteY14" fmla="*/ 3928262 h 5332783"/>
                <a:gd name="connsiteX15" fmla="*/ 4453179 w 5691660"/>
                <a:gd name="connsiteY15" fmla="*/ 5313893 h 5332783"/>
                <a:gd name="connsiteX16" fmla="*/ 5691660 w 5691660"/>
                <a:gd name="connsiteY16" fmla="*/ 5332783 h 5332783"/>
                <a:gd name="connsiteX0" fmla="*/ 0 w 5631220"/>
                <a:gd name="connsiteY0" fmla="*/ 5325465 h 5325465"/>
                <a:gd name="connsiteX1" fmla="*/ 0 w 5631220"/>
                <a:gd name="connsiteY1" fmla="*/ 5325465 h 5325465"/>
                <a:gd name="connsiteX2" fmla="*/ 2239524 w 5631220"/>
                <a:gd name="connsiteY2" fmla="*/ 5309946 h 5325465"/>
                <a:gd name="connsiteX3" fmla="*/ 1938528 w 5631220"/>
                <a:gd name="connsiteY3" fmla="*/ 4337913 h 5325465"/>
                <a:gd name="connsiteX4" fmla="*/ 833932 w 5631220"/>
                <a:gd name="connsiteY4" fmla="*/ 4411066 h 5325465"/>
                <a:gd name="connsiteX5" fmla="*/ 694944 w 5631220"/>
                <a:gd name="connsiteY5" fmla="*/ 3745382 h 5325465"/>
                <a:gd name="connsiteX6" fmla="*/ 519379 w 5631220"/>
                <a:gd name="connsiteY6" fmla="*/ 3599078 h 5325465"/>
                <a:gd name="connsiteX7" fmla="*/ 557005 w 5631220"/>
                <a:gd name="connsiteY7" fmla="*/ 3470193 h 5325465"/>
                <a:gd name="connsiteX8" fmla="*/ 456331 w 5631220"/>
                <a:gd name="connsiteY8" fmla="*/ 3362205 h 5325465"/>
                <a:gd name="connsiteX9" fmla="*/ 559793 w 5631220"/>
                <a:gd name="connsiteY9" fmla="*/ 3057428 h 5325465"/>
                <a:gd name="connsiteX10" fmla="*/ 118419 w 5631220"/>
                <a:gd name="connsiteY10" fmla="*/ 2818778 h 5325465"/>
                <a:gd name="connsiteX11" fmla="*/ 665683 w 5631220"/>
                <a:gd name="connsiteY11" fmla="*/ 1975104 h 5325465"/>
                <a:gd name="connsiteX12" fmla="*/ 2633472 w 5631220"/>
                <a:gd name="connsiteY12" fmla="*/ 0 h 5325465"/>
                <a:gd name="connsiteX13" fmla="*/ 4712039 w 5631220"/>
                <a:gd name="connsiteY13" fmla="*/ 2543951 h 5325465"/>
                <a:gd name="connsiteX14" fmla="*/ 4030675 w 5631220"/>
                <a:gd name="connsiteY14" fmla="*/ 3928262 h 5325465"/>
                <a:gd name="connsiteX15" fmla="*/ 4453179 w 5631220"/>
                <a:gd name="connsiteY15" fmla="*/ 5313893 h 5325465"/>
                <a:gd name="connsiteX16" fmla="*/ 5631220 w 5631220"/>
                <a:gd name="connsiteY16" fmla="*/ 5302565 h 5325465"/>
                <a:gd name="connsiteX0" fmla="*/ 0 w 5641293"/>
                <a:gd name="connsiteY0" fmla="*/ 5325465 h 5332785"/>
                <a:gd name="connsiteX1" fmla="*/ 0 w 5641293"/>
                <a:gd name="connsiteY1" fmla="*/ 5325465 h 5332785"/>
                <a:gd name="connsiteX2" fmla="*/ 2239524 w 5641293"/>
                <a:gd name="connsiteY2" fmla="*/ 5309946 h 5332785"/>
                <a:gd name="connsiteX3" fmla="*/ 1938528 w 5641293"/>
                <a:gd name="connsiteY3" fmla="*/ 4337913 h 5332785"/>
                <a:gd name="connsiteX4" fmla="*/ 833932 w 5641293"/>
                <a:gd name="connsiteY4" fmla="*/ 4411066 h 5332785"/>
                <a:gd name="connsiteX5" fmla="*/ 694944 w 5641293"/>
                <a:gd name="connsiteY5" fmla="*/ 3745382 h 5332785"/>
                <a:gd name="connsiteX6" fmla="*/ 519379 w 5641293"/>
                <a:gd name="connsiteY6" fmla="*/ 3599078 h 5332785"/>
                <a:gd name="connsiteX7" fmla="*/ 557005 w 5641293"/>
                <a:gd name="connsiteY7" fmla="*/ 3470193 h 5332785"/>
                <a:gd name="connsiteX8" fmla="*/ 456331 w 5641293"/>
                <a:gd name="connsiteY8" fmla="*/ 3362205 h 5332785"/>
                <a:gd name="connsiteX9" fmla="*/ 559793 w 5641293"/>
                <a:gd name="connsiteY9" fmla="*/ 3057428 h 5332785"/>
                <a:gd name="connsiteX10" fmla="*/ 118419 w 5641293"/>
                <a:gd name="connsiteY10" fmla="*/ 2818778 h 5332785"/>
                <a:gd name="connsiteX11" fmla="*/ 665683 w 5641293"/>
                <a:gd name="connsiteY11" fmla="*/ 1975104 h 5332785"/>
                <a:gd name="connsiteX12" fmla="*/ 2633472 w 5641293"/>
                <a:gd name="connsiteY12" fmla="*/ 0 h 5332785"/>
                <a:gd name="connsiteX13" fmla="*/ 4712039 w 5641293"/>
                <a:gd name="connsiteY13" fmla="*/ 2543951 h 5332785"/>
                <a:gd name="connsiteX14" fmla="*/ 4030675 w 5641293"/>
                <a:gd name="connsiteY14" fmla="*/ 3928262 h 5332785"/>
                <a:gd name="connsiteX15" fmla="*/ 4453179 w 5641293"/>
                <a:gd name="connsiteY15" fmla="*/ 5313893 h 5332785"/>
                <a:gd name="connsiteX16" fmla="*/ 5641293 w 5641293"/>
                <a:gd name="connsiteY16" fmla="*/ 5332785 h 5332785"/>
                <a:gd name="connsiteX0" fmla="*/ 0 w 5641293"/>
                <a:gd name="connsiteY0" fmla="*/ 5325465 h 5325465"/>
                <a:gd name="connsiteX1" fmla="*/ 0 w 5641293"/>
                <a:gd name="connsiteY1" fmla="*/ 5325465 h 5325465"/>
                <a:gd name="connsiteX2" fmla="*/ 2239524 w 5641293"/>
                <a:gd name="connsiteY2" fmla="*/ 5309946 h 5325465"/>
                <a:gd name="connsiteX3" fmla="*/ 1938528 w 5641293"/>
                <a:gd name="connsiteY3" fmla="*/ 4337913 h 5325465"/>
                <a:gd name="connsiteX4" fmla="*/ 833932 w 5641293"/>
                <a:gd name="connsiteY4" fmla="*/ 4411066 h 5325465"/>
                <a:gd name="connsiteX5" fmla="*/ 694944 w 5641293"/>
                <a:gd name="connsiteY5" fmla="*/ 3745382 h 5325465"/>
                <a:gd name="connsiteX6" fmla="*/ 519379 w 5641293"/>
                <a:gd name="connsiteY6" fmla="*/ 3599078 h 5325465"/>
                <a:gd name="connsiteX7" fmla="*/ 557005 w 5641293"/>
                <a:gd name="connsiteY7" fmla="*/ 3470193 h 5325465"/>
                <a:gd name="connsiteX8" fmla="*/ 456331 w 5641293"/>
                <a:gd name="connsiteY8" fmla="*/ 3362205 h 5325465"/>
                <a:gd name="connsiteX9" fmla="*/ 559793 w 5641293"/>
                <a:gd name="connsiteY9" fmla="*/ 3057428 h 5325465"/>
                <a:gd name="connsiteX10" fmla="*/ 118419 w 5641293"/>
                <a:gd name="connsiteY10" fmla="*/ 2818778 h 5325465"/>
                <a:gd name="connsiteX11" fmla="*/ 665683 w 5641293"/>
                <a:gd name="connsiteY11" fmla="*/ 1975104 h 5325465"/>
                <a:gd name="connsiteX12" fmla="*/ 2633472 w 5641293"/>
                <a:gd name="connsiteY12" fmla="*/ 0 h 5325465"/>
                <a:gd name="connsiteX13" fmla="*/ 4712039 w 5641293"/>
                <a:gd name="connsiteY13" fmla="*/ 2543951 h 5325465"/>
                <a:gd name="connsiteX14" fmla="*/ 4030675 w 5641293"/>
                <a:gd name="connsiteY14" fmla="*/ 3928262 h 5325465"/>
                <a:gd name="connsiteX15" fmla="*/ 4453179 w 5641293"/>
                <a:gd name="connsiteY15" fmla="*/ 5313893 h 5325465"/>
                <a:gd name="connsiteX16" fmla="*/ 5641293 w 5641293"/>
                <a:gd name="connsiteY16" fmla="*/ 5302567 h 5325465"/>
                <a:gd name="connsiteX0" fmla="*/ 0 w 5651366"/>
                <a:gd name="connsiteY0" fmla="*/ 5325465 h 5332785"/>
                <a:gd name="connsiteX1" fmla="*/ 0 w 5651366"/>
                <a:gd name="connsiteY1" fmla="*/ 5325465 h 5332785"/>
                <a:gd name="connsiteX2" fmla="*/ 2239524 w 5651366"/>
                <a:gd name="connsiteY2" fmla="*/ 5309946 h 5332785"/>
                <a:gd name="connsiteX3" fmla="*/ 1938528 w 5651366"/>
                <a:gd name="connsiteY3" fmla="*/ 4337913 h 5332785"/>
                <a:gd name="connsiteX4" fmla="*/ 833932 w 5651366"/>
                <a:gd name="connsiteY4" fmla="*/ 4411066 h 5332785"/>
                <a:gd name="connsiteX5" fmla="*/ 694944 w 5651366"/>
                <a:gd name="connsiteY5" fmla="*/ 3745382 h 5332785"/>
                <a:gd name="connsiteX6" fmla="*/ 519379 w 5651366"/>
                <a:gd name="connsiteY6" fmla="*/ 3599078 h 5332785"/>
                <a:gd name="connsiteX7" fmla="*/ 557005 w 5651366"/>
                <a:gd name="connsiteY7" fmla="*/ 3470193 h 5332785"/>
                <a:gd name="connsiteX8" fmla="*/ 456331 w 5651366"/>
                <a:gd name="connsiteY8" fmla="*/ 3362205 h 5332785"/>
                <a:gd name="connsiteX9" fmla="*/ 559793 w 5651366"/>
                <a:gd name="connsiteY9" fmla="*/ 3057428 h 5332785"/>
                <a:gd name="connsiteX10" fmla="*/ 118419 w 5651366"/>
                <a:gd name="connsiteY10" fmla="*/ 2818778 h 5332785"/>
                <a:gd name="connsiteX11" fmla="*/ 665683 w 5651366"/>
                <a:gd name="connsiteY11" fmla="*/ 1975104 h 5332785"/>
                <a:gd name="connsiteX12" fmla="*/ 2633472 w 5651366"/>
                <a:gd name="connsiteY12" fmla="*/ 0 h 5332785"/>
                <a:gd name="connsiteX13" fmla="*/ 4712039 w 5651366"/>
                <a:gd name="connsiteY13" fmla="*/ 2543951 h 5332785"/>
                <a:gd name="connsiteX14" fmla="*/ 4030675 w 5651366"/>
                <a:gd name="connsiteY14" fmla="*/ 3928262 h 5332785"/>
                <a:gd name="connsiteX15" fmla="*/ 4453179 w 5651366"/>
                <a:gd name="connsiteY15" fmla="*/ 5313893 h 5332785"/>
                <a:gd name="connsiteX16" fmla="*/ 5651366 w 5651366"/>
                <a:gd name="connsiteY16" fmla="*/ 5332785 h 5332785"/>
                <a:gd name="connsiteX0" fmla="*/ 1108042 w 6759408"/>
                <a:gd name="connsiteY0" fmla="*/ 5325465 h 5332785"/>
                <a:gd name="connsiteX1" fmla="*/ 0 w 6759408"/>
                <a:gd name="connsiteY1" fmla="*/ 5315392 h 5332785"/>
                <a:gd name="connsiteX2" fmla="*/ 3347566 w 6759408"/>
                <a:gd name="connsiteY2" fmla="*/ 5309946 h 5332785"/>
                <a:gd name="connsiteX3" fmla="*/ 3046570 w 6759408"/>
                <a:gd name="connsiteY3" fmla="*/ 4337913 h 5332785"/>
                <a:gd name="connsiteX4" fmla="*/ 1941974 w 6759408"/>
                <a:gd name="connsiteY4" fmla="*/ 4411066 h 5332785"/>
                <a:gd name="connsiteX5" fmla="*/ 1802986 w 6759408"/>
                <a:gd name="connsiteY5" fmla="*/ 3745382 h 5332785"/>
                <a:gd name="connsiteX6" fmla="*/ 1627421 w 6759408"/>
                <a:gd name="connsiteY6" fmla="*/ 3599078 h 5332785"/>
                <a:gd name="connsiteX7" fmla="*/ 1665047 w 6759408"/>
                <a:gd name="connsiteY7" fmla="*/ 3470193 h 5332785"/>
                <a:gd name="connsiteX8" fmla="*/ 1564373 w 6759408"/>
                <a:gd name="connsiteY8" fmla="*/ 3362205 h 5332785"/>
                <a:gd name="connsiteX9" fmla="*/ 1667835 w 6759408"/>
                <a:gd name="connsiteY9" fmla="*/ 3057428 h 5332785"/>
                <a:gd name="connsiteX10" fmla="*/ 1226461 w 6759408"/>
                <a:gd name="connsiteY10" fmla="*/ 2818778 h 5332785"/>
                <a:gd name="connsiteX11" fmla="*/ 1773725 w 6759408"/>
                <a:gd name="connsiteY11" fmla="*/ 1975104 h 5332785"/>
                <a:gd name="connsiteX12" fmla="*/ 3741514 w 6759408"/>
                <a:gd name="connsiteY12" fmla="*/ 0 h 5332785"/>
                <a:gd name="connsiteX13" fmla="*/ 5820081 w 6759408"/>
                <a:gd name="connsiteY13" fmla="*/ 2543951 h 5332785"/>
                <a:gd name="connsiteX14" fmla="*/ 5138717 w 6759408"/>
                <a:gd name="connsiteY14" fmla="*/ 3928262 h 5332785"/>
                <a:gd name="connsiteX15" fmla="*/ 5561221 w 6759408"/>
                <a:gd name="connsiteY15" fmla="*/ 5313893 h 5332785"/>
                <a:gd name="connsiteX16" fmla="*/ 6759408 w 6759408"/>
                <a:gd name="connsiteY16" fmla="*/ 5332785 h 5332785"/>
                <a:gd name="connsiteX0" fmla="*/ 0 w 6759408"/>
                <a:gd name="connsiteY0" fmla="*/ 5315392 h 5332785"/>
                <a:gd name="connsiteX1" fmla="*/ 3347566 w 6759408"/>
                <a:gd name="connsiteY1" fmla="*/ 5309946 h 5332785"/>
                <a:gd name="connsiteX2" fmla="*/ 3046570 w 6759408"/>
                <a:gd name="connsiteY2" fmla="*/ 4337913 h 5332785"/>
                <a:gd name="connsiteX3" fmla="*/ 1941974 w 6759408"/>
                <a:gd name="connsiteY3" fmla="*/ 4411066 h 5332785"/>
                <a:gd name="connsiteX4" fmla="*/ 1802986 w 6759408"/>
                <a:gd name="connsiteY4" fmla="*/ 3745382 h 5332785"/>
                <a:gd name="connsiteX5" fmla="*/ 1627421 w 6759408"/>
                <a:gd name="connsiteY5" fmla="*/ 3599078 h 5332785"/>
                <a:gd name="connsiteX6" fmla="*/ 1665047 w 6759408"/>
                <a:gd name="connsiteY6" fmla="*/ 3470193 h 5332785"/>
                <a:gd name="connsiteX7" fmla="*/ 1564373 w 6759408"/>
                <a:gd name="connsiteY7" fmla="*/ 3362205 h 5332785"/>
                <a:gd name="connsiteX8" fmla="*/ 1667835 w 6759408"/>
                <a:gd name="connsiteY8" fmla="*/ 3057428 h 5332785"/>
                <a:gd name="connsiteX9" fmla="*/ 1226461 w 6759408"/>
                <a:gd name="connsiteY9" fmla="*/ 2818778 h 5332785"/>
                <a:gd name="connsiteX10" fmla="*/ 1773725 w 6759408"/>
                <a:gd name="connsiteY10" fmla="*/ 1975104 h 5332785"/>
                <a:gd name="connsiteX11" fmla="*/ 3741514 w 6759408"/>
                <a:gd name="connsiteY11" fmla="*/ 0 h 5332785"/>
                <a:gd name="connsiteX12" fmla="*/ 5820081 w 6759408"/>
                <a:gd name="connsiteY12" fmla="*/ 2543951 h 5332785"/>
                <a:gd name="connsiteX13" fmla="*/ 5138717 w 6759408"/>
                <a:gd name="connsiteY13" fmla="*/ 3928262 h 5332785"/>
                <a:gd name="connsiteX14" fmla="*/ 5561221 w 6759408"/>
                <a:gd name="connsiteY14" fmla="*/ 5313893 h 5332785"/>
                <a:gd name="connsiteX15" fmla="*/ 6759408 w 6759408"/>
                <a:gd name="connsiteY15" fmla="*/ 5332785 h 5332785"/>
                <a:gd name="connsiteX0" fmla="*/ 0 w 6759408"/>
                <a:gd name="connsiteY0" fmla="*/ 5315392 h 5332785"/>
                <a:gd name="connsiteX1" fmla="*/ 3347566 w 6759408"/>
                <a:gd name="connsiteY1" fmla="*/ 5309946 h 5332785"/>
                <a:gd name="connsiteX2" fmla="*/ 3046570 w 6759408"/>
                <a:gd name="connsiteY2" fmla="*/ 4337913 h 5332785"/>
                <a:gd name="connsiteX3" fmla="*/ 1941974 w 6759408"/>
                <a:gd name="connsiteY3" fmla="*/ 4411066 h 5332785"/>
                <a:gd name="connsiteX4" fmla="*/ 1802986 w 6759408"/>
                <a:gd name="connsiteY4" fmla="*/ 3745382 h 5332785"/>
                <a:gd name="connsiteX5" fmla="*/ 1627421 w 6759408"/>
                <a:gd name="connsiteY5" fmla="*/ 3599078 h 5332785"/>
                <a:gd name="connsiteX6" fmla="*/ 1665047 w 6759408"/>
                <a:gd name="connsiteY6" fmla="*/ 3470193 h 5332785"/>
                <a:gd name="connsiteX7" fmla="*/ 1564373 w 6759408"/>
                <a:gd name="connsiteY7" fmla="*/ 3362205 h 5332785"/>
                <a:gd name="connsiteX8" fmla="*/ 1667835 w 6759408"/>
                <a:gd name="connsiteY8" fmla="*/ 3057428 h 5332785"/>
                <a:gd name="connsiteX9" fmla="*/ 1226461 w 6759408"/>
                <a:gd name="connsiteY9" fmla="*/ 2818778 h 5332785"/>
                <a:gd name="connsiteX10" fmla="*/ 1773725 w 6759408"/>
                <a:gd name="connsiteY10" fmla="*/ 1975104 h 5332785"/>
                <a:gd name="connsiteX11" fmla="*/ 3741514 w 6759408"/>
                <a:gd name="connsiteY11" fmla="*/ 0 h 5332785"/>
                <a:gd name="connsiteX12" fmla="*/ 5820081 w 6759408"/>
                <a:gd name="connsiteY12" fmla="*/ 2543951 h 5332785"/>
                <a:gd name="connsiteX13" fmla="*/ 5138717 w 6759408"/>
                <a:gd name="connsiteY13" fmla="*/ 3928262 h 5332785"/>
                <a:gd name="connsiteX14" fmla="*/ 5561221 w 6759408"/>
                <a:gd name="connsiteY14" fmla="*/ 5313893 h 5332785"/>
                <a:gd name="connsiteX15" fmla="*/ 6759408 w 6759408"/>
                <a:gd name="connsiteY15" fmla="*/ 5332785 h 5332785"/>
                <a:gd name="connsiteX0" fmla="*/ 0 w 6759408"/>
                <a:gd name="connsiteY0" fmla="*/ 5315392 h 5333342"/>
                <a:gd name="connsiteX1" fmla="*/ 3347566 w 6759408"/>
                <a:gd name="connsiteY1" fmla="*/ 5309946 h 5333342"/>
                <a:gd name="connsiteX2" fmla="*/ 3046570 w 6759408"/>
                <a:gd name="connsiteY2" fmla="*/ 4337913 h 5333342"/>
                <a:gd name="connsiteX3" fmla="*/ 1941974 w 6759408"/>
                <a:gd name="connsiteY3" fmla="*/ 4411066 h 5333342"/>
                <a:gd name="connsiteX4" fmla="*/ 1802986 w 6759408"/>
                <a:gd name="connsiteY4" fmla="*/ 3745382 h 5333342"/>
                <a:gd name="connsiteX5" fmla="*/ 1627421 w 6759408"/>
                <a:gd name="connsiteY5" fmla="*/ 3599078 h 5333342"/>
                <a:gd name="connsiteX6" fmla="*/ 1665047 w 6759408"/>
                <a:gd name="connsiteY6" fmla="*/ 3470193 h 5333342"/>
                <a:gd name="connsiteX7" fmla="*/ 1564373 w 6759408"/>
                <a:gd name="connsiteY7" fmla="*/ 3362205 h 5333342"/>
                <a:gd name="connsiteX8" fmla="*/ 1667835 w 6759408"/>
                <a:gd name="connsiteY8" fmla="*/ 3057428 h 5333342"/>
                <a:gd name="connsiteX9" fmla="*/ 1226461 w 6759408"/>
                <a:gd name="connsiteY9" fmla="*/ 2818778 h 5333342"/>
                <a:gd name="connsiteX10" fmla="*/ 1773725 w 6759408"/>
                <a:gd name="connsiteY10" fmla="*/ 1975104 h 5333342"/>
                <a:gd name="connsiteX11" fmla="*/ 3741514 w 6759408"/>
                <a:gd name="connsiteY11" fmla="*/ 0 h 5333342"/>
                <a:gd name="connsiteX12" fmla="*/ 5820081 w 6759408"/>
                <a:gd name="connsiteY12" fmla="*/ 2543951 h 5333342"/>
                <a:gd name="connsiteX13" fmla="*/ 5138717 w 6759408"/>
                <a:gd name="connsiteY13" fmla="*/ 3928262 h 5333342"/>
                <a:gd name="connsiteX14" fmla="*/ 5561221 w 6759408"/>
                <a:gd name="connsiteY14" fmla="*/ 5313893 h 5333342"/>
                <a:gd name="connsiteX15" fmla="*/ 6759408 w 6759408"/>
                <a:gd name="connsiteY15" fmla="*/ 5332785 h 5333342"/>
                <a:gd name="connsiteX0" fmla="*/ 0 w 6453857"/>
                <a:gd name="connsiteY0" fmla="*/ 5334489 h 5334489"/>
                <a:gd name="connsiteX1" fmla="*/ 3042015 w 6453857"/>
                <a:gd name="connsiteY1" fmla="*/ 5309946 h 5334489"/>
                <a:gd name="connsiteX2" fmla="*/ 2741019 w 6453857"/>
                <a:gd name="connsiteY2" fmla="*/ 4337913 h 5334489"/>
                <a:gd name="connsiteX3" fmla="*/ 1636423 w 6453857"/>
                <a:gd name="connsiteY3" fmla="*/ 4411066 h 5334489"/>
                <a:gd name="connsiteX4" fmla="*/ 1497435 w 6453857"/>
                <a:gd name="connsiteY4" fmla="*/ 3745382 h 5334489"/>
                <a:gd name="connsiteX5" fmla="*/ 1321870 w 6453857"/>
                <a:gd name="connsiteY5" fmla="*/ 3599078 h 5334489"/>
                <a:gd name="connsiteX6" fmla="*/ 1359496 w 6453857"/>
                <a:gd name="connsiteY6" fmla="*/ 3470193 h 5334489"/>
                <a:gd name="connsiteX7" fmla="*/ 1258822 w 6453857"/>
                <a:gd name="connsiteY7" fmla="*/ 3362205 h 5334489"/>
                <a:gd name="connsiteX8" fmla="*/ 1362284 w 6453857"/>
                <a:gd name="connsiteY8" fmla="*/ 3057428 h 5334489"/>
                <a:gd name="connsiteX9" fmla="*/ 920910 w 6453857"/>
                <a:gd name="connsiteY9" fmla="*/ 2818778 h 5334489"/>
                <a:gd name="connsiteX10" fmla="*/ 1468174 w 6453857"/>
                <a:gd name="connsiteY10" fmla="*/ 1975104 h 5334489"/>
                <a:gd name="connsiteX11" fmla="*/ 3435963 w 6453857"/>
                <a:gd name="connsiteY11" fmla="*/ 0 h 5334489"/>
                <a:gd name="connsiteX12" fmla="*/ 5514530 w 6453857"/>
                <a:gd name="connsiteY12" fmla="*/ 2543951 h 5334489"/>
                <a:gd name="connsiteX13" fmla="*/ 4833166 w 6453857"/>
                <a:gd name="connsiteY13" fmla="*/ 3928262 h 5334489"/>
                <a:gd name="connsiteX14" fmla="*/ 5255670 w 6453857"/>
                <a:gd name="connsiteY14" fmla="*/ 5313893 h 5334489"/>
                <a:gd name="connsiteX15" fmla="*/ 6453857 w 6453857"/>
                <a:gd name="connsiteY15" fmla="*/ 5332785 h 5334489"/>
                <a:gd name="connsiteX0" fmla="*/ 0 w 7560387"/>
                <a:gd name="connsiteY0" fmla="*/ 5334489 h 5334489"/>
                <a:gd name="connsiteX1" fmla="*/ 3042015 w 7560387"/>
                <a:gd name="connsiteY1" fmla="*/ 5309946 h 5334489"/>
                <a:gd name="connsiteX2" fmla="*/ 2741019 w 7560387"/>
                <a:gd name="connsiteY2" fmla="*/ 4337913 h 5334489"/>
                <a:gd name="connsiteX3" fmla="*/ 1636423 w 7560387"/>
                <a:gd name="connsiteY3" fmla="*/ 4411066 h 5334489"/>
                <a:gd name="connsiteX4" fmla="*/ 1497435 w 7560387"/>
                <a:gd name="connsiteY4" fmla="*/ 3745382 h 5334489"/>
                <a:gd name="connsiteX5" fmla="*/ 1321870 w 7560387"/>
                <a:gd name="connsiteY5" fmla="*/ 3599078 h 5334489"/>
                <a:gd name="connsiteX6" fmla="*/ 1359496 w 7560387"/>
                <a:gd name="connsiteY6" fmla="*/ 3470193 h 5334489"/>
                <a:gd name="connsiteX7" fmla="*/ 1258822 w 7560387"/>
                <a:gd name="connsiteY7" fmla="*/ 3362205 h 5334489"/>
                <a:gd name="connsiteX8" fmla="*/ 1362284 w 7560387"/>
                <a:gd name="connsiteY8" fmla="*/ 3057428 h 5334489"/>
                <a:gd name="connsiteX9" fmla="*/ 920910 w 7560387"/>
                <a:gd name="connsiteY9" fmla="*/ 2818778 h 5334489"/>
                <a:gd name="connsiteX10" fmla="*/ 1468174 w 7560387"/>
                <a:gd name="connsiteY10" fmla="*/ 1975104 h 5334489"/>
                <a:gd name="connsiteX11" fmla="*/ 3435963 w 7560387"/>
                <a:gd name="connsiteY11" fmla="*/ 0 h 5334489"/>
                <a:gd name="connsiteX12" fmla="*/ 5514530 w 7560387"/>
                <a:gd name="connsiteY12" fmla="*/ 2543951 h 5334489"/>
                <a:gd name="connsiteX13" fmla="*/ 4833166 w 7560387"/>
                <a:gd name="connsiteY13" fmla="*/ 3928262 h 5334489"/>
                <a:gd name="connsiteX14" fmla="*/ 5255670 w 7560387"/>
                <a:gd name="connsiteY14" fmla="*/ 5313893 h 5334489"/>
                <a:gd name="connsiteX15" fmla="*/ 7560387 w 7560387"/>
                <a:gd name="connsiteY15" fmla="*/ 5313143 h 5334489"/>
                <a:gd name="connsiteX0" fmla="*/ 0 w 7638956"/>
                <a:gd name="connsiteY0" fmla="*/ 5321395 h 5321395"/>
                <a:gd name="connsiteX1" fmla="*/ 3120584 w 7638956"/>
                <a:gd name="connsiteY1" fmla="*/ 5309946 h 5321395"/>
                <a:gd name="connsiteX2" fmla="*/ 2819588 w 7638956"/>
                <a:gd name="connsiteY2" fmla="*/ 4337913 h 5321395"/>
                <a:gd name="connsiteX3" fmla="*/ 1714992 w 7638956"/>
                <a:gd name="connsiteY3" fmla="*/ 4411066 h 5321395"/>
                <a:gd name="connsiteX4" fmla="*/ 1576004 w 7638956"/>
                <a:gd name="connsiteY4" fmla="*/ 3745382 h 5321395"/>
                <a:gd name="connsiteX5" fmla="*/ 1400439 w 7638956"/>
                <a:gd name="connsiteY5" fmla="*/ 3599078 h 5321395"/>
                <a:gd name="connsiteX6" fmla="*/ 1438065 w 7638956"/>
                <a:gd name="connsiteY6" fmla="*/ 3470193 h 5321395"/>
                <a:gd name="connsiteX7" fmla="*/ 1337391 w 7638956"/>
                <a:gd name="connsiteY7" fmla="*/ 3362205 h 5321395"/>
                <a:gd name="connsiteX8" fmla="*/ 1440853 w 7638956"/>
                <a:gd name="connsiteY8" fmla="*/ 3057428 h 5321395"/>
                <a:gd name="connsiteX9" fmla="*/ 999479 w 7638956"/>
                <a:gd name="connsiteY9" fmla="*/ 2818778 h 5321395"/>
                <a:gd name="connsiteX10" fmla="*/ 1546743 w 7638956"/>
                <a:gd name="connsiteY10" fmla="*/ 1975104 h 5321395"/>
                <a:gd name="connsiteX11" fmla="*/ 3514532 w 7638956"/>
                <a:gd name="connsiteY11" fmla="*/ 0 h 5321395"/>
                <a:gd name="connsiteX12" fmla="*/ 5593099 w 7638956"/>
                <a:gd name="connsiteY12" fmla="*/ 2543951 h 5321395"/>
                <a:gd name="connsiteX13" fmla="*/ 4911735 w 7638956"/>
                <a:gd name="connsiteY13" fmla="*/ 3928262 h 5321395"/>
                <a:gd name="connsiteX14" fmla="*/ 5334239 w 7638956"/>
                <a:gd name="connsiteY14" fmla="*/ 5313893 h 5321395"/>
                <a:gd name="connsiteX15" fmla="*/ 7638956 w 7638956"/>
                <a:gd name="connsiteY15" fmla="*/ 5313143 h 5321395"/>
                <a:gd name="connsiteX0" fmla="*/ 0 w 7638956"/>
                <a:gd name="connsiteY0" fmla="*/ 5321395 h 5321395"/>
                <a:gd name="connsiteX1" fmla="*/ 3120584 w 7638956"/>
                <a:gd name="connsiteY1" fmla="*/ 5309946 h 5321395"/>
                <a:gd name="connsiteX2" fmla="*/ 2819588 w 7638956"/>
                <a:gd name="connsiteY2" fmla="*/ 4337913 h 5321395"/>
                <a:gd name="connsiteX3" fmla="*/ 1714992 w 7638956"/>
                <a:gd name="connsiteY3" fmla="*/ 4411066 h 5321395"/>
                <a:gd name="connsiteX4" fmla="*/ 1576004 w 7638956"/>
                <a:gd name="connsiteY4" fmla="*/ 3745382 h 5321395"/>
                <a:gd name="connsiteX5" fmla="*/ 1400439 w 7638956"/>
                <a:gd name="connsiteY5" fmla="*/ 3599078 h 5321395"/>
                <a:gd name="connsiteX6" fmla="*/ 1438065 w 7638956"/>
                <a:gd name="connsiteY6" fmla="*/ 3470193 h 5321395"/>
                <a:gd name="connsiteX7" fmla="*/ 1337391 w 7638956"/>
                <a:gd name="connsiteY7" fmla="*/ 3362205 h 5321395"/>
                <a:gd name="connsiteX8" fmla="*/ 1440853 w 7638956"/>
                <a:gd name="connsiteY8" fmla="*/ 3057428 h 5321395"/>
                <a:gd name="connsiteX9" fmla="*/ 999479 w 7638956"/>
                <a:gd name="connsiteY9" fmla="*/ 2818778 h 5321395"/>
                <a:gd name="connsiteX10" fmla="*/ 1546743 w 7638956"/>
                <a:gd name="connsiteY10" fmla="*/ 1975104 h 5321395"/>
                <a:gd name="connsiteX11" fmla="*/ 3514532 w 7638956"/>
                <a:gd name="connsiteY11" fmla="*/ 0 h 5321395"/>
                <a:gd name="connsiteX12" fmla="*/ 5593099 w 7638956"/>
                <a:gd name="connsiteY12" fmla="*/ 2543951 h 5321395"/>
                <a:gd name="connsiteX13" fmla="*/ 4911735 w 7638956"/>
                <a:gd name="connsiteY13" fmla="*/ 3928262 h 5321395"/>
                <a:gd name="connsiteX14" fmla="*/ 5334239 w 7638956"/>
                <a:gd name="connsiteY14" fmla="*/ 5313893 h 5321395"/>
                <a:gd name="connsiteX15" fmla="*/ 7638956 w 7638956"/>
                <a:gd name="connsiteY15" fmla="*/ 5313143 h 5321395"/>
                <a:gd name="connsiteX0" fmla="*/ 0 w 7658598"/>
                <a:gd name="connsiteY0" fmla="*/ 5301753 h 5317437"/>
                <a:gd name="connsiteX1" fmla="*/ 3140226 w 7658598"/>
                <a:gd name="connsiteY1" fmla="*/ 5309946 h 5317437"/>
                <a:gd name="connsiteX2" fmla="*/ 2839230 w 7658598"/>
                <a:gd name="connsiteY2" fmla="*/ 4337913 h 5317437"/>
                <a:gd name="connsiteX3" fmla="*/ 1734634 w 7658598"/>
                <a:gd name="connsiteY3" fmla="*/ 4411066 h 5317437"/>
                <a:gd name="connsiteX4" fmla="*/ 1595646 w 7658598"/>
                <a:gd name="connsiteY4" fmla="*/ 3745382 h 5317437"/>
                <a:gd name="connsiteX5" fmla="*/ 1420081 w 7658598"/>
                <a:gd name="connsiteY5" fmla="*/ 3599078 h 5317437"/>
                <a:gd name="connsiteX6" fmla="*/ 1457707 w 7658598"/>
                <a:gd name="connsiteY6" fmla="*/ 3470193 h 5317437"/>
                <a:gd name="connsiteX7" fmla="*/ 1357033 w 7658598"/>
                <a:gd name="connsiteY7" fmla="*/ 3362205 h 5317437"/>
                <a:gd name="connsiteX8" fmla="*/ 1460495 w 7658598"/>
                <a:gd name="connsiteY8" fmla="*/ 3057428 h 5317437"/>
                <a:gd name="connsiteX9" fmla="*/ 1019121 w 7658598"/>
                <a:gd name="connsiteY9" fmla="*/ 2818778 h 5317437"/>
                <a:gd name="connsiteX10" fmla="*/ 1566385 w 7658598"/>
                <a:gd name="connsiteY10" fmla="*/ 1975104 h 5317437"/>
                <a:gd name="connsiteX11" fmla="*/ 3534174 w 7658598"/>
                <a:gd name="connsiteY11" fmla="*/ 0 h 5317437"/>
                <a:gd name="connsiteX12" fmla="*/ 5612741 w 7658598"/>
                <a:gd name="connsiteY12" fmla="*/ 2543951 h 5317437"/>
                <a:gd name="connsiteX13" fmla="*/ 4931377 w 7658598"/>
                <a:gd name="connsiteY13" fmla="*/ 3928262 h 5317437"/>
                <a:gd name="connsiteX14" fmla="*/ 5353881 w 7658598"/>
                <a:gd name="connsiteY14" fmla="*/ 5313893 h 5317437"/>
                <a:gd name="connsiteX15" fmla="*/ 7658598 w 7658598"/>
                <a:gd name="connsiteY15" fmla="*/ 5313143 h 5317437"/>
                <a:gd name="connsiteX0" fmla="*/ 0 w 7665144"/>
                <a:gd name="connsiteY0" fmla="*/ 5314847 h 5317437"/>
                <a:gd name="connsiteX1" fmla="*/ 3146772 w 7665144"/>
                <a:gd name="connsiteY1" fmla="*/ 5309946 h 5317437"/>
                <a:gd name="connsiteX2" fmla="*/ 2845776 w 7665144"/>
                <a:gd name="connsiteY2" fmla="*/ 4337913 h 5317437"/>
                <a:gd name="connsiteX3" fmla="*/ 1741180 w 7665144"/>
                <a:gd name="connsiteY3" fmla="*/ 4411066 h 5317437"/>
                <a:gd name="connsiteX4" fmla="*/ 1602192 w 7665144"/>
                <a:gd name="connsiteY4" fmla="*/ 3745382 h 5317437"/>
                <a:gd name="connsiteX5" fmla="*/ 1426627 w 7665144"/>
                <a:gd name="connsiteY5" fmla="*/ 3599078 h 5317437"/>
                <a:gd name="connsiteX6" fmla="*/ 1464253 w 7665144"/>
                <a:gd name="connsiteY6" fmla="*/ 3470193 h 5317437"/>
                <a:gd name="connsiteX7" fmla="*/ 1363579 w 7665144"/>
                <a:gd name="connsiteY7" fmla="*/ 3362205 h 5317437"/>
                <a:gd name="connsiteX8" fmla="*/ 1467041 w 7665144"/>
                <a:gd name="connsiteY8" fmla="*/ 3057428 h 5317437"/>
                <a:gd name="connsiteX9" fmla="*/ 1025667 w 7665144"/>
                <a:gd name="connsiteY9" fmla="*/ 2818778 h 5317437"/>
                <a:gd name="connsiteX10" fmla="*/ 1572931 w 7665144"/>
                <a:gd name="connsiteY10" fmla="*/ 1975104 h 5317437"/>
                <a:gd name="connsiteX11" fmla="*/ 3540720 w 7665144"/>
                <a:gd name="connsiteY11" fmla="*/ 0 h 5317437"/>
                <a:gd name="connsiteX12" fmla="*/ 5619287 w 7665144"/>
                <a:gd name="connsiteY12" fmla="*/ 2543951 h 5317437"/>
                <a:gd name="connsiteX13" fmla="*/ 4937923 w 7665144"/>
                <a:gd name="connsiteY13" fmla="*/ 3928262 h 5317437"/>
                <a:gd name="connsiteX14" fmla="*/ 5360427 w 7665144"/>
                <a:gd name="connsiteY14" fmla="*/ 5313893 h 5317437"/>
                <a:gd name="connsiteX15" fmla="*/ 7665144 w 7665144"/>
                <a:gd name="connsiteY15" fmla="*/ 5313143 h 5317437"/>
                <a:gd name="connsiteX0" fmla="*/ 0 w 7625859"/>
                <a:gd name="connsiteY0" fmla="*/ 5308299 h 5317437"/>
                <a:gd name="connsiteX1" fmla="*/ 3107487 w 7625859"/>
                <a:gd name="connsiteY1" fmla="*/ 5309946 h 5317437"/>
                <a:gd name="connsiteX2" fmla="*/ 2806491 w 7625859"/>
                <a:gd name="connsiteY2" fmla="*/ 4337913 h 5317437"/>
                <a:gd name="connsiteX3" fmla="*/ 1701895 w 7625859"/>
                <a:gd name="connsiteY3" fmla="*/ 4411066 h 5317437"/>
                <a:gd name="connsiteX4" fmla="*/ 1562907 w 7625859"/>
                <a:gd name="connsiteY4" fmla="*/ 3745382 h 5317437"/>
                <a:gd name="connsiteX5" fmla="*/ 1387342 w 7625859"/>
                <a:gd name="connsiteY5" fmla="*/ 3599078 h 5317437"/>
                <a:gd name="connsiteX6" fmla="*/ 1424968 w 7625859"/>
                <a:gd name="connsiteY6" fmla="*/ 3470193 h 5317437"/>
                <a:gd name="connsiteX7" fmla="*/ 1324294 w 7625859"/>
                <a:gd name="connsiteY7" fmla="*/ 3362205 h 5317437"/>
                <a:gd name="connsiteX8" fmla="*/ 1427756 w 7625859"/>
                <a:gd name="connsiteY8" fmla="*/ 3057428 h 5317437"/>
                <a:gd name="connsiteX9" fmla="*/ 986382 w 7625859"/>
                <a:gd name="connsiteY9" fmla="*/ 2818778 h 5317437"/>
                <a:gd name="connsiteX10" fmla="*/ 1533646 w 7625859"/>
                <a:gd name="connsiteY10" fmla="*/ 1975104 h 5317437"/>
                <a:gd name="connsiteX11" fmla="*/ 3501435 w 7625859"/>
                <a:gd name="connsiteY11" fmla="*/ 0 h 5317437"/>
                <a:gd name="connsiteX12" fmla="*/ 5580002 w 7625859"/>
                <a:gd name="connsiteY12" fmla="*/ 2543951 h 5317437"/>
                <a:gd name="connsiteX13" fmla="*/ 4898638 w 7625859"/>
                <a:gd name="connsiteY13" fmla="*/ 3928262 h 5317437"/>
                <a:gd name="connsiteX14" fmla="*/ 5321142 w 7625859"/>
                <a:gd name="connsiteY14" fmla="*/ 5313893 h 5317437"/>
                <a:gd name="connsiteX15" fmla="*/ 7625859 w 7625859"/>
                <a:gd name="connsiteY15" fmla="*/ 5313143 h 5317437"/>
                <a:gd name="connsiteX0" fmla="*/ 0 w 7645503"/>
                <a:gd name="connsiteY0" fmla="*/ 5308299 h 5317437"/>
                <a:gd name="connsiteX1" fmla="*/ 3127131 w 7645503"/>
                <a:gd name="connsiteY1" fmla="*/ 5309946 h 5317437"/>
                <a:gd name="connsiteX2" fmla="*/ 2826135 w 7645503"/>
                <a:gd name="connsiteY2" fmla="*/ 4337913 h 5317437"/>
                <a:gd name="connsiteX3" fmla="*/ 1721539 w 7645503"/>
                <a:gd name="connsiteY3" fmla="*/ 4411066 h 5317437"/>
                <a:gd name="connsiteX4" fmla="*/ 1582551 w 7645503"/>
                <a:gd name="connsiteY4" fmla="*/ 3745382 h 5317437"/>
                <a:gd name="connsiteX5" fmla="*/ 1406986 w 7645503"/>
                <a:gd name="connsiteY5" fmla="*/ 3599078 h 5317437"/>
                <a:gd name="connsiteX6" fmla="*/ 1444612 w 7645503"/>
                <a:gd name="connsiteY6" fmla="*/ 3470193 h 5317437"/>
                <a:gd name="connsiteX7" fmla="*/ 1343938 w 7645503"/>
                <a:gd name="connsiteY7" fmla="*/ 3362205 h 5317437"/>
                <a:gd name="connsiteX8" fmla="*/ 1447400 w 7645503"/>
                <a:gd name="connsiteY8" fmla="*/ 3057428 h 5317437"/>
                <a:gd name="connsiteX9" fmla="*/ 1006026 w 7645503"/>
                <a:gd name="connsiteY9" fmla="*/ 2818778 h 5317437"/>
                <a:gd name="connsiteX10" fmla="*/ 1553290 w 7645503"/>
                <a:gd name="connsiteY10" fmla="*/ 1975104 h 5317437"/>
                <a:gd name="connsiteX11" fmla="*/ 3521079 w 7645503"/>
                <a:gd name="connsiteY11" fmla="*/ 0 h 5317437"/>
                <a:gd name="connsiteX12" fmla="*/ 5599646 w 7645503"/>
                <a:gd name="connsiteY12" fmla="*/ 2543951 h 5317437"/>
                <a:gd name="connsiteX13" fmla="*/ 4918282 w 7645503"/>
                <a:gd name="connsiteY13" fmla="*/ 3928262 h 5317437"/>
                <a:gd name="connsiteX14" fmla="*/ 5340786 w 7645503"/>
                <a:gd name="connsiteY14" fmla="*/ 5313893 h 5317437"/>
                <a:gd name="connsiteX15" fmla="*/ 7645503 w 7645503"/>
                <a:gd name="connsiteY15" fmla="*/ 5313143 h 531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45503" h="5317437">
                  <a:moveTo>
                    <a:pt x="0" y="5308299"/>
                  </a:moveTo>
                  <a:lnTo>
                    <a:pt x="3127131" y="5309946"/>
                  </a:lnTo>
                  <a:cubicBezTo>
                    <a:pt x="3063141" y="5002707"/>
                    <a:pt x="3048029" y="4564685"/>
                    <a:pt x="2826135" y="4337913"/>
                  </a:cubicBezTo>
                  <a:cubicBezTo>
                    <a:pt x="2728599" y="4218431"/>
                    <a:pt x="2023901" y="4625644"/>
                    <a:pt x="1721539" y="4411066"/>
                  </a:cubicBezTo>
                  <a:cubicBezTo>
                    <a:pt x="1399670" y="4162349"/>
                    <a:pt x="1655703" y="3833165"/>
                    <a:pt x="1582551" y="3745382"/>
                  </a:cubicBezTo>
                  <a:cubicBezTo>
                    <a:pt x="1524029" y="3696614"/>
                    <a:pt x="1420929" y="3646108"/>
                    <a:pt x="1406986" y="3599078"/>
                  </a:cubicBezTo>
                  <a:cubicBezTo>
                    <a:pt x="1387841" y="3557625"/>
                    <a:pt x="1413963" y="3507120"/>
                    <a:pt x="1444612" y="3470193"/>
                  </a:cubicBezTo>
                  <a:lnTo>
                    <a:pt x="1343938" y="3362205"/>
                  </a:lnTo>
                  <a:cubicBezTo>
                    <a:pt x="1301472" y="3284755"/>
                    <a:pt x="1417439" y="3157511"/>
                    <a:pt x="1447400" y="3057428"/>
                  </a:cubicBezTo>
                  <a:cubicBezTo>
                    <a:pt x="1300275" y="2977878"/>
                    <a:pt x="1062616" y="2939068"/>
                    <a:pt x="1006026" y="2818778"/>
                  </a:cubicBezTo>
                  <a:cubicBezTo>
                    <a:pt x="957583" y="2691462"/>
                    <a:pt x="1488564" y="2374024"/>
                    <a:pt x="1553290" y="1975104"/>
                  </a:cubicBezTo>
                  <a:cubicBezTo>
                    <a:pt x="1503049" y="266534"/>
                    <a:pt x="2919470" y="11046"/>
                    <a:pt x="3521079" y="0"/>
                  </a:cubicBezTo>
                  <a:cubicBezTo>
                    <a:pt x="4503645" y="-24"/>
                    <a:pt x="6083742" y="647274"/>
                    <a:pt x="5599646" y="2543951"/>
                  </a:cubicBezTo>
                  <a:cubicBezTo>
                    <a:pt x="5413266" y="3037075"/>
                    <a:pt x="4848926" y="3622783"/>
                    <a:pt x="4918282" y="3928262"/>
                  </a:cubicBezTo>
                  <a:cubicBezTo>
                    <a:pt x="4989358" y="4327448"/>
                    <a:pt x="5233496" y="4955448"/>
                    <a:pt x="5340786" y="5313893"/>
                  </a:cubicBezTo>
                  <a:cubicBezTo>
                    <a:pt x="5740182" y="5320190"/>
                    <a:pt x="6450333" y="5316918"/>
                    <a:pt x="7645503" y="5313143"/>
                  </a:cubicBezTo>
                </a:path>
              </a:pathLst>
            </a:custGeom>
            <a:ln w="1270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55E30C8A-A930-064D-8B0A-F44981226E0A}"/>
                </a:ext>
              </a:extLst>
            </p:cNvPr>
            <p:cNvSpPr/>
            <p:nvPr/>
          </p:nvSpPr>
          <p:spPr>
            <a:xfrm>
              <a:off x="10274343" y="6344236"/>
              <a:ext cx="3466610" cy="2651418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10073 w 5671515"/>
                <a:gd name="connsiteY0" fmla="*/ 5325465 h 5345610"/>
                <a:gd name="connsiteX1" fmla="*/ 0 w 5671515"/>
                <a:gd name="connsiteY1" fmla="*/ 5345610 h 5345610"/>
                <a:gd name="connsiteX2" fmla="*/ 2249597 w 5671515"/>
                <a:gd name="connsiteY2" fmla="*/ 5309946 h 5345610"/>
                <a:gd name="connsiteX3" fmla="*/ 1948601 w 5671515"/>
                <a:gd name="connsiteY3" fmla="*/ 4337913 h 5345610"/>
                <a:gd name="connsiteX4" fmla="*/ 844005 w 5671515"/>
                <a:gd name="connsiteY4" fmla="*/ 4411066 h 5345610"/>
                <a:gd name="connsiteX5" fmla="*/ 705017 w 5671515"/>
                <a:gd name="connsiteY5" fmla="*/ 3745382 h 5345610"/>
                <a:gd name="connsiteX6" fmla="*/ 529452 w 5671515"/>
                <a:gd name="connsiteY6" fmla="*/ 3599078 h 5345610"/>
                <a:gd name="connsiteX7" fmla="*/ 567078 w 5671515"/>
                <a:gd name="connsiteY7" fmla="*/ 3470193 h 5345610"/>
                <a:gd name="connsiteX8" fmla="*/ 466404 w 5671515"/>
                <a:gd name="connsiteY8" fmla="*/ 3362205 h 5345610"/>
                <a:gd name="connsiteX9" fmla="*/ 569866 w 5671515"/>
                <a:gd name="connsiteY9" fmla="*/ 3057428 h 5345610"/>
                <a:gd name="connsiteX10" fmla="*/ 128492 w 5671515"/>
                <a:gd name="connsiteY10" fmla="*/ 2818778 h 5345610"/>
                <a:gd name="connsiteX11" fmla="*/ 675756 w 5671515"/>
                <a:gd name="connsiteY11" fmla="*/ 1975104 h 5345610"/>
                <a:gd name="connsiteX12" fmla="*/ 2643545 w 5671515"/>
                <a:gd name="connsiteY12" fmla="*/ 0 h 5345610"/>
                <a:gd name="connsiteX13" fmla="*/ 4722112 w 5671515"/>
                <a:gd name="connsiteY13" fmla="*/ 2543951 h 5345610"/>
                <a:gd name="connsiteX14" fmla="*/ 4040748 w 5671515"/>
                <a:gd name="connsiteY14" fmla="*/ 3928262 h 5345610"/>
                <a:gd name="connsiteX15" fmla="*/ 4463252 w 5671515"/>
                <a:gd name="connsiteY15" fmla="*/ 5313893 h 5345610"/>
                <a:gd name="connsiteX16" fmla="*/ 5671515 w 5671515"/>
                <a:gd name="connsiteY16" fmla="*/ 5312636 h 5345610"/>
                <a:gd name="connsiteX0" fmla="*/ 0 w 5661442"/>
                <a:gd name="connsiteY0" fmla="*/ 5325465 h 5325465"/>
                <a:gd name="connsiteX1" fmla="*/ 100731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34477"/>
                <a:gd name="connsiteX1" fmla="*/ 100731 w 5661442"/>
                <a:gd name="connsiteY1" fmla="*/ 5325465 h 5334477"/>
                <a:gd name="connsiteX2" fmla="*/ 2239524 w 5661442"/>
                <a:gd name="connsiteY2" fmla="*/ 5309946 h 5334477"/>
                <a:gd name="connsiteX3" fmla="*/ 1938528 w 5661442"/>
                <a:gd name="connsiteY3" fmla="*/ 4337913 h 5334477"/>
                <a:gd name="connsiteX4" fmla="*/ 833932 w 5661442"/>
                <a:gd name="connsiteY4" fmla="*/ 4411066 h 5334477"/>
                <a:gd name="connsiteX5" fmla="*/ 694944 w 5661442"/>
                <a:gd name="connsiteY5" fmla="*/ 3745382 h 5334477"/>
                <a:gd name="connsiteX6" fmla="*/ 519379 w 5661442"/>
                <a:gd name="connsiteY6" fmla="*/ 3599078 h 5334477"/>
                <a:gd name="connsiteX7" fmla="*/ 557005 w 5661442"/>
                <a:gd name="connsiteY7" fmla="*/ 3470193 h 5334477"/>
                <a:gd name="connsiteX8" fmla="*/ 456331 w 5661442"/>
                <a:gd name="connsiteY8" fmla="*/ 3362205 h 5334477"/>
                <a:gd name="connsiteX9" fmla="*/ 559793 w 5661442"/>
                <a:gd name="connsiteY9" fmla="*/ 3057428 h 5334477"/>
                <a:gd name="connsiteX10" fmla="*/ 118419 w 5661442"/>
                <a:gd name="connsiteY10" fmla="*/ 2818778 h 5334477"/>
                <a:gd name="connsiteX11" fmla="*/ 665683 w 5661442"/>
                <a:gd name="connsiteY11" fmla="*/ 1975104 h 5334477"/>
                <a:gd name="connsiteX12" fmla="*/ 2633472 w 5661442"/>
                <a:gd name="connsiteY12" fmla="*/ 0 h 5334477"/>
                <a:gd name="connsiteX13" fmla="*/ 4712039 w 5661442"/>
                <a:gd name="connsiteY13" fmla="*/ 2543951 h 5334477"/>
                <a:gd name="connsiteX14" fmla="*/ 4030675 w 5661442"/>
                <a:gd name="connsiteY14" fmla="*/ 3928262 h 5334477"/>
                <a:gd name="connsiteX15" fmla="*/ 4453179 w 5661442"/>
                <a:gd name="connsiteY15" fmla="*/ 5313893 h 5334477"/>
                <a:gd name="connsiteX16" fmla="*/ 5661442 w 5661442"/>
                <a:gd name="connsiteY16" fmla="*/ 5312636 h 5334477"/>
                <a:gd name="connsiteX0" fmla="*/ 0 w 5661442"/>
                <a:gd name="connsiteY0" fmla="*/ 5325465 h 5327903"/>
                <a:gd name="connsiteX1" fmla="*/ 70513 w 5661442"/>
                <a:gd name="connsiteY1" fmla="*/ 5315392 h 5327903"/>
                <a:gd name="connsiteX2" fmla="*/ 2239524 w 5661442"/>
                <a:gd name="connsiteY2" fmla="*/ 5309946 h 5327903"/>
                <a:gd name="connsiteX3" fmla="*/ 1938528 w 5661442"/>
                <a:gd name="connsiteY3" fmla="*/ 4337913 h 5327903"/>
                <a:gd name="connsiteX4" fmla="*/ 833932 w 5661442"/>
                <a:gd name="connsiteY4" fmla="*/ 4411066 h 5327903"/>
                <a:gd name="connsiteX5" fmla="*/ 694944 w 5661442"/>
                <a:gd name="connsiteY5" fmla="*/ 3745382 h 5327903"/>
                <a:gd name="connsiteX6" fmla="*/ 519379 w 5661442"/>
                <a:gd name="connsiteY6" fmla="*/ 3599078 h 5327903"/>
                <a:gd name="connsiteX7" fmla="*/ 557005 w 5661442"/>
                <a:gd name="connsiteY7" fmla="*/ 3470193 h 5327903"/>
                <a:gd name="connsiteX8" fmla="*/ 456331 w 5661442"/>
                <a:gd name="connsiteY8" fmla="*/ 3362205 h 5327903"/>
                <a:gd name="connsiteX9" fmla="*/ 559793 w 5661442"/>
                <a:gd name="connsiteY9" fmla="*/ 3057428 h 5327903"/>
                <a:gd name="connsiteX10" fmla="*/ 118419 w 5661442"/>
                <a:gd name="connsiteY10" fmla="*/ 2818778 h 5327903"/>
                <a:gd name="connsiteX11" fmla="*/ 665683 w 5661442"/>
                <a:gd name="connsiteY11" fmla="*/ 1975104 h 5327903"/>
                <a:gd name="connsiteX12" fmla="*/ 2633472 w 5661442"/>
                <a:gd name="connsiteY12" fmla="*/ 0 h 5327903"/>
                <a:gd name="connsiteX13" fmla="*/ 4712039 w 5661442"/>
                <a:gd name="connsiteY13" fmla="*/ 2543951 h 5327903"/>
                <a:gd name="connsiteX14" fmla="*/ 4030675 w 5661442"/>
                <a:gd name="connsiteY14" fmla="*/ 3928262 h 5327903"/>
                <a:gd name="connsiteX15" fmla="*/ 4453179 w 5661442"/>
                <a:gd name="connsiteY15" fmla="*/ 5313893 h 5327903"/>
                <a:gd name="connsiteX16" fmla="*/ 5661442 w 5661442"/>
                <a:gd name="connsiteY16" fmla="*/ 5312636 h 5327903"/>
                <a:gd name="connsiteX0" fmla="*/ 0 w 5661442"/>
                <a:gd name="connsiteY0" fmla="*/ 5325465 h 5342377"/>
                <a:gd name="connsiteX1" fmla="*/ 30220 w 5661442"/>
                <a:gd name="connsiteY1" fmla="*/ 5335538 h 5342377"/>
                <a:gd name="connsiteX2" fmla="*/ 2239524 w 5661442"/>
                <a:gd name="connsiteY2" fmla="*/ 5309946 h 5342377"/>
                <a:gd name="connsiteX3" fmla="*/ 1938528 w 5661442"/>
                <a:gd name="connsiteY3" fmla="*/ 4337913 h 5342377"/>
                <a:gd name="connsiteX4" fmla="*/ 833932 w 5661442"/>
                <a:gd name="connsiteY4" fmla="*/ 4411066 h 5342377"/>
                <a:gd name="connsiteX5" fmla="*/ 694944 w 5661442"/>
                <a:gd name="connsiteY5" fmla="*/ 3745382 h 5342377"/>
                <a:gd name="connsiteX6" fmla="*/ 519379 w 5661442"/>
                <a:gd name="connsiteY6" fmla="*/ 3599078 h 5342377"/>
                <a:gd name="connsiteX7" fmla="*/ 557005 w 5661442"/>
                <a:gd name="connsiteY7" fmla="*/ 3470193 h 5342377"/>
                <a:gd name="connsiteX8" fmla="*/ 456331 w 5661442"/>
                <a:gd name="connsiteY8" fmla="*/ 3362205 h 5342377"/>
                <a:gd name="connsiteX9" fmla="*/ 559793 w 5661442"/>
                <a:gd name="connsiteY9" fmla="*/ 3057428 h 5342377"/>
                <a:gd name="connsiteX10" fmla="*/ 118419 w 5661442"/>
                <a:gd name="connsiteY10" fmla="*/ 2818778 h 5342377"/>
                <a:gd name="connsiteX11" fmla="*/ 665683 w 5661442"/>
                <a:gd name="connsiteY11" fmla="*/ 1975104 h 5342377"/>
                <a:gd name="connsiteX12" fmla="*/ 2633472 w 5661442"/>
                <a:gd name="connsiteY12" fmla="*/ 0 h 5342377"/>
                <a:gd name="connsiteX13" fmla="*/ 4712039 w 5661442"/>
                <a:gd name="connsiteY13" fmla="*/ 2543951 h 5342377"/>
                <a:gd name="connsiteX14" fmla="*/ 4030675 w 5661442"/>
                <a:gd name="connsiteY14" fmla="*/ 3928262 h 5342377"/>
                <a:gd name="connsiteX15" fmla="*/ 4453179 w 5661442"/>
                <a:gd name="connsiteY15" fmla="*/ 5313893 h 5342377"/>
                <a:gd name="connsiteX16" fmla="*/ 5661442 w 5661442"/>
                <a:gd name="connsiteY16" fmla="*/ 5312636 h 5342377"/>
                <a:gd name="connsiteX0" fmla="*/ 0 w 5661442"/>
                <a:gd name="connsiteY0" fmla="*/ 5325465 h 5335538"/>
                <a:gd name="connsiteX1" fmla="*/ 30220 w 5661442"/>
                <a:gd name="connsiteY1" fmla="*/ 5335538 h 5335538"/>
                <a:gd name="connsiteX2" fmla="*/ 2239524 w 5661442"/>
                <a:gd name="connsiteY2" fmla="*/ 5309946 h 5335538"/>
                <a:gd name="connsiteX3" fmla="*/ 1938528 w 5661442"/>
                <a:gd name="connsiteY3" fmla="*/ 4337913 h 5335538"/>
                <a:gd name="connsiteX4" fmla="*/ 833932 w 5661442"/>
                <a:gd name="connsiteY4" fmla="*/ 4411066 h 5335538"/>
                <a:gd name="connsiteX5" fmla="*/ 694944 w 5661442"/>
                <a:gd name="connsiteY5" fmla="*/ 3745382 h 5335538"/>
                <a:gd name="connsiteX6" fmla="*/ 519379 w 5661442"/>
                <a:gd name="connsiteY6" fmla="*/ 3599078 h 5335538"/>
                <a:gd name="connsiteX7" fmla="*/ 557005 w 5661442"/>
                <a:gd name="connsiteY7" fmla="*/ 3470193 h 5335538"/>
                <a:gd name="connsiteX8" fmla="*/ 456331 w 5661442"/>
                <a:gd name="connsiteY8" fmla="*/ 3362205 h 5335538"/>
                <a:gd name="connsiteX9" fmla="*/ 559793 w 5661442"/>
                <a:gd name="connsiteY9" fmla="*/ 3057428 h 5335538"/>
                <a:gd name="connsiteX10" fmla="*/ 118419 w 5661442"/>
                <a:gd name="connsiteY10" fmla="*/ 2818778 h 5335538"/>
                <a:gd name="connsiteX11" fmla="*/ 665683 w 5661442"/>
                <a:gd name="connsiteY11" fmla="*/ 1975104 h 5335538"/>
                <a:gd name="connsiteX12" fmla="*/ 2633472 w 5661442"/>
                <a:gd name="connsiteY12" fmla="*/ 0 h 5335538"/>
                <a:gd name="connsiteX13" fmla="*/ 4712039 w 5661442"/>
                <a:gd name="connsiteY13" fmla="*/ 2543951 h 5335538"/>
                <a:gd name="connsiteX14" fmla="*/ 4030675 w 5661442"/>
                <a:gd name="connsiteY14" fmla="*/ 3928262 h 5335538"/>
                <a:gd name="connsiteX15" fmla="*/ 4453179 w 5661442"/>
                <a:gd name="connsiteY15" fmla="*/ 5313893 h 5335538"/>
                <a:gd name="connsiteX16" fmla="*/ 5661442 w 5661442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6967418"/>
                <a:gd name="connsiteY0" fmla="*/ 5325465 h 5335538"/>
                <a:gd name="connsiteX1" fmla="*/ 30220 w 6967418"/>
                <a:gd name="connsiteY1" fmla="*/ 5335538 h 5335538"/>
                <a:gd name="connsiteX2" fmla="*/ 2239524 w 6967418"/>
                <a:gd name="connsiteY2" fmla="*/ 5309946 h 5335538"/>
                <a:gd name="connsiteX3" fmla="*/ 1938528 w 6967418"/>
                <a:gd name="connsiteY3" fmla="*/ 4337913 h 5335538"/>
                <a:gd name="connsiteX4" fmla="*/ 833932 w 6967418"/>
                <a:gd name="connsiteY4" fmla="*/ 4411066 h 5335538"/>
                <a:gd name="connsiteX5" fmla="*/ 694944 w 6967418"/>
                <a:gd name="connsiteY5" fmla="*/ 3745382 h 5335538"/>
                <a:gd name="connsiteX6" fmla="*/ 519379 w 6967418"/>
                <a:gd name="connsiteY6" fmla="*/ 3599078 h 5335538"/>
                <a:gd name="connsiteX7" fmla="*/ 557005 w 6967418"/>
                <a:gd name="connsiteY7" fmla="*/ 3470193 h 5335538"/>
                <a:gd name="connsiteX8" fmla="*/ 456331 w 6967418"/>
                <a:gd name="connsiteY8" fmla="*/ 3362205 h 5335538"/>
                <a:gd name="connsiteX9" fmla="*/ 559793 w 6967418"/>
                <a:gd name="connsiteY9" fmla="*/ 3057428 h 5335538"/>
                <a:gd name="connsiteX10" fmla="*/ 118419 w 6967418"/>
                <a:gd name="connsiteY10" fmla="*/ 2818778 h 5335538"/>
                <a:gd name="connsiteX11" fmla="*/ 665683 w 6967418"/>
                <a:gd name="connsiteY11" fmla="*/ 1975104 h 5335538"/>
                <a:gd name="connsiteX12" fmla="*/ 2633472 w 6967418"/>
                <a:gd name="connsiteY12" fmla="*/ 0 h 5335538"/>
                <a:gd name="connsiteX13" fmla="*/ 4712039 w 6967418"/>
                <a:gd name="connsiteY13" fmla="*/ 2543951 h 5335538"/>
                <a:gd name="connsiteX14" fmla="*/ 4030675 w 6967418"/>
                <a:gd name="connsiteY14" fmla="*/ 3928262 h 5335538"/>
                <a:gd name="connsiteX15" fmla="*/ 4453179 w 6967418"/>
                <a:gd name="connsiteY15" fmla="*/ 5313893 h 5335538"/>
                <a:gd name="connsiteX16" fmla="*/ 6967418 w 6967418"/>
                <a:gd name="connsiteY16" fmla="*/ 5299542 h 5335538"/>
                <a:gd name="connsiteX0" fmla="*/ 0 w 6967418"/>
                <a:gd name="connsiteY0" fmla="*/ 5325465 h 5335538"/>
                <a:gd name="connsiteX1" fmla="*/ 30220 w 6967418"/>
                <a:gd name="connsiteY1" fmla="*/ 5335538 h 5335538"/>
                <a:gd name="connsiteX2" fmla="*/ 2239524 w 6967418"/>
                <a:gd name="connsiteY2" fmla="*/ 5309946 h 5335538"/>
                <a:gd name="connsiteX3" fmla="*/ 1938528 w 6967418"/>
                <a:gd name="connsiteY3" fmla="*/ 4337913 h 5335538"/>
                <a:gd name="connsiteX4" fmla="*/ 833932 w 6967418"/>
                <a:gd name="connsiteY4" fmla="*/ 4411066 h 5335538"/>
                <a:gd name="connsiteX5" fmla="*/ 694944 w 6967418"/>
                <a:gd name="connsiteY5" fmla="*/ 3745382 h 5335538"/>
                <a:gd name="connsiteX6" fmla="*/ 519379 w 6967418"/>
                <a:gd name="connsiteY6" fmla="*/ 3599078 h 5335538"/>
                <a:gd name="connsiteX7" fmla="*/ 557005 w 6967418"/>
                <a:gd name="connsiteY7" fmla="*/ 3470193 h 5335538"/>
                <a:gd name="connsiteX8" fmla="*/ 456331 w 6967418"/>
                <a:gd name="connsiteY8" fmla="*/ 3362205 h 5335538"/>
                <a:gd name="connsiteX9" fmla="*/ 559793 w 6967418"/>
                <a:gd name="connsiteY9" fmla="*/ 3057428 h 5335538"/>
                <a:gd name="connsiteX10" fmla="*/ 118419 w 6967418"/>
                <a:gd name="connsiteY10" fmla="*/ 2818778 h 5335538"/>
                <a:gd name="connsiteX11" fmla="*/ 665683 w 6967418"/>
                <a:gd name="connsiteY11" fmla="*/ 1975104 h 5335538"/>
                <a:gd name="connsiteX12" fmla="*/ 2633472 w 6967418"/>
                <a:gd name="connsiteY12" fmla="*/ 0 h 5335538"/>
                <a:gd name="connsiteX13" fmla="*/ 4712039 w 6967418"/>
                <a:gd name="connsiteY13" fmla="*/ 2543951 h 5335538"/>
                <a:gd name="connsiteX14" fmla="*/ 4030675 w 6967418"/>
                <a:gd name="connsiteY14" fmla="*/ 3928262 h 5335538"/>
                <a:gd name="connsiteX15" fmla="*/ 4453179 w 6967418"/>
                <a:gd name="connsiteY15" fmla="*/ 5313893 h 5335538"/>
                <a:gd name="connsiteX16" fmla="*/ 6967418 w 6967418"/>
                <a:gd name="connsiteY16" fmla="*/ 5319186 h 5335538"/>
                <a:gd name="connsiteX0" fmla="*/ 0 w 6973966"/>
                <a:gd name="connsiteY0" fmla="*/ 5325465 h 5335538"/>
                <a:gd name="connsiteX1" fmla="*/ 30220 w 6973966"/>
                <a:gd name="connsiteY1" fmla="*/ 5335538 h 5335538"/>
                <a:gd name="connsiteX2" fmla="*/ 2239524 w 6973966"/>
                <a:gd name="connsiteY2" fmla="*/ 5309946 h 5335538"/>
                <a:gd name="connsiteX3" fmla="*/ 1938528 w 6973966"/>
                <a:gd name="connsiteY3" fmla="*/ 4337913 h 5335538"/>
                <a:gd name="connsiteX4" fmla="*/ 833932 w 6973966"/>
                <a:gd name="connsiteY4" fmla="*/ 4411066 h 5335538"/>
                <a:gd name="connsiteX5" fmla="*/ 694944 w 6973966"/>
                <a:gd name="connsiteY5" fmla="*/ 3745382 h 5335538"/>
                <a:gd name="connsiteX6" fmla="*/ 519379 w 6973966"/>
                <a:gd name="connsiteY6" fmla="*/ 3599078 h 5335538"/>
                <a:gd name="connsiteX7" fmla="*/ 557005 w 6973966"/>
                <a:gd name="connsiteY7" fmla="*/ 3470193 h 5335538"/>
                <a:gd name="connsiteX8" fmla="*/ 456331 w 6973966"/>
                <a:gd name="connsiteY8" fmla="*/ 3362205 h 5335538"/>
                <a:gd name="connsiteX9" fmla="*/ 559793 w 6973966"/>
                <a:gd name="connsiteY9" fmla="*/ 3057428 h 5335538"/>
                <a:gd name="connsiteX10" fmla="*/ 118419 w 6973966"/>
                <a:gd name="connsiteY10" fmla="*/ 2818778 h 5335538"/>
                <a:gd name="connsiteX11" fmla="*/ 665683 w 6973966"/>
                <a:gd name="connsiteY11" fmla="*/ 1975104 h 5335538"/>
                <a:gd name="connsiteX12" fmla="*/ 2633472 w 6973966"/>
                <a:gd name="connsiteY12" fmla="*/ 0 h 5335538"/>
                <a:gd name="connsiteX13" fmla="*/ 4712039 w 6973966"/>
                <a:gd name="connsiteY13" fmla="*/ 2543951 h 5335538"/>
                <a:gd name="connsiteX14" fmla="*/ 4030675 w 6973966"/>
                <a:gd name="connsiteY14" fmla="*/ 3928262 h 5335538"/>
                <a:gd name="connsiteX15" fmla="*/ 4453179 w 6973966"/>
                <a:gd name="connsiteY15" fmla="*/ 5313893 h 5335538"/>
                <a:gd name="connsiteX16" fmla="*/ 6973966 w 6973966"/>
                <a:gd name="connsiteY16" fmla="*/ 5292995 h 5335538"/>
                <a:gd name="connsiteX0" fmla="*/ 0 w 6973966"/>
                <a:gd name="connsiteY0" fmla="*/ 5325465 h 5335538"/>
                <a:gd name="connsiteX1" fmla="*/ 30220 w 6973966"/>
                <a:gd name="connsiteY1" fmla="*/ 5335538 h 5335538"/>
                <a:gd name="connsiteX2" fmla="*/ 2239524 w 6973966"/>
                <a:gd name="connsiteY2" fmla="*/ 5309946 h 5335538"/>
                <a:gd name="connsiteX3" fmla="*/ 1938528 w 6973966"/>
                <a:gd name="connsiteY3" fmla="*/ 4337913 h 5335538"/>
                <a:gd name="connsiteX4" fmla="*/ 833932 w 6973966"/>
                <a:gd name="connsiteY4" fmla="*/ 4411066 h 5335538"/>
                <a:gd name="connsiteX5" fmla="*/ 694944 w 6973966"/>
                <a:gd name="connsiteY5" fmla="*/ 3745382 h 5335538"/>
                <a:gd name="connsiteX6" fmla="*/ 519379 w 6973966"/>
                <a:gd name="connsiteY6" fmla="*/ 3599078 h 5335538"/>
                <a:gd name="connsiteX7" fmla="*/ 557005 w 6973966"/>
                <a:gd name="connsiteY7" fmla="*/ 3470193 h 5335538"/>
                <a:gd name="connsiteX8" fmla="*/ 456331 w 6973966"/>
                <a:gd name="connsiteY8" fmla="*/ 3362205 h 5335538"/>
                <a:gd name="connsiteX9" fmla="*/ 559793 w 6973966"/>
                <a:gd name="connsiteY9" fmla="*/ 3057428 h 5335538"/>
                <a:gd name="connsiteX10" fmla="*/ 118419 w 6973966"/>
                <a:gd name="connsiteY10" fmla="*/ 2818778 h 5335538"/>
                <a:gd name="connsiteX11" fmla="*/ 665683 w 6973966"/>
                <a:gd name="connsiteY11" fmla="*/ 1975104 h 5335538"/>
                <a:gd name="connsiteX12" fmla="*/ 2633472 w 6973966"/>
                <a:gd name="connsiteY12" fmla="*/ 0 h 5335538"/>
                <a:gd name="connsiteX13" fmla="*/ 4712039 w 6973966"/>
                <a:gd name="connsiteY13" fmla="*/ 2543951 h 5335538"/>
                <a:gd name="connsiteX14" fmla="*/ 4030675 w 6973966"/>
                <a:gd name="connsiteY14" fmla="*/ 3928262 h 5335538"/>
                <a:gd name="connsiteX15" fmla="*/ 4453179 w 6973966"/>
                <a:gd name="connsiteY15" fmla="*/ 5313893 h 5335538"/>
                <a:gd name="connsiteX16" fmla="*/ 6973966 w 6973966"/>
                <a:gd name="connsiteY16" fmla="*/ 5312638 h 5335538"/>
                <a:gd name="connsiteX0" fmla="*/ 0 w 6973966"/>
                <a:gd name="connsiteY0" fmla="*/ 5325465 h 5335538"/>
                <a:gd name="connsiteX1" fmla="*/ 30220 w 6973966"/>
                <a:gd name="connsiteY1" fmla="*/ 5335538 h 5335538"/>
                <a:gd name="connsiteX2" fmla="*/ 2239524 w 6973966"/>
                <a:gd name="connsiteY2" fmla="*/ 5309946 h 5335538"/>
                <a:gd name="connsiteX3" fmla="*/ 1938528 w 6973966"/>
                <a:gd name="connsiteY3" fmla="*/ 4337913 h 5335538"/>
                <a:gd name="connsiteX4" fmla="*/ 833932 w 6973966"/>
                <a:gd name="connsiteY4" fmla="*/ 4411066 h 5335538"/>
                <a:gd name="connsiteX5" fmla="*/ 694944 w 6973966"/>
                <a:gd name="connsiteY5" fmla="*/ 3745382 h 5335538"/>
                <a:gd name="connsiteX6" fmla="*/ 519379 w 6973966"/>
                <a:gd name="connsiteY6" fmla="*/ 3599078 h 5335538"/>
                <a:gd name="connsiteX7" fmla="*/ 557005 w 6973966"/>
                <a:gd name="connsiteY7" fmla="*/ 3470193 h 5335538"/>
                <a:gd name="connsiteX8" fmla="*/ 456331 w 6973966"/>
                <a:gd name="connsiteY8" fmla="*/ 3362205 h 5335538"/>
                <a:gd name="connsiteX9" fmla="*/ 559793 w 6973966"/>
                <a:gd name="connsiteY9" fmla="*/ 3057428 h 5335538"/>
                <a:gd name="connsiteX10" fmla="*/ 118419 w 6973966"/>
                <a:gd name="connsiteY10" fmla="*/ 2818778 h 5335538"/>
                <a:gd name="connsiteX11" fmla="*/ 665683 w 6973966"/>
                <a:gd name="connsiteY11" fmla="*/ 1975104 h 5335538"/>
                <a:gd name="connsiteX12" fmla="*/ 2633472 w 6973966"/>
                <a:gd name="connsiteY12" fmla="*/ 0 h 5335538"/>
                <a:gd name="connsiteX13" fmla="*/ 4712039 w 6973966"/>
                <a:gd name="connsiteY13" fmla="*/ 2543951 h 5335538"/>
                <a:gd name="connsiteX14" fmla="*/ 4030675 w 6973966"/>
                <a:gd name="connsiteY14" fmla="*/ 3928262 h 5335538"/>
                <a:gd name="connsiteX15" fmla="*/ 4453179 w 6973966"/>
                <a:gd name="connsiteY15" fmla="*/ 5313893 h 5335538"/>
                <a:gd name="connsiteX16" fmla="*/ 6973966 w 6973966"/>
                <a:gd name="connsiteY16" fmla="*/ 5306090 h 5335538"/>
                <a:gd name="connsiteX0" fmla="*/ 0 w 6943746"/>
                <a:gd name="connsiteY0" fmla="*/ 5335538 h 5335538"/>
                <a:gd name="connsiteX1" fmla="*/ 2209304 w 6943746"/>
                <a:gd name="connsiteY1" fmla="*/ 5309946 h 5335538"/>
                <a:gd name="connsiteX2" fmla="*/ 1908308 w 6943746"/>
                <a:gd name="connsiteY2" fmla="*/ 4337913 h 5335538"/>
                <a:gd name="connsiteX3" fmla="*/ 803712 w 6943746"/>
                <a:gd name="connsiteY3" fmla="*/ 4411066 h 5335538"/>
                <a:gd name="connsiteX4" fmla="*/ 664724 w 6943746"/>
                <a:gd name="connsiteY4" fmla="*/ 3745382 h 5335538"/>
                <a:gd name="connsiteX5" fmla="*/ 489159 w 6943746"/>
                <a:gd name="connsiteY5" fmla="*/ 3599078 h 5335538"/>
                <a:gd name="connsiteX6" fmla="*/ 526785 w 6943746"/>
                <a:gd name="connsiteY6" fmla="*/ 3470193 h 5335538"/>
                <a:gd name="connsiteX7" fmla="*/ 426111 w 6943746"/>
                <a:gd name="connsiteY7" fmla="*/ 3362205 h 5335538"/>
                <a:gd name="connsiteX8" fmla="*/ 529573 w 6943746"/>
                <a:gd name="connsiteY8" fmla="*/ 3057428 h 5335538"/>
                <a:gd name="connsiteX9" fmla="*/ 88199 w 6943746"/>
                <a:gd name="connsiteY9" fmla="*/ 2818778 h 5335538"/>
                <a:gd name="connsiteX10" fmla="*/ 635463 w 6943746"/>
                <a:gd name="connsiteY10" fmla="*/ 1975104 h 5335538"/>
                <a:gd name="connsiteX11" fmla="*/ 2603252 w 6943746"/>
                <a:gd name="connsiteY11" fmla="*/ 0 h 5335538"/>
                <a:gd name="connsiteX12" fmla="*/ 4681819 w 6943746"/>
                <a:gd name="connsiteY12" fmla="*/ 2543951 h 5335538"/>
                <a:gd name="connsiteX13" fmla="*/ 4000455 w 6943746"/>
                <a:gd name="connsiteY13" fmla="*/ 3928262 h 5335538"/>
                <a:gd name="connsiteX14" fmla="*/ 4422959 w 6943746"/>
                <a:gd name="connsiteY14" fmla="*/ 5313893 h 5335538"/>
                <a:gd name="connsiteX15" fmla="*/ 6943746 w 6943746"/>
                <a:gd name="connsiteY15" fmla="*/ 5306090 h 5335538"/>
                <a:gd name="connsiteX0" fmla="*/ 0 w 6943746"/>
                <a:gd name="connsiteY0" fmla="*/ 5322442 h 5322442"/>
                <a:gd name="connsiteX1" fmla="*/ 2209304 w 6943746"/>
                <a:gd name="connsiteY1" fmla="*/ 5309946 h 5322442"/>
                <a:gd name="connsiteX2" fmla="*/ 1908308 w 6943746"/>
                <a:gd name="connsiteY2" fmla="*/ 4337913 h 5322442"/>
                <a:gd name="connsiteX3" fmla="*/ 803712 w 6943746"/>
                <a:gd name="connsiteY3" fmla="*/ 4411066 h 5322442"/>
                <a:gd name="connsiteX4" fmla="*/ 664724 w 6943746"/>
                <a:gd name="connsiteY4" fmla="*/ 3745382 h 5322442"/>
                <a:gd name="connsiteX5" fmla="*/ 489159 w 6943746"/>
                <a:gd name="connsiteY5" fmla="*/ 3599078 h 5322442"/>
                <a:gd name="connsiteX6" fmla="*/ 526785 w 6943746"/>
                <a:gd name="connsiteY6" fmla="*/ 3470193 h 5322442"/>
                <a:gd name="connsiteX7" fmla="*/ 426111 w 6943746"/>
                <a:gd name="connsiteY7" fmla="*/ 3362205 h 5322442"/>
                <a:gd name="connsiteX8" fmla="*/ 529573 w 6943746"/>
                <a:gd name="connsiteY8" fmla="*/ 3057428 h 5322442"/>
                <a:gd name="connsiteX9" fmla="*/ 88199 w 6943746"/>
                <a:gd name="connsiteY9" fmla="*/ 2818778 h 5322442"/>
                <a:gd name="connsiteX10" fmla="*/ 635463 w 6943746"/>
                <a:gd name="connsiteY10" fmla="*/ 1975104 h 5322442"/>
                <a:gd name="connsiteX11" fmla="*/ 2603252 w 6943746"/>
                <a:gd name="connsiteY11" fmla="*/ 0 h 5322442"/>
                <a:gd name="connsiteX12" fmla="*/ 4681819 w 6943746"/>
                <a:gd name="connsiteY12" fmla="*/ 2543951 h 5322442"/>
                <a:gd name="connsiteX13" fmla="*/ 4000455 w 6943746"/>
                <a:gd name="connsiteY13" fmla="*/ 3928262 h 5322442"/>
                <a:gd name="connsiteX14" fmla="*/ 4422959 w 6943746"/>
                <a:gd name="connsiteY14" fmla="*/ 5313893 h 5322442"/>
                <a:gd name="connsiteX15" fmla="*/ 6943746 w 6943746"/>
                <a:gd name="connsiteY15" fmla="*/ 5306090 h 5322442"/>
                <a:gd name="connsiteX0" fmla="*/ 0 w 6950292"/>
                <a:gd name="connsiteY0" fmla="*/ 5315896 h 5315896"/>
                <a:gd name="connsiteX1" fmla="*/ 2215850 w 6950292"/>
                <a:gd name="connsiteY1" fmla="*/ 5309946 h 5315896"/>
                <a:gd name="connsiteX2" fmla="*/ 1914854 w 6950292"/>
                <a:gd name="connsiteY2" fmla="*/ 4337913 h 5315896"/>
                <a:gd name="connsiteX3" fmla="*/ 810258 w 6950292"/>
                <a:gd name="connsiteY3" fmla="*/ 4411066 h 5315896"/>
                <a:gd name="connsiteX4" fmla="*/ 671270 w 6950292"/>
                <a:gd name="connsiteY4" fmla="*/ 3745382 h 5315896"/>
                <a:gd name="connsiteX5" fmla="*/ 495705 w 6950292"/>
                <a:gd name="connsiteY5" fmla="*/ 3599078 h 5315896"/>
                <a:gd name="connsiteX6" fmla="*/ 533331 w 6950292"/>
                <a:gd name="connsiteY6" fmla="*/ 3470193 h 5315896"/>
                <a:gd name="connsiteX7" fmla="*/ 432657 w 6950292"/>
                <a:gd name="connsiteY7" fmla="*/ 3362205 h 5315896"/>
                <a:gd name="connsiteX8" fmla="*/ 536119 w 6950292"/>
                <a:gd name="connsiteY8" fmla="*/ 3057428 h 5315896"/>
                <a:gd name="connsiteX9" fmla="*/ 94745 w 6950292"/>
                <a:gd name="connsiteY9" fmla="*/ 2818778 h 5315896"/>
                <a:gd name="connsiteX10" fmla="*/ 642009 w 6950292"/>
                <a:gd name="connsiteY10" fmla="*/ 1975104 h 5315896"/>
                <a:gd name="connsiteX11" fmla="*/ 2609798 w 6950292"/>
                <a:gd name="connsiteY11" fmla="*/ 0 h 5315896"/>
                <a:gd name="connsiteX12" fmla="*/ 4688365 w 6950292"/>
                <a:gd name="connsiteY12" fmla="*/ 2543951 h 5315896"/>
                <a:gd name="connsiteX13" fmla="*/ 4007001 w 6950292"/>
                <a:gd name="connsiteY13" fmla="*/ 3928262 h 5315896"/>
                <a:gd name="connsiteX14" fmla="*/ 4429505 w 6950292"/>
                <a:gd name="connsiteY14" fmla="*/ 5313893 h 5315896"/>
                <a:gd name="connsiteX15" fmla="*/ 6950292 w 6950292"/>
                <a:gd name="connsiteY15" fmla="*/ 5306090 h 531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0292" h="5315896">
                  <a:moveTo>
                    <a:pt x="0" y="5315896"/>
                  </a:moveTo>
                  <a:lnTo>
                    <a:pt x="2215850" y="5309946"/>
                  </a:lnTo>
                  <a:cubicBezTo>
                    <a:pt x="2151860" y="5002707"/>
                    <a:pt x="2136748" y="4564685"/>
                    <a:pt x="1914854" y="4337913"/>
                  </a:cubicBezTo>
                  <a:cubicBezTo>
                    <a:pt x="1817318" y="4218431"/>
                    <a:pt x="1112620" y="4625644"/>
                    <a:pt x="810258" y="4411066"/>
                  </a:cubicBezTo>
                  <a:cubicBezTo>
                    <a:pt x="488389" y="4162349"/>
                    <a:pt x="744422" y="3833165"/>
                    <a:pt x="671270" y="3745382"/>
                  </a:cubicBezTo>
                  <a:cubicBezTo>
                    <a:pt x="612748" y="3696614"/>
                    <a:pt x="509648" y="3646108"/>
                    <a:pt x="495705" y="3599078"/>
                  </a:cubicBezTo>
                  <a:cubicBezTo>
                    <a:pt x="476560" y="3557625"/>
                    <a:pt x="502682" y="3507120"/>
                    <a:pt x="533331" y="3470193"/>
                  </a:cubicBezTo>
                  <a:lnTo>
                    <a:pt x="432657" y="3362205"/>
                  </a:lnTo>
                  <a:cubicBezTo>
                    <a:pt x="390191" y="3284755"/>
                    <a:pt x="506158" y="3157511"/>
                    <a:pt x="536119" y="3057428"/>
                  </a:cubicBezTo>
                  <a:cubicBezTo>
                    <a:pt x="388994" y="2977878"/>
                    <a:pt x="151335" y="2939068"/>
                    <a:pt x="94745" y="2818778"/>
                  </a:cubicBezTo>
                  <a:cubicBezTo>
                    <a:pt x="46302" y="2691462"/>
                    <a:pt x="577283" y="2374024"/>
                    <a:pt x="642009" y="1975104"/>
                  </a:cubicBezTo>
                  <a:cubicBezTo>
                    <a:pt x="591768" y="266534"/>
                    <a:pt x="2008189" y="11046"/>
                    <a:pt x="2609798" y="0"/>
                  </a:cubicBezTo>
                  <a:cubicBezTo>
                    <a:pt x="3592364" y="-24"/>
                    <a:pt x="5172461" y="647274"/>
                    <a:pt x="4688365" y="2543951"/>
                  </a:cubicBezTo>
                  <a:cubicBezTo>
                    <a:pt x="4501985" y="3037075"/>
                    <a:pt x="3937645" y="3622783"/>
                    <a:pt x="4007001" y="3928262"/>
                  </a:cubicBezTo>
                  <a:cubicBezTo>
                    <a:pt x="4078077" y="4327448"/>
                    <a:pt x="4322215" y="4955448"/>
                    <a:pt x="4429505" y="5313893"/>
                  </a:cubicBezTo>
                  <a:lnTo>
                    <a:pt x="6950292" y="5306090"/>
                  </a:lnTo>
                </a:path>
              </a:pathLst>
            </a:custGeom>
            <a:ln w="1270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D9F55BE-E3F7-664D-A7DB-FFB7D1A8E5DE}"/>
                </a:ext>
              </a:extLst>
            </p:cNvPr>
            <p:cNvSpPr/>
            <p:nvPr/>
          </p:nvSpPr>
          <p:spPr>
            <a:xfrm>
              <a:off x="13681758" y="6344238"/>
              <a:ext cx="4075790" cy="2653311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181315 w 5661442"/>
                <a:gd name="connsiteY1" fmla="*/ 5305320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10073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10073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684971 w 5661442"/>
                <a:gd name="connsiteY1" fmla="*/ 5315392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438720 w 5546143"/>
                <a:gd name="connsiteY0" fmla="*/ 5355683 h 5355683"/>
                <a:gd name="connsiteX1" fmla="*/ 569672 w 5546143"/>
                <a:gd name="connsiteY1" fmla="*/ 5315392 h 5355683"/>
                <a:gd name="connsiteX2" fmla="*/ 2124225 w 5546143"/>
                <a:gd name="connsiteY2" fmla="*/ 5309946 h 5355683"/>
                <a:gd name="connsiteX3" fmla="*/ 1823229 w 5546143"/>
                <a:gd name="connsiteY3" fmla="*/ 4337913 h 5355683"/>
                <a:gd name="connsiteX4" fmla="*/ 718633 w 5546143"/>
                <a:gd name="connsiteY4" fmla="*/ 4411066 h 5355683"/>
                <a:gd name="connsiteX5" fmla="*/ 579645 w 5546143"/>
                <a:gd name="connsiteY5" fmla="*/ 3745382 h 5355683"/>
                <a:gd name="connsiteX6" fmla="*/ 404080 w 5546143"/>
                <a:gd name="connsiteY6" fmla="*/ 3599078 h 5355683"/>
                <a:gd name="connsiteX7" fmla="*/ 441706 w 5546143"/>
                <a:gd name="connsiteY7" fmla="*/ 3470193 h 5355683"/>
                <a:gd name="connsiteX8" fmla="*/ 341032 w 5546143"/>
                <a:gd name="connsiteY8" fmla="*/ 3362205 h 5355683"/>
                <a:gd name="connsiteX9" fmla="*/ 444494 w 5546143"/>
                <a:gd name="connsiteY9" fmla="*/ 3057428 h 5355683"/>
                <a:gd name="connsiteX10" fmla="*/ 3120 w 5546143"/>
                <a:gd name="connsiteY10" fmla="*/ 2818778 h 5355683"/>
                <a:gd name="connsiteX11" fmla="*/ 550384 w 5546143"/>
                <a:gd name="connsiteY11" fmla="*/ 1975104 h 5355683"/>
                <a:gd name="connsiteX12" fmla="*/ 2518173 w 5546143"/>
                <a:gd name="connsiteY12" fmla="*/ 0 h 5355683"/>
                <a:gd name="connsiteX13" fmla="*/ 4596740 w 5546143"/>
                <a:gd name="connsiteY13" fmla="*/ 2543951 h 5355683"/>
                <a:gd name="connsiteX14" fmla="*/ 3915376 w 5546143"/>
                <a:gd name="connsiteY14" fmla="*/ 3928262 h 5355683"/>
                <a:gd name="connsiteX15" fmla="*/ 4337880 w 5546143"/>
                <a:gd name="connsiteY15" fmla="*/ 5313893 h 5355683"/>
                <a:gd name="connsiteX16" fmla="*/ 5546143 w 5546143"/>
                <a:gd name="connsiteY16" fmla="*/ 5312636 h 5355683"/>
                <a:gd name="connsiteX0" fmla="*/ 569672 w 5546143"/>
                <a:gd name="connsiteY0" fmla="*/ 5315392 h 5315392"/>
                <a:gd name="connsiteX1" fmla="*/ 2124225 w 5546143"/>
                <a:gd name="connsiteY1" fmla="*/ 5309946 h 5315392"/>
                <a:gd name="connsiteX2" fmla="*/ 1823229 w 5546143"/>
                <a:gd name="connsiteY2" fmla="*/ 4337913 h 5315392"/>
                <a:gd name="connsiteX3" fmla="*/ 718633 w 5546143"/>
                <a:gd name="connsiteY3" fmla="*/ 4411066 h 5315392"/>
                <a:gd name="connsiteX4" fmla="*/ 579645 w 5546143"/>
                <a:gd name="connsiteY4" fmla="*/ 3745382 h 5315392"/>
                <a:gd name="connsiteX5" fmla="*/ 404080 w 5546143"/>
                <a:gd name="connsiteY5" fmla="*/ 3599078 h 5315392"/>
                <a:gd name="connsiteX6" fmla="*/ 441706 w 5546143"/>
                <a:gd name="connsiteY6" fmla="*/ 3470193 h 5315392"/>
                <a:gd name="connsiteX7" fmla="*/ 341032 w 5546143"/>
                <a:gd name="connsiteY7" fmla="*/ 3362205 h 5315392"/>
                <a:gd name="connsiteX8" fmla="*/ 444494 w 5546143"/>
                <a:gd name="connsiteY8" fmla="*/ 3057428 h 5315392"/>
                <a:gd name="connsiteX9" fmla="*/ 3120 w 5546143"/>
                <a:gd name="connsiteY9" fmla="*/ 2818778 h 5315392"/>
                <a:gd name="connsiteX10" fmla="*/ 550384 w 5546143"/>
                <a:gd name="connsiteY10" fmla="*/ 1975104 h 5315392"/>
                <a:gd name="connsiteX11" fmla="*/ 2518173 w 5546143"/>
                <a:gd name="connsiteY11" fmla="*/ 0 h 5315392"/>
                <a:gd name="connsiteX12" fmla="*/ 4596740 w 5546143"/>
                <a:gd name="connsiteY12" fmla="*/ 2543951 h 5315392"/>
                <a:gd name="connsiteX13" fmla="*/ 3915376 w 5546143"/>
                <a:gd name="connsiteY13" fmla="*/ 3928262 h 5315392"/>
                <a:gd name="connsiteX14" fmla="*/ 4337880 w 5546143"/>
                <a:gd name="connsiteY14" fmla="*/ 5313893 h 5315392"/>
                <a:gd name="connsiteX15" fmla="*/ 5546143 w 5546143"/>
                <a:gd name="connsiteY15" fmla="*/ 5312636 h 5315392"/>
                <a:gd name="connsiteX0" fmla="*/ 96236 w 5546143"/>
                <a:gd name="connsiteY0" fmla="*/ 5305319 h 5313892"/>
                <a:gd name="connsiteX1" fmla="*/ 2124225 w 5546143"/>
                <a:gd name="connsiteY1" fmla="*/ 5309946 h 5313892"/>
                <a:gd name="connsiteX2" fmla="*/ 1823229 w 5546143"/>
                <a:gd name="connsiteY2" fmla="*/ 4337913 h 5313892"/>
                <a:gd name="connsiteX3" fmla="*/ 718633 w 5546143"/>
                <a:gd name="connsiteY3" fmla="*/ 4411066 h 5313892"/>
                <a:gd name="connsiteX4" fmla="*/ 579645 w 5546143"/>
                <a:gd name="connsiteY4" fmla="*/ 3745382 h 5313892"/>
                <a:gd name="connsiteX5" fmla="*/ 404080 w 5546143"/>
                <a:gd name="connsiteY5" fmla="*/ 3599078 h 5313892"/>
                <a:gd name="connsiteX6" fmla="*/ 441706 w 5546143"/>
                <a:gd name="connsiteY6" fmla="*/ 3470193 h 5313892"/>
                <a:gd name="connsiteX7" fmla="*/ 341032 w 5546143"/>
                <a:gd name="connsiteY7" fmla="*/ 3362205 h 5313892"/>
                <a:gd name="connsiteX8" fmla="*/ 444494 w 5546143"/>
                <a:gd name="connsiteY8" fmla="*/ 3057428 h 5313892"/>
                <a:gd name="connsiteX9" fmla="*/ 3120 w 5546143"/>
                <a:gd name="connsiteY9" fmla="*/ 2818778 h 5313892"/>
                <a:gd name="connsiteX10" fmla="*/ 550384 w 5546143"/>
                <a:gd name="connsiteY10" fmla="*/ 1975104 h 5313892"/>
                <a:gd name="connsiteX11" fmla="*/ 2518173 w 5546143"/>
                <a:gd name="connsiteY11" fmla="*/ 0 h 5313892"/>
                <a:gd name="connsiteX12" fmla="*/ 4596740 w 5546143"/>
                <a:gd name="connsiteY12" fmla="*/ 2543951 h 5313892"/>
                <a:gd name="connsiteX13" fmla="*/ 3915376 w 5546143"/>
                <a:gd name="connsiteY13" fmla="*/ 3928262 h 5313892"/>
                <a:gd name="connsiteX14" fmla="*/ 4337880 w 5546143"/>
                <a:gd name="connsiteY14" fmla="*/ 5313893 h 5313892"/>
                <a:gd name="connsiteX15" fmla="*/ 5546143 w 5546143"/>
                <a:gd name="connsiteY15" fmla="*/ 5312636 h 5313892"/>
                <a:gd name="connsiteX0" fmla="*/ 96236 w 5959140"/>
                <a:gd name="connsiteY0" fmla="*/ 5305319 h 5332782"/>
                <a:gd name="connsiteX1" fmla="*/ 2124225 w 5959140"/>
                <a:gd name="connsiteY1" fmla="*/ 5309946 h 5332782"/>
                <a:gd name="connsiteX2" fmla="*/ 1823229 w 5959140"/>
                <a:gd name="connsiteY2" fmla="*/ 4337913 h 5332782"/>
                <a:gd name="connsiteX3" fmla="*/ 718633 w 5959140"/>
                <a:gd name="connsiteY3" fmla="*/ 4411066 h 5332782"/>
                <a:gd name="connsiteX4" fmla="*/ 579645 w 5959140"/>
                <a:gd name="connsiteY4" fmla="*/ 3745382 h 5332782"/>
                <a:gd name="connsiteX5" fmla="*/ 404080 w 5959140"/>
                <a:gd name="connsiteY5" fmla="*/ 3599078 h 5332782"/>
                <a:gd name="connsiteX6" fmla="*/ 441706 w 5959140"/>
                <a:gd name="connsiteY6" fmla="*/ 3470193 h 5332782"/>
                <a:gd name="connsiteX7" fmla="*/ 341032 w 5959140"/>
                <a:gd name="connsiteY7" fmla="*/ 3362205 h 5332782"/>
                <a:gd name="connsiteX8" fmla="*/ 444494 w 5959140"/>
                <a:gd name="connsiteY8" fmla="*/ 3057428 h 5332782"/>
                <a:gd name="connsiteX9" fmla="*/ 3120 w 5959140"/>
                <a:gd name="connsiteY9" fmla="*/ 2818778 h 5332782"/>
                <a:gd name="connsiteX10" fmla="*/ 550384 w 5959140"/>
                <a:gd name="connsiteY10" fmla="*/ 1975104 h 5332782"/>
                <a:gd name="connsiteX11" fmla="*/ 2518173 w 5959140"/>
                <a:gd name="connsiteY11" fmla="*/ 0 h 5332782"/>
                <a:gd name="connsiteX12" fmla="*/ 4596740 w 5959140"/>
                <a:gd name="connsiteY12" fmla="*/ 2543951 h 5332782"/>
                <a:gd name="connsiteX13" fmla="*/ 3915376 w 5959140"/>
                <a:gd name="connsiteY13" fmla="*/ 3928262 h 5332782"/>
                <a:gd name="connsiteX14" fmla="*/ 4337880 w 5959140"/>
                <a:gd name="connsiteY14" fmla="*/ 5313893 h 5332782"/>
                <a:gd name="connsiteX15" fmla="*/ 5959140 w 5959140"/>
                <a:gd name="connsiteY15" fmla="*/ 5332782 h 5332782"/>
                <a:gd name="connsiteX0" fmla="*/ 96236 w 6207400"/>
                <a:gd name="connsiteY0" fmla="*/ 5305319 h 5332782"/>
                <a:gd name="connsiteX1" fmla="*/ 2124225 w 6207400"/>
                <a:gd name="connsiteY1" fmla="*/ 5309946 h 5332782"/>
                <a:gd name="connsiteX2" fmla="*/ 1823229 w 6207400"/>
                <a:gd name="connsiteY2" fmla="*/ 4337913 h 5332782"/>
                <a:gd name="connsiteX3" fmla="*/ 718633 w 6207400"/>
                <a:gd name="connsiteY3" fmla="*/ 4411066 h 5332782"/>
                <a:gd name="connsiteX4" fmla="*/ 579645 w 6207400"/>
                <a:gd name="connsiteY4" fmla="*/ 3745382 h 5332782"/>
                <a:gd name="connsiteX5" fmla="*/ 404080 w 6207400"/>
                <a:gd name="connsiteY5" fmla="*/ 3599078 h 5332782"/>
                <a:gd name="connsiteX6" fmla="*/ 441706 w 6207400"/>
                <a:gd name="connsiteY6" fmla="*/ 3470193 h 5332782"/>
                <a:gd name="connsiteX7" fmla="*/ 341032 w 6207400"/>
                <a:gd name="connsiteY7" fmla="*/ 3362205 h 5332782"/>
                <a:gd name="connsiteX8" fmla="*/ 444494 w 6207400"/>
                <a:gd name="connsiteY8" fmla="*/ 3057428 h 5332782"/>
                <a:gd name="connsiteX9" fmla="*/ 3120 w 6207400"/>
                <a:gd name="connsiteY9" fmla="*/ 2818778 h 5332782"/>
                <a:gd name="connsiteX10" fmla="*/ 550384 w 6207400"/>
                <a:gd name="connsiteY10" fmla="*/ 1975104 h 5332782"/>
                <a:gd name="connsiteX11" fmla="*/ 2518173 w 6207400"/>
                <a:gd name="connsiteY11" fmla="*/ 0 h 5332782"/>
                <a:gd name="connsiteX12" fmla="*/ 4596740 w 6207400"/>
                <a:gd name="connsiteY12" fmla="*/ 2543951 h 5332782"/>
                <a:gd name="connsiteX13" fmla="*/ 3915376 w 6207400"/>
                <a:gd name="connsiteY13" fmla="*/ 3928262 h 5332782"/>
                <a:gd name="connsiteX14" fmla="*/ 4337880 w 6207400"/>
                <a:gd name="connsiteY14" fmla="*/ 5313893 h 5332782"/>
                <a:gd name="connsiteX15" fmla="*/ 6207400 w 6207400"/>
                <a:gd name="connsiteY15" fmla="*/ 5332782 h 5332782"/>
                <a:gd name="connsiteX0" fmla="*/ 96236 w 8152013"/>
                <a:gd name="connsiteY0" fmla="*/ 5305319 h 5345876"/>
                <a:gd name="connsiteX1" fmla="*/ 2124225 w 8152013"/>
                <a:gd name="connsiteY1" fmla="*/ 5309946 h 5345876"/>
                <a:gd name="connsiteX2" fmla="*/ 1823229 w 8152013"/>
                <a:gd name="connsiteY2" fmla="*/ 4337913 h 5345876"/>
                <a:gd name="connsiteX3" fmla="*/ 718633 w 8152013"/>
                <a:gd name="connsiteY3" fmla="*/ 4411066 h 5345876"/>
                <a:gd name="connsiteX4" fmla="*/ 579645 w 8152013"/>
                <a:gd name="connsiteY4" fmla="*/ 3745382 h 5345876"/>
                <a:gd name="connsiteX5" fmla="*/ 404080 w 8152013"/>
                <a:gd name="connsiteY5" fmla="*/ 3599078 h 5345876"/>
                <a:gd name="connsiteX6" fmla="*/ 441706 w 8152013"/>
                <a:gd name="connsiteY6" fmla="*/ 3470193 h 5345876"/>
                <a:gd name="connsiteX7" fmla="*/ 341032 w 8152013"/>
                <a:gd name="connsiteY7" fmla="*/ 3362205 h 5345876"/>
                <a:gd name="connsiteX8" fmla="*/ 444494 w 8152013"/>
                <a:gd name="connsiteY8" fmla="*/ 3057428 h 5345876"/>
                <a:gd name="connsiteX9" fmla="*/ 3120 w 8152013"/>
                <a:gd name="connsiteY9" fmla="*/ 2818778 h 5345876"/>
                <a:gd name="connsiteX10" fmla="*/ 550384 w 8152013"/>
                <a:gd name="connsiteY10" fmla="*/ 1975104 h 5345876"/>
                <a:gd name="connsiteX11" fmla="*/ 2518173 w 8152013"/>
                <a:gd name="connsiteY11" fmla="*/ 0 h 5345876"/>
                <a:gd name="connsiteX12" fmla="*/ 4596740 w 8152013"/>
                <a:gd name="connsiteY12" fmla="*/ 2543951 h 5345876"/>
                <a:gd name="connsiteX13" fmla="*/ 3915376 w 8152013"/>
                <a:gd name="connsiteY13" fmla="*/ 3928262 h 5345876"/>
                <a:gd name="connsiteX14" fmla="*/ 4337880 w 8152013"/>
                <a:gd name="connsiteY14" fmla="*/ 5313893 h 5345876"/>
                <a:gd name="connsiteX15" fmla="*/ 8152013 w 8152013"/>
                <a:gd name="connsiteY15" fmla="*/ 5345876 h 5345876"/>
                <a:gd name="connsiteX0" fmla="*/ 96236 w 8152013"/>
                <a:gd name="connsiteY0" fmla="*/ 5305319 h 5313893"/>
                <a:gd name="connsiteX1" fmla="*/ 2124225 w 8152013"/>
                <a:gd name="connsiteY1" fmla="*/ 5309946 h 5313893"/>
                <a:gd name="connsiteX2" fmla="*/ 1823229 w 8152013"/>
                <a:gd name="connsiteY2" fmla="*/ 4337913 h 5313893"/>
                <a:gd name="connsiteX3" fmla="*/ 718633 w 8152013"/>
                <a:gd name="connsiteY3" fmla="*/ 4411066 h 5313893"/>
                <a:gd name="connsiteX4" fmla="*/ 579645 w 8152013"/>
                <a:gd name="connsiteY4" fmla="*/ 3745382 h 5313893"/>
                <a:gd name="connsiteX5" fmla="*/ 404080 w 8152013"/>
                <a:gd name="connsiteY5" fmla="*/ 3599078 h 5313893"/>
                <a:gd name="connsiteX6" fmla="*/ 441706 w 8152013"/>
                <a:gd name="connsiteY6" fmla="*/ 3470193 h 5313893"/>
                <a:gd name="connsiteX7" fmla="*/ 341032 w 8152013"/>
                <a:gd name="connsiteY7" fmla="*/ 3362205 h 5313893"/>
                <a:gd name="connsiteX8" fmla="*/ 444494 w 8152013"/>
                <a:gd name="connsiteY8" fmla="*/ 3057428 h 5313893"/>
                <a:gd name="connsiteX9" fmla="*/ 3120 w 8152013"/>
                <a:gd name="connsiteY9" fmla="*/ 2818778 h 5313893"/>
                <a:gd name="connsiteX10" fmla="*/ 550384 w 8152013"/>
                <a:gd name="connsiteY10" fmla="*/ 1975104 h 5313893"/>
                <a:gd name="connsiteX11" fmla="*/ 2518173 w 8152013"/>
                <a:gd name="connsiteY11" fmla="*/ 0 h 5313893"/>
                <a:gd name="connsiteX12" fmla="*/ 4596740 w 8152013"/>
                <a:gd name="connsiteY12" fmla="*/ 2543951 h 5313893"/>
                <a:gd name="connsiteX13" fmla="*/ 3915376 w 8152013"/>
                <a:gd name="connsiteY13" fmla="*/ 3928262 h 5313893"/>
                <a:gd name="connsiteX14" fmla="*/ 4337880 w 8152013"/>
                <a:gd name="connsiteY14" fmla="*/ 5313893 h 5313893"/>
                <a:gd name="connsiteX15" fmla="*/ 8152013 w 8152013"/>
                <a:gd name="connsiteY15" fmla="*/ 5313140 h 5313893"/>
                <a:gd name="connsiteX0" fmla="*/ 96236 w 8171655"/>
                <a:gd name="connsiteY0" fmla="*/ 5305319 h 5313893"/>
                <a:gd name="connsiteX1" fmla="*/ 2124225 w 8171655"/>
                <a:gd name="connsiteY1" fmla="*/ 5309946 h 5313893"/>
                <a:gd name="connsiteX2" fmla="*/ 1823229 w 8171655"/>
                <a:gd name="connsiteY2" fmla="*/ 4337913 h 5313893"/>
                <a:gd name="connsiteX3" fmla="*/ 718633 w 8171655"/>
                <a:gd name="connsiteY3" fmla="*/ 4411066 h 5313893"/>
                <a:gd name="connsiteX4" fmla="*/ 579645 w 8171655"/>
                <a:gd name="connsiteY4" fmla="*/ 3745382 h 5313893"/>
                <a:gd name="connsiteX5" fmla="*/ 404080 w 8171655"/>
                <a:gd name="connsiteY5" fmla="*/ 3599078 h 5313893"/>
                <a:gd name="connsiteX6" fmla="*/ 441706 w 8171655"/>
                <a:gd name="connsiteY6" fmla="*/ 3470193 h 5313893"/>
                <a:gd name="connsiteX7" fmla="*/ 341032 w 8171655"/>
                <a:gd name="connsiteY7" fmla="*/ 3362205 h 5313893"/>
                <a:gd name="connsiteX8" fmla="*/ 444494 w 8171655"/>
                <a:gd name="connsiteY8" fmla="*/ 3057428 h 5313893"/>
                <a:gd name="connsiteX9" fmla="*/ 3120 w 8171655"/>
                <a:gd name="connsiteY9" fmla="*/ 2818778 h 5313893"/>
                <a:gd name="connsiteX10" fmla="*/ 550384 w 8171655"/>
                <a:gd name="connsiteY10" fmla="*/ 1975104 h 5313893"/>
                <a:gd name="connsiteX11" fmla="*/ 2518173 w 8171655"/>
                <a:gd name="connsiteY11" fmla="*/ 0 h 5313893"/>
                <a:gd name="connsiteX12" fmla="*/ 4596740 w 8171655"/>
                <a:gd name="connsiteY12" fmla="*/ 2543951 h 5313893"/>
                <a:gd name="connsiteX13" fmla="*/ 3915376 w 8171655"/>
                <a:gd name="connsiteY13" fmla="*/ 3928262 h 5313893"/>
                <a:gd name="connsiteX14" fmla="*/ 4337880 w 8171655"/>
                <a:gd name="connsiteY14" fmla="*/ 5313893 h 5313893"/>
                <a:gd name="connsiteX15" fmla="*/ 8171655 w 8171655"/>
                <a:gd name="connsiteY15" fmla="*/ 5313141 h 5313893"/>
                <a:gd name="connsiteX0" fmla="*/ 96236 w 8171655"/>
                <a:gd name="connsiteY0" fmla="*/ 5305319 h 5319689"/>
                <a:gd name="connsiteX1" fmla="*/ 2124225 w 8171655"/>
                <a:gd name="connsiteY1" fmla="*/ 5309946 h 5319689"/>
                <a:gd name="connsiteX2" fmla="*/ 1823229 w 8171655"/>
                <a:gd name="connsiteY2" fmla="*/ 4337913 h 5319689"/>
                <a:gd name="connsiteX3" fmla="*/ 718633 w 8171655"/>
                <a:gd name="connsiteY3" fmla="*/ 4411066 h 5319689"/>
                <a:gd name="connsiteX4" fmla="*/ 579645 w 8171655"/>
                <a:gd name="connsiteY4" fmla="*/ 3745382 h 5319689"/>
                <a:gd name="connsiteX5" fmla="*/ 404080 w 8171655"/>
                <a:gd name="connsiteY5" fmla="*/ 3599078 h 5319689"/>
                <a:gd name="connsiteX6" fmla="*/ 441706 w 8171655"/>
                <a:gd name="connsiteY6" fmla="*/ 3470193 h 5319689"/>
                <a:gd name="connsiteX7" fmla="*/ 341032 w 8171655"/>
                <a:gd name="connsiteY7" fmla="*/ 3362205 h 5319689"/>
                <a:gd name="connsiteX8" fmla="*/ 444494 w 8171655"/>
                <a:gd name="connsiteY8" fmla="*/ 3057428 h 5319689"/>
                <a:gd name="connsiteX9" fmla="*/ 3120 w 8171655"/>
                <a:gd name="connsiteY9" fmla="*/ 2818778 h 5319689"/>
                <a:gd name="connsiteX10" fmla="*/ 550384 w 8171655"/>
                <a:gd name="connsiteY10" fmla="*/ 1975104 h 5319689"/>
                <a:gd name="connsiteX11" fmla="*/ 2518173 w 8171655"/>
                <a:gd name="connsiteY11" fmla="*/ 0 h 5319689"/>
                <a:gd name="connsiteX12" fmla="*/ 4596740 w 8171655"/>
                <a:gd name="connsiteY12" fmla="*/ 2543951 h 5319689"/>
                <a:gd name="connsiteX13" fmla="*/ 3915376 w 8171655"/>
                <a:gd name="connsiteY13" fmla="*/ 3928262 h 5319689"/>
                <a:gd name="connsiteX14" fmla="*/ 4337880 w 8171655"/>
                <a:gd name="connsiteY14" fmla="*/ 5313893 h 5319689"/>
                <a:gd name="connsiteX15" fmla="*/ 8171655 w 8171655"/>
                <a:gd name="connsiteY15" fmla="*/ 5319689 h 5319689"/>
                <a:gd name="connsiteX0" fmla="*/ 96236 w 8171655"/>
                <a:gd name="connsiteY0" fmla="*/ 5305319 h 5319689"/>
                <a:gd name="connsiteX1" fmla="*/ 2124225 w 8171655"/>
                <a:gd name="connsiteY1" fmla="*/ 5309946 h 5319689"/>
                <a:gd name="connsiteX2" fmla="*/ 1823229 w 8171655"/>
                <a:gd name="connsiteY2" fmla="*/ 4337913 h 5319689"/>
                <a:gd name="connsiteX3" fmla="*/ 718633 w 8171655"/>
                <a:gd name="connsiteY3" fmla="*/ 4411066 h 5319689"/>
                <a:gd name="connsiteX4" fmla="*/ 579645 w 8171655"/>
                <a:gd name="connsiteY4" fmla="*/ 3745382 h 5319689"/>
                <a:gd name="connsiteX5" fmla="*/ 404080 w 8171655"/>
                <a:gd name="connsiteY5" fmla="*/ 3599078 h 5319689"/>
                <a:gd name="connsiteX6" fmla="*/ 441706 w 8171655"/>
                <a:gd name="connsiteY6" fmla="*/ 3470193 h 5319689"/>
                <a:gd name="connsiteX7" fmla="*/ 341032 w 8171655"/>
                <a:gd name="connsiteY7" fmla="*/ 3362205 h 5319689"/>
                <a:gd name="connsiteX8" fmla="*/ 444494 w 8171655"/>
                <a:gd name="connsiteY8" fmla="*/ 3057428 h 5319689"/>
                <a:gd name="connsiteX9" fmla="*/ 3120 w 8171655"/>
                <a:gd name="connsiteY9" fmla="*/ 2818778 h 5319689"/>
                <a:gd name="connsiteX10" fmla="*/ 550384 w 8171655"/>
                <a:gd name="connsiteY10" fmla="*/ 1975104 h 5319689"/>
                <a:gd name="connsiteX11" fmla="*/ 2518173 w 8171655"/>
                <a:gd name="connsiteY11" fmla="*/ 0 h 5319689"/>
                <a:gd name="connsiteX12" fmla="*/ 4596740 w 8171655"/>
                <a:gd name="connsiteY12" fmla="*/ 2543951 h 5319689"/>
                <a:gd name="connsiteX13" fmla="*/ 3915376 w 8171655"/>
                <a:gd name="connsiteY13" fmla="*/ 3928262 h 5319689"/>
                <a:gd name="connsiteX14" fmla="*/ 4337880 w 8171655"/>
                <a:gd name="connsiteY14" fmla="*/ 5313893 h 5319689"/>
                <a:gd name="connsiteX15" fmla="*/ 8171655 w 8171655"/>
                <a:gd name="connsiteY15" fmla="*/ 5319689 h 53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171655" h="5319689">
                  <a:moveTo>
                    <a:pt x="96236" y="5305319"/>
                  </a:moveTo>
                  <a:lnTo>
                    <a:pt x="2124225" y="5309946"/>
                  </a:lnTo>
                  <a:cubicBezTo>
                    <a:pt x="2060235" y="5002707"/>
                    <a:pt x="2045123" y="4564685"/>
                    <a:pt x="1823229" y="4337913"/>
                  </a:cubicBezTo>
                  <a:cubicBezTo>
                    <a:pt x="1725693" y="4218431"/>
                    <a:pt x="1020995" y="4625644"/>
                    <a:pt x="718633" y="4411066"/>
                  </a:cubicBezTo>
                  <a:cubicBezTo>
                    <a:pt x="396764" y="4162349"/>
                    <a:pt x="652797" y="3833165"/>
                    <a:pt x="579645" y="3745382"/>
                  </a:cubicBezTo>
                  <a:cubicBezTo>
                    <a:pt x="521123" y="3696614"/>
                    <a:pt x="418023" y="3646108"/>
                    <a:pt x="404080" y="3599078"/>
                  </a:cubicBezTo>
                  <a:cubicBezTo>
                    <a:pt x="384935" y="3557625"/>
                    <a:pt x="411057" y="3507120"/>
                    <a:pt x="441706" y="3470193"/>
                  </a:cubicBezTo>
                  <a:lnTo>
                    <a:pt x="341032" y="3362205"/>
                  </a:lnTo>
                  <a:cubicBezTo>
                    <a:pt x="298566" y="3284755"/>
                    <a:pt x="414533" y="3157511"/>
                    <a:pt x="444494" y="3057428"/>
                  </a:cubicBezTo>
                  <a:cubicBezTo>
                    <a:pt x="297369" y="2977878"/>
                    <a:pt x="59710" y="2939068"/>
                    <a:pt x="3120" y="2818778"/>
                  </a:cubicBezTo>
                  <a:cubicBezTo>
                    <a:pt x="-45323" y="2691462"/>
                    <a:pt x="485658" y="2374024"/>
                    <a:pt x="550384" y="1975104"/>
                  </a:cubicBezTo>
                  <a:cubicBezTo>
                    <a:pt x="500143" y="266534"/>
                    <a:pt x="1916564" y="11046"/>
                    <a:pt x="2518173" y="0"/>
                  </a:cubicBezTo>
                  <a:cubicBezTo>
                    <a:pt x="3500739" y="-24"/>
                    <a:pt x="5080836" y="647274"/>
                    <a:pt x="4596740" y="2543951"/>
                  </a:cubicBezTo>
                  <a:cubicBezTo>
                    <a:pt x="4410360" y="3037075"/>
                    <a:pt x="3846020" y="3622783"/>
                    <a:pt x="3915376" y="3928262"/>
                  </a:cubicBezTo>
                  <a:cubicBezTo>
                    <a:pt x="3986452" y="4327448"/>
                    <a:pt x="4230590" y="4955448"/>
                    <a:pt x="4337880" y="5313893"/>
                  </a:cubicBezTo>
                  <a:lnTo>
                    <a:pt x="8171655" y="5319689"/>
                  </a:lnTo>
                </a:path>
              </a:pathLst>
            </a:custGeom>
            <a:ln w="1270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8C2E65C8-5C51-0A43-A35A-674EEBB504D2}"/>
              </a:ext>
            </a:extLst>
          </p:cNvPr>
          <p:cNvSpPr txBox="1"/>
          <p:nvPr/>
        </p:nvSpPr>
        <p:spPr>
          <a:xfrm>
            <a:off x="3287536" y="9916892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Business System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5A89D7C2-9149-9043-B8EF-C12D52DBFED5}"/>
              </a:ext>
            </a:extLst>
          </p:cNvPr>
          <p:cNvSpPr/>
          <p:nvPr/>
        </p:nvSpPr>
        <p:spPr>
          <a:xfrm>
            <a:off x="3445638" y="10610846"/>
            <a:ext cx="45801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02A49C86-E618-2248-B859-234CCBA13DFD}"/>
              </a:ext>
            </a:extLst>
          </p:cNvPr>
          <p:cNvSpPr txBox="1"/>
          <p:nvPr/>
        </p:nvSpPr>
        <p:spPr>
          <a:xfrm>
            <a:off x="9322364" y="9916892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Supplies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00CD1406-272F-BB4E-996F-4875503E589B}"/>
              </a:ext>
            </a:extLst>
          </p:cNvPr>
          <p:cNvSpPr/>
          <p:nvPr/>
        </p:nvSpPr>
        <p:spPr>
          <a:xfrm>
            <a:off x="9480466" y="10610846"/>
            <a:ext cx="45801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2081F467-67CB-574F-8BBE-CF8247523F96}"/>
              </a:ext>
            </a:extLst>
          </p:cNvPr>
          <p:cNvSpPr txBox="1"/>
          <p:nvPr/>
        </p:nvSpPr>
        <p:spPr>
          <a:xfrm>
            <a:off x="15451840" y="9916892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Community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D0E88B52-7D6A-CC40-A532-232AD3A86EE1}"/>
              </a:ext>
            </a:extLst>
          </p:cNvPr>
          <p:cNvSpPr/>
          <p:nvPr/>
        </p:nvSpPr>
        <p:spPr>
          <a:xfrm>
            <a:off x="15609942" y="10610846"/>
            <a:ext cx="45801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9" name="CuadroTexto 350">
            <a:extLst>
              <a:ext uri="{FF2B5EF4-FFF2-40B4-BE49-F238E27FC236}">
                <a16:creationId xmlns:a16="http://schemas.microsoft.com/office/drawing/2014/main" id="{14245F28-7685-6B4C-8507-A1D60903FF8D}"/>
              </a:ext>
            </a:extLst>
          </p:cNvPr>
          <p:cNvSpPr txBox="1"/>
          <p:nvPr/>
        </p:nvSpPr>
        <p:spPr>
          <a:xfrm>
            <a:off x="5175842" y="8724911"/>
            <a:ext cx="923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01</a:t>
            </a:r>
          </a:p>
        </p:txBody>
      </p:sp>
      <p:sp>
        <p:nvSpPr>
          <p:cNvPr id="110" name="CuadroTexto 350">
            <a:extLst>
              <a:ext uri="{FF2B5EF4-FFF2-40B4-BE49-F238E27FC236}">
                <a16:creationId xmlns:a16="http://schemas.microsoft.com/office/drawing/2014/main" id="{83CAB5B6-3332-CE48-836D-D9C7E126906B}"/>
              </a:ext>
            </a:extLst>
          </p:cNvPr>
          <p:cNvSpPr txBox="1"/>
          <p:nvPr/>
        </p:nvSpPr>
        <p:spPr>
          <a:xfrm>
            <a:off x="11173051" y="8724911"/>
            <a:ext cx="1106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02</a:t>
            </a:r>
          </a:p>
        </p:txBody>
      </p:sp>
      <p:sp>
        <p:nvSpPr>
          <p:cNvPr id="111" name="CuadroTexto 350">
            <a:extLst>
              <a:ext uri="{FF2B5EF4-FFF2-40B4-BE49-F238E27FC236}">
                <a16:creationId xmlns:a16="http://schemas.microsoft.com/office/drawing/2014/main" id="{A32DD3F7-85F9-9741-ADB2-452A2445ED0E}"/>
              </a:ext>
            </a:extLst>
          </p:cNvPr>
          <p:cNvSpPr txBox="1"/>
          <p:nvPr/>
        </p:nvSpPr>
        <p:spPr>
          <a:xfrm>
            <a:off x="17314038" y="8724911"/>
            <a:ext cx="1132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03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9DE37E-2544-6044-9A3D-18A2D810D708}"/>
              </a:ext>
            </a:extLst>
          </p:cNvPr>
          <p:cNvGrpSpPr/>
          <p:nvPr/>
        </p:nvGrpSpPr>
        <p:grpSpPr>
          <a:xfrm>
            <a:off x="3918427" y="5418302"/>
            <a:ext cx="2515566" cy="2204405"/>
            <a:chOff x="9394563" y="6259051"/>
            <a:chExt cx="5450410" cy="477623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13" name="Freeform 3">
              <a:extLst>
                <a:ext uri="{FF2B5EF4-FFF2-40B4-BE49-F238E27FC236}">
                  <a16:creationId xmlns:a16="http://schemas.microsoft.com/office/drawing/2014/main" id="{EC7BB09F-71C7-3147-A3D4-810D2925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4">
              <a:extLst>
                <a:ext uri="{FF2B5EF4-FFF2-40B4-BE49-F238E27FC236}">
                  <a16:creationId xmlns:a16="http://schemas.microsoft.com/office/drawing/2014/main" id="{A59F9BCD-0E6C-834A-9C96-0BC0FF14E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7C206433-EC18-DE44-9FB9-8BD298524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41B6FD81-D07D-C945-BFB3-3164DF18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C021935E-8B60-0C4E-9BEE-5C4A156A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420C90C8-79C4-E348-9428-B1CEFF3B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C4F43FDF-367D-8246-8141-FA4CA78FA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4C4ADF1B-0730-2E47-B37A-1C5E433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1"/>
            </a:solidFill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CEB28CD-6C0D-0F4A-89B6-1DAD396F9DA5}"/>
              </a:ext>
            </a:extLst>
          </p:cNvPr>
          <p:cNvGrpSpPr/>
          <p:nvPr/>
        </p:nvGrpSpPr>
        <p:grpSpPr>
          <a:xfrm>
            <a:off x="10114540" y="5418302"/>
            <a:ext cx="2515566" cy="2204405"/>
            <a:chOff x="9394563" y="6259051"/>
            <a:chExt cx="5450410" cy="477623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22" name="Freeform 3">
              <a:extLst>
                <a:ext uri="{FF2B5EF4-FFF2-40B4-BE49-F238E27FC236}">
                  <a16:creationId xmlns:a16="http://schemas.microsoft.com/office/drawing/2014/main" id="{95B34DBD-FA99-4A4D-AD80-2247B9BC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4">
              <a:extLst>
                <a:ext uri="{FF2B5EF4-FFF2-40B4-BE49-F238E27FC236}">
                  <a16:creationId xmlns:a16="http://schemas.microsoft.com/office/drawing/2014/main" id="{05CB343E-0007-8644-82EC-22081C871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41FB80FA-0F85-5D4C-A25B-5915BAEC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467E0D7A-6973-3147-9569-2CD11BB5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8A0B21F5-B050-164E-BAA2-C0D05F196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81B2B4E0-E2BF-234C-8164-9C867C4BB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69B60C43-F6CB-1B43-9F12-AF4DBB759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2"/>
            </a:solidFill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33C0151C-1F8F-8C4D-A244-3D1FAE59D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9655577-7ED4-244E-9397-AE0F48559F0E}"/>
              </a:ext>
            </a:extLst>
          </p:cNvPr>
          <p:cNvGrpSpPr/>
          <p:nvPr/>
        </p:nvGrpSpPr>
        <p:grpSpPr>
          <a:xfrm>
            <a:off x="16141666" y="5418302"/>
            <a:ext cx="2515566" cy="2204405"/>
            <a:chOff x="9394563" y="6259051"/>
            <a:chExt cx="5450410" cy="477623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31" name="Freeform 3">
              <a:extLst>
                <a:ext uri="{FF2B5EF4-FFF2-40B4-BE49-F238E27FC236}">
                  <a16:creationId xmlns:a16="http://schemas.microsoft.com/office/drawing/2014/main" id="{D886BDCF-AC8A-D948-B70F-777E02EC0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4">
              <a:extLst>
                <a:ext uri="{FF2B5EF4-FFF2-40B4-BE49-F238E27FC236}">
                  <a16:creationId xmlns:a16="http://schemas.microsoft.com/office/drawing/2014/main" id="{0B4623BE-F42C-7C48-943A-0AE626A73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FF0E2AF1-688B-924D-A1CB-570178BE6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17754CE8-6E11-E14E-826F-BC8E62E9E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A41F46E0-9BBA-9441-AADD-5222D4C6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FD695733-55A2-7A4F-96A2-B21CED06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3"/>
            </a:solidFill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412B8DAB-7BDC-6C4A-AFE1-7BE9FD987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E00CF56F-A1F6-6C4B-8EB3-B6F31D6C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grpFill/>
            <a:ln w="635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E7CE6F11-59D7-8440-A734-8EA310FC224D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ECBCE8E-47CF-5F4C-8119-60BF5E47854E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289467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6D21C-1EFD-8A4E-BF75-421DEB35FC01}"/>
              </a:ext>
            </a:extLst>
          </p:cNvPr>
          <p:cNvGrpSpPr/>
          <p:nvPr/>
        </p:nvGrpSpPr>
        <p:grpSpPr>
          <a:xfrm>
            <a:off x="9032513" y="4538284"/>
            <a:ext cx="6312374" cy="8232902"/>
            <a:chOff x="8969863" y="4956465"/>
            <a:chExt cx="6437674" cy="8396325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DF9832D-4107-3143-B1CE-0C1321417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863" y="4956465"/>
              <a:ext cx="6437674" cy="8396325"/>
            </a:xfrm>
            <a:custGeom>
              <a:avLst/>
              <a:gdLst>
                <a:gd name="connsiteX0" fmla="*/ 3571427 w 6437674"/>
                <a:gd name="connsiteY0" fmla="*/ 173 h 8396325"/>
                <a:gd name="connsiteX1" fmla="*/ 4776094 w 6437674"/>
                <a:gd name="connsiteY1" fmla="*/ 237465 h 8396325"/>
                <a:gd name="connsiteX2" fmla="*/ 6344509 w 6437674"/>
                <a:gd name="connsiteY2" fmla="*/ 2051634 h 8396325"/>
                <a:gd name="connsiteX3" fmla="*/ 6403779 w 6437674"/>
                <a:gd name="connsiteY3" fmla="*/ 3183542 h 8396325"/>
                <a:gd name="connsiteX4" fmla="*/ 6022281 w 6437674"/>
                <a:gd name="connsiteY4" fmla="*/ 4255445 h 8396325"/>
                <a:gd name="connsiteX5" fmla="*/ 5621527 w 6437674"/>
                <a:gd name="connsiteY5" fmla="*/ 4996542 h 8396325"/>
                <a:gd name="connsiteX6" fmla="*/ 5438902 w 6437674"/>
                <a:gd name="connsiteY6" fmla="*/ 5789462 h 8396325"/>
                <a:gd name="connsiteX7" fmla="*/ 5787004 w 6437674"/>
                <a:gd name="connsiteY7" fmla="*/ 8047433 h 8396325"/>
                <a:gd name="connsiteX8" fmla="*/ 4469813 w 6437674"/>
                <a:gd name="connsiteY8" fmla="*/ 8118737 h 8396325"/>
                <a:gd name="connsiteX9" fmla="*/ 3097563 w 6437674"/>
                <a:gd name="connsiteY9" fmla="*/ 8394992 h 8396325"/>
                <a:gd name="connsiteX10" fmla="*/ 2180824 w 6437674"/>
                <a:gd name="connsiteY10" fmla="*/ 8053277 h 8396325"/>
                <a:gd name="connsiteX11" fmla="*/ 2230166 w 6437674"/>
                <a:gd name="connsiteY11" fmla="*/ 6929941 h 8396325"/>
                <a:gd name="connsiteX12" fmla="*/ 2126668 w 6437674"/>
                <a:gd name="connsiteY12" fmla="*/ 6555107 h 8396325"/>
                <a:gd name="connsiteX13" fmla="*/ 1875144 w 6437674"/>
                <a:gd name="connsiteY13" fmla="*/ 6411719 h 8396325"/>
                <a:gd name="connsiteX14" fmla="*/ 1555023 w 6437674"/>
                <a:gd name="connsiteY14" fmla="*/ 6393405 h 8396325"/>
                <a:gd name="connsiteX15" fmla="*/ 1109440 w 6437674"/>
                <a:gd name="connsiteY15" fmla="*/ 6356000 h 8396325"/>
                <a:gd name="connsiteX16" fmla="*/ 683715 w 6437674"/>
                <a:gd name="connsiteY16" fmla="*/ 6152607 h 8396325"/>
                <a:gd name="connsiteX17" fmla="*/ 595260 w 6437674"/>
                <a:gd name="connsiteY17" fmla="*/ 5788293 h 8396325"/>
                <a:gd name="connsiteX18" fmla="*/ 645805 w 6437674"/>
                <a:gd name="connsiteY18" fmla="*/ 5520219 h 8396325"/>
                <a:gd name="connsiteX19" fmla="*/ 580818 w 6437674"/>
                <a:gd name="connsiteY19" fmla="*/ 5324620 h 8396325"/>
                <a:gd name="connsiteX20" fmla="*/ 505602 w 6437674"/>
                <a:gd name="connsiteY20" fmla="*/ 5139151 h 8396325"/>
                <a:gd name="connsiteX21" fmla="*/ 575403 w 6437674"/>
                <a:gd name="connsiteY21" fmla="*/ 5031999 h 8396325"/>
                <a:gd name="connsiteX22" fmla="*/ 462879 w 6437674"/>
                <a:gd name="connsiteY22" fmla="*/ 4920173 h 8396325"/>
                <a:gd name="connsiteX23" fmla="*/ 473710 w 6437674"/>
                <a:gd name="connsiteY23" fmla="*/ 4712104 h 8396325"/>
                <a:gd name="connsiteX24" fmla="*/ 461675 w 6437674"/>
                <a:gd name="connsiteY24" fmla="*/ 4483385 h 8396325"/>
                <a:gd name="connsiteX25" fmla="*/ 149377 w 6437674"/>
                <a:gd name="connsiteY25" fmla="*/ 4340386 h 8396325"/>
                <a:gd name="connsiteX26" fmla="*/ 12182 w 6437674"/>
                <a:gd name="connsiteY26" fmla="*/ 4193102 h 8396325"/>
                <a:gd name="connsiteX27" fmla="*/ 161411 w 6437674"/>
                <a:gd name="connsiteY27" fmla="*/ 3774238 h 8396325"/>
                <a:gd name="connsiteX28" fmla="*/ 610905 w 6437674"/>
                <a:gd name="connsiteY28" fmla="*/ 3177697 h 8396325"/>
                <a:gd name="connsiteX29" fmla="*/ 676795 w 6437674"/>
                <a:gd name="connsiteY29" fmla="*/ 2930275 h 8396325"/>
                <a:gd name="connsiteX30" fmla="*/ 587137 w 6437674"/>
                <a:gd name="connsiteY30" fmla="*/ 2659085 h 8396325"/>
                <a:gd name="connsiteX31" fmla="*/ 588641 w 6437674"/>
                <a:gd name="connsiteY31" fmla="*/ 2332565 h 8396325"/>
                <a:gd name="connsiteX32" fmla="*/ 631966 w 6437674"/>
                <a:gd name="connsiteY32" fmla="*/ 2181385 h 8396325"/>
                <a:gd name="connsiteX33" fmla="*/ 1122979 w 6437674"/>
                <a:gd name="connsiteY33" fmla="*/ 945832 h 8396325"/>
                <a:gd name="connsiteX34" fmla="*/ 2827686 w 6437674"/>
                <a:gd name="connsiteY34" fmla="*/ 58619 h 8396325"/>
                <a:gd name="connsiteX35" fmla="*/ 3571427 w 6437674"/>
                <a:gd name="connsiteY35" fmla="*/ 173 h 839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437674" h="8396325">
                  <a:moveTo>
                    <a:pt x="3571427" y="173"/>
                  </a:moveTo>
                  <a:cubicBezTo>
                    <a:pt x="3984515" y="4070"/>
                    <a:pt x="4393393" y="74205"/>
                    <a:pt x="4776094" y="237465"/>
                  </a:cubicBezTo>
                  <a:cubicBezTo>
                    <a:pt x="5550223" y="567880"/>
                    <a:pt x="6126983" y="1238063"/>
                    <a:pt x="6344509" y="2051634"/>
                  </a:cubicBezTo>
                  <a:cubicBezTo>
                    <a:pt x="6444396" y="2424521"/>
                    <a:pt x="6463651" y="2808317"/>
                    <a:pt x="6403779" y="3183542"/>
                  </a:cubicBezTo>
                  <a:cubicBezTo>
                    <a:pt x="6344207" y="3556818"/>
                    <a:pt x="6206712" y="3918015"/>
                    <a:pt x="6022281" y="4255445"/>
                  </a:cubicBezTo>
                  <a:cubicBezTo>
                    <a:pt x="5888095" y="4501697"/>
                    <a:pt x="5728335" y="4737041"/>
                    <a:pt x="5621527" y="4996542"/>
                  </a:cubicBezTo>
                  <a:cubicBezTo>
                    <a:pt x="5517729" y="5249029"/>
                    <a:pt x="5466281" y="5517103"/>
                    <a:pt x="5438902" y="5789462"/>
                  </a:cubicBezTo>
                  <a:cubicBezTo>
                    <a:pt x="5361880" y="6559393"/>
                    <a:pt x="5481925" y="7335947"/>
                    <a:pt x="5787004" y="8047433"/>
                  </a:cubicBezTo>
                  <a:cubicBezTo>
                    <a:pt x="5345031" y="7994831"/>
                    <a:pt x="4899449" y="8019768"/>
                    <a:pt x="4469813" y="8118737"/>
                  </a:cubicBezTo>
                  <a:cubicBezTo>
                    <a:pt x="4015505" y="8223551"/>
                    <a:pt x="3571126" y="8414085"/>
                    <a:pt x="3097563" y="8394992"/>
                  </a:cubicBezTo>
                  <a:cubicBezTo>
                    <a:pt x="2763601" y="8381355"/>
                    <a:pt x="2442277" y="8261735"/>
                    <a:pt x="2180824" y="8053277"/>
                  </a:cubicBezTo>
                  <a:cubicBezTo>
                    <a:pt x="2232272" y="7681170"/>
                    <a:pt x="2248519" y="7305166"/>
                    <a:pt x="2230166" y="6929941"/>
                  </a:cubicBezTo>
                  <a:cubicBezTo>
                    <a:pt x="2223547" y="6797074"/>
                    <a:pt x="2210309" y="6658751"/>
                    <a:pt x="2126668" y="6555107"/>
                  </a:cubicBezTo>
                  <a:cubicBezTo>
                    <a:pt x="2062283" y="6475620"/>
                    <a:pt x="1969917" y="6432370"/>
                    <a:pt x="1875144" y="6411719"/>
                  </a:cubicBezTo>
                  <a:cubicBezTo>
                    <a:pt x="1772549" y="6389509"/>
                    <a:pt x="1664538" y="6393795"/>
                    <a:pt x="1555023" y="6393405"/>
                  </a:cubicBezTo>
                  <a:cubicBezTo>
                    <a:pt x="1402183" y="6393016"/>
                    <a:pt x="1253555" y="6381717"/>
                    <a:pt x="1109440" y="6356000"/>
                  </a:cubicBezTo>
                  <a:cubicBezTo>
                    <a:pt x="953591" y="6328725"/>
                    <a:pt x="790522" y="6281579"/>
                    <a:pt x="683715" y="6152607"/>
                  </a:cubicBezTo>
                  <a:cubicBezTo>
                    <a:pt x="600375" y="6051691"/>
                    <a:pt x="572996" y="5917654"/>
                    <a:pt x="595260" y="5788293"/>
                  </a:cubicBezTo>
                  <a:cubicBezTo>
                    <a:pt x="610604" y="5698286"/>
                    <a:pt x="649416" y="5611785"/>
                    <a:pt x="645805" y="5520219"/>
                  </a:cubicBezTo>
                  <a:cubicBezTo>
                    <a:pt x="643098" y="5451253"/>
                    <a:pt x="616922" y="5384235"/>
                    <a:pt x="580818" y="5324620"/>
                  </a:cubicBezTo>
                  <a:cubicBezTo>
                    <a:pt x="544715" y="5264615"/>
                    <a:pt x="499885" y="5210455"/>
                    <a:pt x="505602" y="5139151"/>
                  </a:cubicBezTo>
                  <a:cubicBezTo>
                    <a:pt x="509212" y="5093953"/>
                    <a:pt x="535388" y="5053819"/>
                    <a:pt x="575403" y="5031999"/>
                  </a:cubicBezTo>
                  <a:cubicBezTo>
                    <a:pt x="521849" y="5015245"/>
                    <a:pt x="479727" y="4973553"/>
                    <a:pt x="462879" y="4920173"/>
                  </a:cubicBezTo>
                  <a:cubicBezTo>
                    <a:pt x="441217" y="4851595"/>
                    <a:pt x="464082" y="4780681"/>
                    <a:pt x="473710" y="4712104"/>
                  </a:cubicBezTo>
                  <a:cubicBezTo>
                    <a:pt x="484541" y="4636513"/>
                    <a:pt x="480931" y="4558975"/>
                    <a:pt x="461675" y="4483385"/>
                  </a:cubicBezTo>
                  <a:lnTo>
                    <a:pt x="149377" y="4340386"/>
                  </a:lnTo>
                  <a:cubicBezTo>
                    <a:pt x="83788" y="4314281"/>
                    <a:pt x="33543" y="4260510"/>
                    <a:pt x="12182" y="4193102"/>
                  </a:cubicBezTo>
                  <a:cubicBezTo>
                    <a:pt x="-35054" y="4043480"/>
                    <a:pt x="63630" y="3900092"/>
                    <a:pt x="161411" y="3774238"/>
                  </a:cubicBezTo>
                  <a:cubicBezTo>
                    <a:pt x="314552" y="3577469"/>
                    <a:pt x="463782" y="3378362"/>
                    <a:pt x="610905" y="3177697"/>
                  </a:cubicBezTo>
                  <a:cubicBezTo>
                    <a:pt x="663256" y="3106393"/>
                    <a:pt x="687626" y="3017944"/>
                    <a:pt x="676795" y="2930275"/>
                  </a:cubicBezTo>
                  <a:cubicBezTo>
                    <a:pt x="665061" y="2834813"/>
                    <a:pt x="614215" y="2750261"/>
                    <a:pt x="587137" y="2659085"/>
                  </a:cubicBezTo>
                  <a:cubicBezTo>
                    <a:pt x="555546" y="2552713"/>
                    <a:pt x="555847" y="2439327"/>
                    <a:pt x="588641" y="2332565"/>
                  </a:cubicBezTo>
                  <a:cubicBezTo>
                    <a:pt x="603383" y="2282302"/>
                    <a:pt x="617825" y="2231648"/>
                    <a:pt x="631966" y="2181385"/>
                  </a:cubicBezTo>
                  <a:cubicBezTo>
                    <a:pt x="753215" y="1751221"/>
                    <a:pt x="857615" y="1306640"/>
                    <a:pt x="1122979" y="945832"/>
                  </a:cubicBezTo>
                  <a:cubicBezTo>
                    <a:pt x="1517715" y="410076"/>
                    <a:pt x="2169090" y="164212"/>
                    <a:pt x="2827686" y="58619"/>
                  </a:cubicBezTo>
                  <a:cubicBezTo>
                    <a:pt x="3074095" y="19266"/>
                    <a:pt x="3323513" y="-2165"/>
                    <a:pt x="3571427" y="17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3000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682B126-7418-4540-BBED-1D2536923CAC}"/>
                </a:ext>
              </a:extLst>
            </p:cNvPr>
            <p:cNvGrpSpPr/>
            <p:nvPr/>
          </p:nvGrpSpPr>
          <p:grpSpPr>
            <a:xfrm>
              <a:off x="10429569" y="5759389"/>
              <a:ext cx="4092881" cy="3586616"/>
              <a:chOff x="9394563" y="6259051"/>
              <a:chExt cx="5450410" cy="4776230"/>
            </a:xfrm>
          </p:grpSpPr>
          <p:sp>
            <p:nvSpPr>
              <p:cNvPr id="70" name="Freeform 3">
                <a:extLst>
                  <a:ext uri="{FF2B5EF4-FFF2-40B4-BE49-F238E27FC236}">
                    <a16:creationId xmlns:a16="http://schemas.microsoft.com/office/drawing/2014/main" id="{290ECB4C-1DF8-4646-9E6B-CC439A99A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9553" y="6259051"/>
                <a:ext cx="5434208" cy="4743573"/>
              </a:xfrm>
              <a:custGeom>
                <a:avLst/>
                <a:gdLst>
                  <a:gd name="T0" fmla="*/ 18641 w 19779"/>
                  <a:gd name="T1" fmla="*/ 9064 h 17263"/>
                  <a:gd name="T2" fmla="*/ 18641 w 19779"/>
                  <a:gd name="T3" fmla="*/ 9064 h 17263"/>
                  <a:gd name="T4" fmla="*/ 19101 w 19779"/>
                  <a:gd name="T5" fmla="*/ 5655 h 17263"/>
                  <a:gd name="T6" fmla="*/ 16640 w 19779"/>
                  <a:gd name="T7" fmla="*/ 3626 h 17263"/>
                  <a:gd name="T8" fmla="*/ 13149 w 19779"/>
                  <a:gd name="T9" fmla="*/ 298 h 17263"/>
                  <a:gd name="T10" fmla="*/ 9362 w 19779"/>
                  <a:gd name="T11" fmla="*/ 893 h 17263"/>
                  <a:gd name="T12" fmla="*/ 7278 w 19779"/>
                  <a:gd name="T13" fmla="*/ 704 h 17263"/>
                  <a:gd name="T14" fmla="*/ 5926 w 19779"/>
                  <a:gd name="T15" fmla="*/ 1705 h 17263"/>
                  <a:gd name="T16" fmla="*/ 3084 w 19779"/>
                  <a:gd name="T17" fmla="*/ 2490 h 17263"/>
                  <a:gd name="T18" fmla="*/ 1677 w 19779"/>
                  <a:gd name="T19" fmla="*/ 4925 h 17263"/>
                  <a:gd name="T20" fmla="*/ 82 w 19779"/>
                  <a:gd name="T21" fmla="*/ 6711 h 17263"/>
                  <a:gd name="T22" fmla="*/ 515 w 19779"/>
                  <a:gd name="T23" fmla="*/ 8280 h 17263"/>
                  <a:gd name="T24" fmla="*/ 595 w 19779"/>
                  <a:gd name="T25" fmla="*/ 10389 h 17263"/>
                  <a:gd name="T26" fmla="*/ 4952 w 19779"/>
                  <a:gd name="T27" fmla="*/ 11986 h 17263"/>
                  <a:gd name="T28" fmla="*/ 5357 w 19779"/>
                  <a:gd name="T29" fmla="*/ 11769 h 17263"/>
                  <a:gd name="T30" fmla="*/ 5439 w 19779"/>
                  <a:gd name="T31" fmla="*/ 11986 h 17263"/>
                  <a:gd name="T32" fmla="*/ 9794 w 19779"/>
                  <a:gd name="T33" fmla="*/ 13582 h 17263"/>
                  <a:gd name="T34" fmla="*/ 9956 w 19779"/>
                  <a:gd name="T35" fmla="*/ 13501 h 17263"/>
                  <a:gd name="T36" fmla="*/ 11931 w 19779"/>
                  <a:gd name="T37" fmla="*/ 13988 h 17263"/>
                  <a:gd name="T38" fmla="*/ 12283 w 19779"/>
                  <a:gd name="T39" fmla="*/ 14827 h 17263"/>
                  <a:gd name="T40" fmla="*/ 15557 w 19779"/>
                  <a:gd name="T41" fmla="*/ 17262 h 17263"/>
                  <a:gd name="T42" fmla="*/ 16125 w 19779"/>
                  <a:gd name="T43" fmla="*/ 16748 h 17263"/>
                  <a:gd name="T44" fmla="*/ 16098 w 19779"/>
                  <a:gd name="T45" fmla="*/ 16720 h 17263"/>
                  <a:gd name="T46" fmla="*/ 14096 w 19779"/>
                  <a:gd name="T47" fmla="*/ 13988 h 17263"/>
                  <a:gd name="T48" fmla="*/ 14096 w 19779"/>
                  <a:gd name="T49" fmla="*/ 13879 h 17263"/>
                  <a:gd name="T50" fmla="*/ 17208 w 19779"/>
                  <a:gd name="T51" fmla="*/ 14042 h 17263"/>
                  <a:gd name="T52" fmla="*/ 19074 w 19779"/>
                  <a:gd name="T53" fmla="*/ 9794 h 17263"/>
                  <a:gd name="T54" fmla="*/ 18641 w 19779"/>
                  <a:gd name="T55" fmla="*/ 9064 h 17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79" h="17263">
                    <a:moveTo>
                      <a:pt x="18641" y="9064"/>
                    </a:moveTo>
                    <a:lnTo>
                      <a:pt x="18641" y="9064"/>
                    </a:lnTo>
                    <a:cubicBezTo>
                      <a:pt x="19399" y="8280"/>
                      <a:pt x="19642" y="6927"/>
                      <a:pt x="19101" y="5655"/>
                    </a:cubicBezTo>
                    <a:cubicBezTo>
                      <a:pt x="18614" y="4519"/>
                      <a:pt x="17640" y="3762"/>
                      <a:pt x="16640" y="3626"/>
                    </a:cubicBezTo>
                    <a:cubicBezTo>
                      <a:pt x="16828" y="2220"/>
                      <a:pt x="15313" y="758"/>
                      <a:pt x="13149" y="298"/>
                    </a:cubicBezTo>
                    <a:cubicBezTo>
                      <a:pt x="11633" y="0"/>
                      <a:pt x="10226" y="244"/>
                      <a:pt x="9362" y="893"/>
                    </a:cubicBezTo>
                    <a:cubicBezTo>
                      <a:pt x="8767" y="568"/>
                      <a:pt x="8009" y="460"/>
                      <a:pt x="7278" y="704"/>
                    </a:cubicBezTo>
                    <a:cubicBezTo>
                      <a:pt x="6710" y="893"/>
                      <a:pt x="6250" y="1245"/>
                      <a:pt x="5926" y="1705"/>
                    </a:cubicBezTo>
                    <a:cubicBezTo>
                      <a:pt x="5033" y="1542"/>
                      <a:pt x="3950" y="1787"/>
                      <a:pt x="3084" y="2490"/>
                    </a:cubicBezTo>
                    <a:cubicBezTo>
                      <a:pt x="2245" y="3139"/>
                      <a:pt x="1759" y="4059"/>
                      <a:pt x="1677" y="4925"/>
                    </a:cubicBezTo>
                    <a:cubicBezTo>
                      <a:pt x="839" y="5141"/>
                      <a:pt x="190" y="5818"/>
                      <a:pt x="82" y="6711"/>
                    </a:cubicBezTo>
                    <a:cubicBezTo>
                      <a:pt x="0" y="7305"/>
                      <a:pt x="162" y="7847"/>
                      <a:pt x="515" y="8280"/>
                    </a:cubicBezTo>
                    <a:cubicBezTo>
                      <a:pt x="298" y="8955"/>
                      <a:pt x="298" y="9713"/>
                      <a:pt x="595" y="10389"/>
                    </a:cubicBezTo>
                    <a:cubicBezTo>
                      <a:pt x="1272" y="12013"/>
                      <a:pt x="3220" y="12716"/>
                      <a:pt x="4952" y="11986"/>
                    </a:cubicBezTo>
                    <a:cubicBezTo>
                      <a:pt x="5087" y="11904"/>
                      <a:pt x="5222" y="11851"/>
                      <a:pt x="5357" y="11769"/>
                    </a:cubicBezTo>
                    <a:cubicBezTo>
                      <a:pt x="5385" y="11851"/>
                      <a:pt x="5412" y="11931"/>
                      <a:pt x="5439" y="11986"/>
                    </a:cubicBezTo>
                    <a:cubicBezTo>
                      <a:pt x="6115" y="13609"/>
                      <a:pt x="8063" y="14312"/>
                      <a:pt x="9794" y="13582"/>
                    </a:cubicBezTo>
                    <a:cubicBezTo>
                      <a:pt x="9848" y="13555"/>
                      <a:pt x="9902" y="13528"/>
                      <a:pt x="9956" y="13501"/>
                    </a:cubicBezTo>
                    <a:cubicBezTo>
                      <a:pt x="10443" y="14015"/>
                      <a:pt x="11200" y="14232"/>
                      <a:pt x="11931" y="13988"/>
                    </a:cubicBezTo>
                    <a:cubicBezTo>
                      <a:pt x="12039" y="14285"/>
                      <a:pt x="12148" y="14556"/>
                      <a:pt x="12283" y="14827"/>
                    </a:cubicBezTo>
                    <a:cubicBezTo>
                      <a:pt x="13013" y="16207"/>
                      <a:pt x="14285" y="17099"/>
                      <a:pt x="15557" y="17262"/>
                    </a:cubicBezTo>
                    <a:cubicBezTo>
                      <a:pt x="16125" y="16748"/>
                      <a:pt x="16125" y="16748"/>
                      <a:pt x="16125" y="16748"/>
                    </a:cubicBezTo>
                    <a:cubicBezTo>
                      <a:pt x="16125" y="16720"/>
                      <a:pt x="16098" y="16720"/>
                      <a:pt x="16098" y="16720"/>
                    </a:cubicBezTo>
                    <a:cubicBezTo>
                      <a:pt x="14935" y="16342"/>
                      <a:pt x="14096" y="15259"/>
                      <a:pt x="14096" y="13988"/>
                    </a:cubicBezTo>
                    <a:cubicBezTo>
                      <a:pt x="14096" y="13961"/>
                      <a:pt x="14096" y="13907"/>
                      <a:pt x="14096" y="13879"/>
                    </a:cubicBezTo>
                    <a:cubicBezTo>
                      <a:pt x="14988" y="14394"/>
                      <a:pt x="16125" y="14502"/>
                      <a:pt x="17208" y="14042"/>
                    </a:cubicBezTo>
                    <a:cubicBezTo>
                      <a:pt x="18912" y="13311"/>
                      <a:pt x="19778" y="11418"/>
                      <a:pt x="19074" y="9794"/>
                    </a:cubicBezTo>
                    <a:cubicBezTo>
                      <a:pt x="18966" y="9523"/>
                      <a:pt x="18831" y="9280"/>
                      <a:pt x="18641" y="9064"/>
                    </a:cubicBezTo>
                  </a:path>
                </a:pathLst>
              </a:custGeom>
              <a:solidFill>
                <a:schemeClr val="accent2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4">
                <a:extLst>
                  <a:ext uri="{FF2B5EF4-FFF2-40B4-BE49-F238E27FC236}">
                    <a16:creationId xmlns:a16="http://schemas.microsoft.com/office/drawing/2014/main" id="{3339AFAF-B51F-FE43-9BEE-D289CDB16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60A4707A-2CA6-6A42-A8B9-36631594D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6740" y="9345677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016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89D477ED-8515-094C-923C-14B23D611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0606B5DD-D69A-1449-976A-5463DFBEA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5650" y="8773782"/>
                <a:ext cx="1211" cy="121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9688"/>
              </a:solidFill>
              <a:ln w="101600" cap="flat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2EA03574-EF72-1544-8945-9F8F6A5A0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7913" y="7920154"/>
                <a:ext cx="4357060" cy="3115127"/>
              </a:xfrm>
              <a:custGeom>
                <a:avLst/>
                <a:gdLst>
                  <a:gd name="T0" fmla="*/ 13285 w 15856"/>
                  <a:gd name="T1" fmla="*/ 8116 h 11337"/>
                  <a:gd name="T2" fmla="*/ 13285 w 15856"/>
                  <a:gd name="T3" fmla="*/ 8116 h 11337"/>
                  <a:gd name="T4" fmla="*/ 15151 w 15856"/>
                  <a:gd name="T5" fmla="*/ 3868 h 11337"/>
                  <a:gd name="T6" fmla="*/ 14718 w 15856"/>
                  <a:gd name="T7" fmla="*/ 3138 h 11337"/>
                  <a:gd name="T8" fmla="*/ 15422 w 15856"/>
                  <a:gd name="T9" fmla="*/ 1705 h 11337"/>
                  <a:gd name="T10" fmla="*/ 9037 w 15856"/>
                  <a:gd name="T11" fmla="*/ 1623 h 11337"/>
                  <a:gd name="T12" fmla="*/ 8143 w 15856"/>
                  <a:gd name="T13" fmla="*/ 4003 h 11337"/>
                  <a:gd name="T14" fmla="*/ 7873 w 15856"/>
                  <a:gd name="T15" fmla="*/ 3922 h 11337"/>
                  <a:gd name="T16" fmla="*/ 0 w 15856"/>
                  <a:gd name="T17" fmla="*/ 6303 h 11337"/>
                  <a:gd name="T18" fmla="*/ 1029 w 15856"/>
                  <a:gd name="T19" fmla="*/ 6060 h 11337"/>
                  <a:gd name="T20" fmla="*/ 1434 w 15856"/>
                  <a:gd name="T21" fmla="*/ 5843 h 11337"/>
                  <a:gd name="T22" fmla="*/ 1516 w 15856"/>
                  <a:gd name="T23" fmla="*/ 6060 h 11337"/>
                  <a:gd name="T24" fmla="*/ 5871 w 15856"/>
                  <a:gd name="T25" fmla="*/ 7656 h 11337"/>
                  <a:gd name="T26" fmla="*/ 6033 w 15856"/>
                  <a:gd name="T27" fmla="*/ 7575 h 11337"/>
                  <a:gd name="T28" fmla="*/ 8008 w 15856"/>
                  <a:gd name="T29" fmla="*/ 8062 h 11337"/>
                  <a:gd name="T30" fmla="*/ 8360 w 15856"/>
                  <a:gd name="T31" fmla="*/ 8901 h 11337"/>
                  <a:gd name="T32" fmla="*/ 11634 w 15856"/>
                  <a:gd name="T33" fmla="*/ 11336 h 11337"/>
                  <a:gd name="T34" fmla="*/ 12202 w 15856"/>
                  <a:gd name="T35" fmla="*/ 10822 h 11337"/>
                  <a:gd name="T36" fmla="*/ 12175 w 15856"/>
                  <a:gd name="T37" fmla="*/ 10794 h 11337"/>
                  <a:gd name="T38" fmla="*/ 10173 w 15856"/>
                  <a:gd name="T39" fmla="*/ 8062 h 11337"/>
                  <a:gd name="T40" fmla="*/ 10173 w 15856"/>
                  <a:gd name="T41" fmla="*/ 7953 h 11337"/>
                  <a:gd name="T42" fmla="*/ 13285 w 15856"/>
                  <a:gd name="T43" fmla="*/ 8116 h 11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56" h="11337">
                    <a:moveTo>
                      <a:pt x="13285" y="8116"/>
                    </a:moveTo>
                    <a:lnTo>
                      <a:pt x="13285" y="8116"/>
                    </a:lnTo>
                    <a:cubicBezTo>
                      <a:pt x="14989" y="7385"/>
                      <a:pt x="15855" y="5492"/>
                      <a:pt x="15151" y="3868"/>
                    </a:cubicBezTo>
                    <a:cubicBezTo>
                      <a:pt x="15043" y="3597"/>
                      <a:pt x="14908" y="3354"/>
                      <a:pt x="14718" y="3138"/>
                    </a:cubicBezTo>
                    <a:cubicBezTo>
                      <a:pt x="15070" y="2759"/>
                      <a:pt x="15314" y="2273"/>
                      <a:pt x="15422" y="1705"/>
                    </a:cubicBezTo>
                    <a:cubicBezTo>
                      <a:pt x="13230" y="81"/>
                      <a:pt x="10471" y="0"/>
                      <a:pt x="9037" y="1623"/>
                    </a:cubicBezTo>
                    <a:cubicBezTo>
                      <a:pt x="8441" y="2273"/>
                      <a:pt x="8171" y="3111"/>
                      <a:pt x="8143" y="4003"/>
                    </a:cubicBezTo>
                    <a:cubicBezTo>
                      <a:pt x="8063" y="3977"/>
                      <a:pt x="7955" y="3949"/>
                      <a:pt x="7873" y="3922"/>
                    </a:cubicBezTo>
                    <a:cubicBezTo>
                      <a:pt x="4601" y="3138"/>
                      <a:pt x="1407" y="4193"/>
                      <a:pt x="0" y="6303"/>
                    </a:cubicBezTo>
                    <a:cubicBezTo>
                      <a:pt x="352" y="6276"/>
                      <a:pt x="704" y="6195"/>
                      <a:pt x="1029" y="6060"/>
                    </a:cubicBezTo>
                    <a:cubicBezTo>
                      <a:pt x="1164" y="5978"/>
                      <a:pt x="1299" y="5925"/>
                      <a:pt x="1434" y="5843"/>
                    </a:cubicBezTo>
                    <a:cubicBezTo>
                      <a:pt x="1462" y="5925"/>
                      <a:pt x="1489" y="6005"/>
                      <a:pt x="1516" y="6060"/>
                    </a:cubicBezTo>
                    <a:cubicBezTo>
                      <a:pt x="2192" y="7683"/>
                      <a:pt x="4140" y="8386"/>
                      <a:pt x="5871" y="7656"/>
                    </a:cubicBezTo>
                    <a:cubicBezTo>
                      <a:pt x="5925" y="7629"/>
                      <a:pt x="5979" y="7602"/>
                      <a:pt x="6033" y="7575"/>
                    </a:cubicBezTo>
                    <a:cubicBezTo>
                      <a:pt x="6520" y="8089"/>
                      <a:pt x="7277" y="8306"/>
                      <a:pt x="8008" y="8062"/>
                    </a:cubicBezTo>
                    <a:cubicBezTo>
                      <a:pt x="8116" y="8359"/>
                      <a:pt x="8225" y="8630"/>
                      <a:pt x="8360" y="8901"/>
                    </a:cubicBezTo>
                    <a:cubicBezTo>
                      <a:pt x="9090" y="10281"/>
                      <a:pt x="10362" y="11173"/>
                      <a:pt x="11634" y="11336"/>
                    </a:cubicBezTo>
                    <a:cubicBezTo>
                      <a:pt x="12202" y="10822"/>
                      <a:pt x="12202" y="10822"/>
                      <a:pt x="12202" y="10822"/>
                    </a:cubicBezTo>
                    <a:cubicBezTo>
                      <a:pt x="12202" y="10794"/>
                      <a:pt x="12175" y="10794"/>
                      <a:pt x="12175" y="10794"/>
                    </a:cubicBezTo>
                    <a:cubicBezTo>
                      <a:pt x="11012" y="10416"/>
                      <a:pt x="10173" y="9333"/>
                      <a:pt x="10173" y="8062"/>
                    </a:cubicBezTo>
                    <a:cubicBezTo>
                      <a:pt x="10173" y="8035"/>
                      <a:pt x="10173" y="7981"/>
                      <a:pt x="10173" y="7953"/>
                    </a:cubicBezTo>
                    <a:cubicBezTo>
                      <a:pt x="11065" y="8468"/>
                      <a:pt x="12202" y="8576"/>
                      <a:pt x="13285" y="8116"/>
                    </a:cubicBezTo>
                  </a:path>
                </a:pathLst>
              </a:custGeom>
              <a:solidFill>
                <a:schemeClr val="accent4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2F27F605-30EA-114F-B780-91DC06B4C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3073" y="6260390"/>
                <a:ext cx="3219329" cy="3338069"/>
              </a:xfrm>
              <a:custGeom>
                <a:avLst/>
                <a:gdLst>
                  <a:gd name="T0" fmla="*/ 11146 w 11715"/>
                  <a:gd name="T1" fmla="*/ 9794 h 12149"/>
                  <a:gd name="T2" fmla="*/ 11146 w 11715"/>
                  <a:gd name="T3" fmla="*/ 9794 h 12149"/>
                  <a:gd name="T4" fmla="*/ 10713 w 11715"/>
                  <a:gd name="T5" fmla="*/ 9064 h 12149"/>
                  <a:gd name="T6" fmla="*/ 11173 w 11715"/>
                  <a:gd name="T7" fmla="*/ 5655 h 12149"/>
                  <a:gd name="T8" fmla="*/ 8712 w 11715"/>
                  <a:gd name="T9" fmla="*/ 3626 h 12149"/>
                  <a:gd name="T10" fmla="*/ 5221 w 11715"/>
                  <a:gd name="T11" fmla="*/ 298 h 12149"/>
                  <a:gd name="T12" fmla="*/ 1434 w 11715"/>
                  <a:gd name="T13" fmla="*/ 893 h 12149"/>
                  <a:gd name="T14" fmla="*/ 568 w 11715"/>
                  <a:gd name="T15" fmla="*/ 2246 h 12149"/>
                  <a:gd name="T16" fmla="*/ 3625 w 11715"/>
                  <a:gd name="T17" fmla="*/ 6982 h 12149"/>
                  <a:gd name="T18" fmla="*/ 5627 w 11715"/>
                  <a:gd name="T19" fmla="*/ 7117 h 12149"/>
                  <a:gd name="T20" fmla="*/ 6303 w 11715"/>
                  <a:gd name="T21" fmla="*/ 9523 h 12149"/>
                  <a:gd name="T22" fmla="*/ 7602 w 11715"/>
                  <a:gd name="T23" fmla="*/ 10362 h 12149"/>
                  <a:gd name="T24" fmla="*/ 9171 w 11715"/>
                  <a:gd name="T25" fmla="*/ 12067 h 12149"/>
                  <a:gd name="T26" fmla="*/ 11390 w 11715"/>
                  <a:gd name="T27" fmla="*/ 10687 h 12149"/>
                  <a:gd name="T28" fmla="*/ 11146 w 11715"/>
                  <a:gd name="T29" fmla="*/ 9794 h 1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15" h="12149">
                    <a:moveTo>
                      <a:pt x="11146" y="9794"/>
                    </a:moveTo>
                    <a:lnTo>
                      <a:pt x="11146" y="9794"/>
                    </a:lnTo>
                    <a:cubicBezTo>
                      <a:pt x="11038" y="9523"/>
                      <a:pt x="10903" y="9280"/>
                      <a:pt x="10713" y="9064"/>
                    </a:cubicBezTo>
                    <a:cubicBezTo>
                      <a:pt x="11471" y="8280"/>
                      <a:pt x="11714" y="6927"/>
                      <a:pt x="11173" y="5655"/>
                    </a:cubicBezTo>
                    <a:cubicBezTo>
                      <a:pt x="10686" y="4519"/>
                      <a:pt x="9712" y="3762"/>
                      <a:pt x="8712" y="3626"/>
                    </a:cubicBezTo>
                    <a:cubicBezTo>
                      <a:pt x="8900" y="2220"/>
                      <a:pt x="7385" y="758"/>
                      <a:pt x="5221" y="298"/>
                    </a:cubicBezTo>
                    <a:cubicBezTo>
                      <a:pt x="3705" y="0"/>
                      <a:pt x="2298" y="244"/>
                      <a:pt x="1434" y="893"/>
                    </a:cubicBezTo>
                    <a:cubicBezTo>
                      <a:pt x="1407" y="893"/>
                      <a:pt x="731" y="1705"/>
                      <a:pt x="568" y="2246"/>
                    </a:cubicBezTo>
                    <a:cubicBezTo>
                      <a:pt x="0" y="4221"/>
                      <a:pt x="1380" y="6332"/>
                      <a:pt x="3625" y="6982"/>
                    </a:cubicBezTo>
                    <a:cubicBezTo>
                      <a:pt x="4301" y="7170"/>
                      <a:pt x="5004" y="7198"/>
                      <a:pt x="5627" y="7117"/>
                    </a:cubicBezTo>
                    <a:cubicBezTo>
                      <a:pt x="5518" y="7982"/>
                      <a:pt x="5735" y="8874"/>
                      <a:pt x="6303" y="9523"/>
                    </a:cubicBezTo>
                    <a:cubicBezTo>
                      <a:pt x="6655" y="9929"/>
                      <a:pt x="7115" y="10200"/>
                      <a:pt x="7602" y="10362"/>
                    </a:cubicBezTo>
                    <a:cubicBezTo>
                      <a:pt x="7466" y="11336"/>
                      <a:pt x="8143" y="12013"/>
                      <a:pt x="9171" y="12067"/>
                    </a:cubicBezTo>
                    <a:cubicBezTo>
                      <a:pt x="10930" y="12148"/>
                      <a:pt x="11336" y="10687"/>
                      <a:pt x="11390" y="10687"/>
                    </a:cubicBezTo>
                    <a:cubicBezTo>
                      <a:pt x="11363" y="10389"/>
                      <a:pt x="11281" y="10091"/>
                      <a:pt x="11146" y="9794"/>
                    </a:cubicBezTo>
                  </a:path>
                </a:pathLst>
              </a:custGeom>
              <a:solidFill>
                <a:schemeClr val="accent3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B4A38551-56E3-D046-8E42-77AE0609A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563" y="7620751"/>
                <a:ext cx="1768995" cy="2162778"/>
              </a:xfrm>
              <a:custGeom>
                <a:avLst/>
                <a:gdLst>
                  <a:gd name="T0" fmla="*/ 5871 w 6440"/>
                  <a:gd name="T1" fmla="*/ 3355 h 7873"/>
                  <a:gd name="T2" fmla="*/ 5871 w 6440"/>
                  <a:gd name="T3" fmla="*/ 3355 h 7873"/>
                  <a:gd name="T4" fmla="*/ 5818 w 6440"/>
                  <a:gd name="T5" fmla="*/ 1082 h 7873"/>
                  <a:gd name="T6" fmla="*/ 3870 w 6440"/>
                  <a:gd name="T7" fmla="*/ 757 h 7873"/>
                  <a:gd name="T8" fmla="*/ 2057 w 6440"/>
                  <a:gd name="T9" fmla="*/ 0 h 7873"/>
                  <a:gd name="T10" fmla="*/ 1677 w 6440"/>
                  <a:gd name="T11" fmla="*/ 81 h 7873"/>
                  <a:gd name="T12" fmla="*/ 82 w 6440"/>
                  <a:gd name="T13" fmla="*/ 1867 h 7873"/>
                  <a:gd name="T14" fmla="*/ 515 w 6440"/>
                  <a:gd name="T15" fmla="*/ 3436 h 7873"/>
                  <a:gd name="T16" fmla="*/ 595 w 6440"/>
                  <a:gd name="T17" fmla="*/ 5545 h 7873"/>
                  <a:gd name="T18" fmla="*/ 4952 w 6440"/>
                  <a:gd name="T19" fmla="*/ 7142 h 7873"/>
                  <a:gd name="T20" fmla="*/ 5357 w 6440"/>
                  <a:gd name="T21" fmla="*/ 6925 h 7873"/>
                  <a:gd name="T22" fmla="*/ 6196 w 6440"/>
                  <a:gd name="T23" fmla="*/ 4788 h 7873"/>
                  <a:gd name="T24" fmla="*/ 5871 w 6440"/>
                  <a:gd name="T25" fmla="*/ 3355 h 7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40" h="7873">
                    <a:moveTo>
                      <a:pt x="5871" y="3355"/>
                    </a:moveTo>
                    <a:lnTo>
                      <a:pt x="5871" y="3355"/>
                    </a:lnTo>
                    <a:cubicBezTo>
                      <a:pt x="6439" y="2705"/>
                      <a:pt x="6439" y="1731"/>
                      <a:pt x="5818" y="1082"/>
                    </a:cubicBezTo>
                    <a:cubicBezTo>
                      <a:pt x="5304" y="541"/>
                      <a:pt x="4491" y="433"/>
                      <a:pt x="3870" y="757"/>
                    </a:cubicBezTo>
                    <a:cubicBezTo>
                      <a:pt x="3409" y="297"/>
                      <a:pt x="2760" y="0"/>
                      <a:pt x="2057" y="0"/>
                    </a:cubicBezTo>
                    <a:cubicBezTo>
                      <a:pt x="1922" y="0"/>
                      <a:pt x="1677" y="54"/>
                      <a:pt x="1677" y="81"/>
                    </a:cubicBezTo>
                    <a:cubicBezTo>
                      <a:pt x="839" y="297"/>
                      <a:pt x="190" y="974"/>
                      <a:pt x="82" y="1867"/>
                    </a:cubicBezTo>
                    <a:cubicBezTo>
                      <a:pt x="0" y="2461"/>
                      <a:pt x="162" y="3003"/>
                      <a:pt x="515" y="3436"/>
                    </a:cubicBezTo>
                    <a:cubicBezTo>
                      <a:pt x="298" y="4111"/>
                      <a:pt x="298" y="4869"/>
                      <a:pt x="595" y="5545"/>
                    </a:cubicBezTo>
                    <a:cubicBezTo>
                      <a:pt x="1272" y="7169"/>
                      <a:pt x="3220" y="7872"/>
                      <a:pt x="4952" y="7142"/>
                    </a:cubicBezTo>
                    <a:cubicBezTo>
                      <a:pt x="5087" y="7060"/>
                      <a:pt x="5222" y="7007"/>
                      <a:pt x="5357" y="6925"/>
                    </a:cubicBezTo>
                    <a:cubicBezTo>
                      <a:pt x="5357" y="6952"/>
                      <a:pt x="6278" y="6086"/>
                      <a:pt x="6196" y="4788"/>
                    </a:cubicBezTo>
                    <a:cubicBezTo>
                      <a:pt x="6169" y="4273"/>
                      <a:pt x="6061" y="3788"/>
                      <a:pt x="5871" y="3355"/>
                    </a:cubicBezTo>
                  </a:path>
                </a:pathLst>
              </a:custGeom>
              <a:solidFill>
                <a:schemeClr val="accent1"/>
              </a:solidFill>
              <a:ln w="101600" cap="flat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0" name="Овал 8">
            <a:extLst>
              <a:ext uri="{FF2B5EF4-FFF2-40B4-BE49-F238E27FC236}">
                <a16:creationId xmlns:a16="http://schemas.microsoft.com/office/drawing/2014/main" id="{FFC529FE-C42D-B941-B36A-DC2D2EFAD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3024" y="6012814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81" name="Овал 56">
            <a:extLst>
              <a:ext uri="{FF2B5EF4-FFF2-40B4-BE49-F238E27FC236}">
                <a16:creationId xmlns:a16="http://schemas.microsoft.com/office/drawing/2014/main" id="{CEF2C562-7315-8043-8BED-FE39119E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380" y="9346494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82" name="Овал 58">
            <a:extLst>
              <a:ext uri="{FF2B5EF4-FFF2-40B4-BE49-F238E27FC236}">
                <a16:creationId xmlns:a16="http://schemas.microsoft.com/office/drawing/2014/main" id="{BF7269D6-84EA-804E-941C-AE69D67E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945" y="6012814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83" name="Овал 59">
            <a:extLst>
              <a:ext uri="{FF2B5EF4-FFF2-40B4-BE49-F238E27FC236}">
                <a16:creationId xmlns:a16="http://schemas.microsoft.com/office/drawing/2014/main" id="{FBC429AC-059B-5047-950A-E281A95E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14" y="9346494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84" name="Полилиния 12">
            <a:extLst>
              <a:ext uri="{FF2B5EF4-FFF2-40B4-BE49-F238E27FC236}">
                <a16:creationId xmlns:a16="http://schemas.microsoft.com/office/drawing/2014/main" id="{2E1A7AB5-83DB-4140-9B92-6094D717C103}"/>
              </a:ext>
            </a:extLst>
          </p:cNvPr>
          <p:cNvSpPr>
            <a:spLocks/>
          </p:cNvSpPr>
          <p:nvPr/>
        </p:nvSpPr>
        <p:spPr bwMode="auto">
          <a:xfrm>
            <a:off x="15797870" y="4968170"/>
            <a:ext cx="1951759" cy="1087075"/>
          </a:xfrm>
          <a:custGeom>
            <a:avLst/>
            <a:gdLst>
              <a:gd name="T0" fmla="*/ 0 w 2117558"/>
              <a:gd name="T1" fmla="*/ 1179513 h 1179094"/>
              <a:gd name="T2" fmla="*/ 986667 w 2117558"/>
              <a:gd name="T3" fmla="*/ 192573 h 1179094"/>
              <a:gd name="T4" fmla="*/ 1371708 w 2117558"/>
              <a:gd name="T5" fmla="*/ 0 h 1179094"/>
              <a:gd name="T6" fmla="*/ 2117725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5" name="Полилиния 65">
            <a:extLst>
              <a:ext uri="{FF2B5EF4-FFF2-40B4-BE49-F238E27FC236}">
                <a16:creationId xmlns:a16="http://schemas.microsoft.com/office/drawing/2014/main" id="{7F464C58-FD9F-E449-927E-EEBBCF304C5C}"/>
              </a:ext>
            </a:extLst>
          </p:cNvPr>
          <p:cNvSpPr>
            <a:spLocks/>
          </p:cNvSpPr>
          <p:nvPr/>
        </p:nvSpPr>
        <p:spPr bwMode="auto">
          <a:xfrm flipH="1">
            <a:off x="6670226" y="4956465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6" name="Полилиния 69">
            <a:extLst>
              <a:ext uri="{FF2B5EF4-FFF2-40B4-BE49-F238E27FC236}">
                <a16:creationId xmlns:a16="http://schemas.microsoft.com/office/drawing/2014/main" id="{17423E99-50C1-9644-804E-85B25910A05E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6651206" y="9472320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8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7" name="Полилиния 70">
            <a:extLst>
              <a:ext uri="{FF2B5EF4-FFF2-40B4-BE49-F238E27FC236}">
                <a16:creationId xmlns:a16="http://schemas.microsoft.com/office/drawing/2014/main" id="{28ADEE99-03E4-3446-A7E6-B455216A814E}"/>
              </a:ext>
            </a:extLst>
          </p:cNvPr>
          <p:cNvSpPr>
            <a:spLocks/>
          </p:cNvSpPr>
          <p:nvPr/>
        </p:nvSpPr>
        <p:spPr bwMode="auto">
          <a:xfrm flipV="1">
            <a:off x="15805186" y="9472320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1DE6A37-A54A-8F42-80DF-C195158F0E89}"/>
              </a:ext>
            </a:extLst>
          </p:cNvPr>
          <p:cNvSpPr/>
          <p:nvPr/>
        </p:nvSpPr>
        <p:spPr>
          <a:xfrm>
            <a:off x="1926772" y="4383251"/>
            <a:ext cx="4743453" cy="117511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3CE66D1-6189-4B4E-BC1E-D1137B0935E2}"/>
              </a:ext>
            </a:extLst>
          </p:cNvPr>
          <p:cNvSpPr/>
          <p:nvPr/>
        </p:nvSpPr>
        <p:spPr>
          <a:xfrm>
            <a:off x="1926772" y="9933393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Community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046366F-4E5D-7A41-B9EA-938DB78F831E}"/>
              </a:ext>
            </a:extLst>
          </p:cNvPr>
          <p:cNvSpPr/>
          <p:nvPr/>
        </p:nvSpPr>
        <p:spPr>
          <a:xfrm>
            <a:off x="17764259" y="4383251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Competitors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556989C-64D4-5940-BE7F-1096C8B3FBD2}"/>
              </a:ext>
            </a:extLst>
          </p:cNvPr>
          <p:cNvSpPr/>
          <p:nvPr/>
        </p:nvSpPr>
        <p:spPr>
          <a:xfrm>
            <a:off x="17764259" y="9933393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Commerce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D3C9162E-9FFC-EE43-9514-18479805EC59}"/>
              </a:ext>
            </a:extLst>
          </p:cNvPr>
          <p:cNvSpPr/>
          <p:nvPr/>
        </p:nvSpPr>
        <p:spPr>
          <a:xfrm>
            <a:off x="2229762" y="5716198"/>
            <a:ext cx="4137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143B0FCD-6F19-8545-8197-E618DFA96166}"/>
              </a:ext>
            </a:extLst>
          </p:cNvPr>
          <p:cNvSpPr/>
          <p:nvPr/>
        </p:nvSpPr>
        <p:spPr>
          <a:xfrm>
            <a:off x="18080419" y="5716198"/>
            <a:ext cx="4137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6D75C7B5-4B70-704B-8F9D-D6B39934DA2C}"/>
              </a:ext>
            </a:extLst>
          </p:cNvPr>
          <p:cNvSpPr/>
          <p:nvPr/>
        </p:nvSpPr>
        <p:spPr>
          <a:xfrm>
            <a:off x="2229762" y="8402807"/>
            <a:ext cx="4137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07C63D5C-2969-3044-BFB6-1BB79F7BE3F3}"/>
              </a:ext>
            </a:extLst>
          </p:cNvPr>
          <p:cNvSpPr/>
          <p:nvPr/>
        </p:nvSpPr>
        <p:spPr>
          <a:xfrm>
            <a:off x="18080419" y="8402807"/>
            <a:ext cx="4137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7E23282E-594F-E448-ABA5-441576CDDD4A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9DA944ED-728D-E541-870A-D49A4E2FFA1D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53461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:a16="http://schemas.microsoft.com/office/drawing/2014/main" id="{CFFE5195-FC2D-8E44-AC65-282B96356028}"/>
              </a:ext>
            </a:extLst>
          </p:cNvPr>
          <p:cNvSpPr/>
          <p:nvPr/>
        </p:nvSpPr>
        <p:spPr>
          <a:xfrm rot="6865343" flipH="1">
            <a:off x="1671710" y="4468930"/>
            <a:ext cx="8224880" cy="8224880"/>
          </a:xfrm>
          <a:prstGeom prst="blockArc">
            <a:avLst>
              <a:gd name="adj1" fmla="val 13614266"/>
              <a:gd name="adj2" fmla="val 21576917"/>
              <a:gd name="adj3" fmla="val 3993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hape 834">
            <a:extLst>
              <a:ext uri="{FF2B5EF4-FFF2-40B4-BE49-F238E27FC236}">
                <a16:creationId xmlns:a16="http://schemas.microsoft.com/office/drawing/2014/main" id="{E7A1C0E3-2748-DE4D-99A9-3EF5121A8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44" y="5233919"/>
            <a:ext cx="1315765" cy="1315762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1</a:t>
            </a:r>
            <a:endParaRPr lang="ru-RU" alt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25" name="Shape 834">
            <a:extLst>
              <a:ext uri="{FF2B5EF4-FFF2-40B4-BE49-F238E27FC236}">
                <a16:creationId xmlns:a16="http://schemas.microsoft.com/office/drawing/2014/main" id="{3F7D14C8-29F1-3D48-B446-726CBFDE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44" y="10628338"/>
            <a:ext cx="1315765" cy="1315762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3</a:t>
            </a:r>
            <a:endParaRPr lang="ru-RU" alt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834">
            <a:extLst>
              <a:ext uri="{FF2B5EF4-FFF2-40B4-BE49-F238E27FC236}">
                <a16:creationId xmlns:a16="http://schemas.microsoft.com/office/drawing/2014/main" id="{1E0CA8E6-804C-194F-8D74-64AEE726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104" y="7931128"/>
            <a:ext cx="1315765" cy="1315762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2</a:t>
            </a:r>
            <a:endParaRPr lang="ru-RU" alt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22D646-80E5-B242-BC81-096810098FBD}"/>
              </a:ext>
            </a:extLst>
          </p:cNvPr>
          <p:cNvGrpSpPr/>
          <p:nvPr/>
        </p:nvGrpSpPr>
        <p:grpSpPr>
          <a:xfrm>
            <a:off x="9294909" y="4801234"/>
            <a:ext cx="4891531" cy="7638617"/>
            <a:chOff x="9384265" y="4549140"/>
            <a:chExt cx="5360435" cy="7638617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2B49088-F476-EE48-88B4-89A8F011CBBD}"/>
                </a:ext>
              </a:extLst>
            </p:cNvPr>
            <p:cNvCxnSpPr>
              <a:stCxn id="24" idx="6"/>
            </p:cNvCxnSpPr>
            <p:nvPr/>
          </p:nvCxnSpPr>
          <p:spPr>
            <a:xfrm flipV="1">
              <a:off x="9384265" y="4549140"/>
              <a:ext cx="5360435" cy="1090566"/>
            </a:xfrm>
            <a:prstGeom prst="bentConnector3">
              <a:avLst/>
            </a:prstGeom>
            <a:ln w="50800">
              <a:solidFill>
                <a:schemeClr val="bg1">
                  <a:lumMod val="50000"/>
                  <a:alpha val="2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6C77F581-FAA5-9C45-866E-65553BF9E183}"/>
                </a:ext>
              </a:extLst>
            </p:cNvPr>
            <p:cNvCxnSpPr>
              <a:cxnSpLocks/>
            </p:cNvCxnSpPr>
            <p:nvPr/>
          </p:nvCxnSpPr>
          <p:spPr>
            <a:xfrm>
              <a:off x="9384265" y="11097191"/>
              <a:ext cx="5360435" cy="1090566"/>
            </a:xfrm>
            <a:prstGeom prst="bentConnector3">
              <a:avLst/>
            </a:prstGeom>
            <a:ln w="50800">
              <a:solidFill>
                <a:schemeClr val="bg1">
                  <a:lumMod val="50000"/>
                  <a:alpha val="2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17FE1-75C6-1F47-89F3-32EE83BF7317}"/>
                </a:ext>
              </a:extLst>
            </p:cNvPr>
            <p:cNvCxnSpPr>
              <a:stCxn id="26" idx="6"/>
            </p:cNvCxnSpPr>
            <p:nvPr/>
          </p:nvCxnSpPr>
          <p:spPr>
            <a:xfrm flipV="1">
              <a:off x="10461225" y="8329275"/>
              <a:ext cx="4283475" cy="764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2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2550982-E3B1-864F-8C18-C2E135DA8305}"/>
              </a:ext>
            </a:extLst>
          </p:cNvPr>
          <p:cNvGrpSpPr/>
          <p:nvPr/>
        </p:nvGrpSpPr>
        <p:grpSpPr>
          <a:xfrm>
            <a:off x="14489283" y="4443073"/>
            <a:ext cx="8216656" cy="1595904"/>
            <a:chOff x="2148925" y="4465457"/>
            <a:chExt cx="8216656" cy="1595904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2F399BDF-9DAB-454C-BAFE-88CBB88A1D99}"/>
                </a:ext>
              </a:extLst>
            </p:cNvPr>
            <p:cNvSpPr txBox="1"/>
            <p:nvPr/>
          </p:nvSpPr>
          <p:spPr>
            <a:xfrm>
              <a:off x="2177494" y="44654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Element One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DD9E60F9-54EB-4A4C-8016-ED2B92602691}"/>
                </a:ext>
              </a:extLst>
            </p:cNvPr>
            <p:cNvSpPr/>
            <p:nvPr/>
          </p:nvSpPr>
          <p:spPr>
            <a:xfrm>
              <a:off x="2148925" y="5107254"/>
              <a:ext cx="82166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DB4023-8E7E-8B4F-8D4D-E582190FE368}"/>
              </a:ext>
            </a:extLst>
          </p:cNvPr>
          <p:cNvGrpSpPr/>
          <p:nvPr/>
        </p:nvGrpSpPr>
        <p:grpSpPr>
          <a:xfrm>
            <a:off x="14489283" y="7774101"/>
            <a:ext cx="8216656" cy="1595904"/>
            <a:chOff x="2148925" y="4465457"/>
            <a:chExt cx="8216656" cy="1595904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8048468D-A55B-CF42-A5B0-8364FB204843}"/>
                </a:ext>
              </a:extLst>
            </p:cNvPr>
            <p:cNvSpPr txBox="1"/>
            <p:nvPr/>
          </p:nvSpPr>
          <p:spPr>
            <a:xfrm>
              <a:off x="2177494" y="44654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Element Two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8A84C32D-2E08-034E-84DF-01A3F12EA54E}"/>
                </a:ext>
              </a:extLst>
            </p:cNvPr>
            <p:cNvSpPr/>
            <p:nvPr/>
          </p:nvSpPr>
          <p:spPr>
            <a:xfrm>
              <a:off x="2148925" y="5107254"/>
              <a:ext cx="82166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7622EA8-2172-004B-93FB-2CBBC9245618}"/>
              </a:ext>
            </a:extLst>
          </p:cNvPr>
          <p:cNvGrpSpPr/>
          <p:nvPr/>
        </p:nvGrpSpPr>
        <p:grpSpPr>
          <a:xfrm>
            <a:off x="14489283" y="11039815"/>
            <a:ext cx="8216656" cy="1595904"/>
            <a:chOff x="2148925" y="4465457"/>
            <a:chExt cx="8216656" cy="1595904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4B29FF7B-278E-7643-93AB-2CF3E9F4AFF8}"/>
                </a:ext>
              </a:extLst>
            </p:cNvPr>
            <p:cNvSpPr txBox="1"/>
            <p:nvPr/>
          </p:nvSpPr>
          <p:spPr>
            <a:xfrm>
              <a:off x="2177494" y="44654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Element Three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5B15C2F2-F8C0-2C41-8DC2-F81AAEF5525E}"/>
                </a:ext>
              </a:extLst>
            </p:cNvPr>
            <p:cNvSpPr/>
            <p:nvPr/>
          </p:nvSpPr>
          <p:spPr>
            <a:xfrm>
              <a:off x="2148925" y="5107254"/>
              <a:ext cx="821665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42B82-C699-334B-B727-4BEF68A093E5}"/>
              </a:ext>
            </a:extLst>
          </p:cNvPr>
          <p:cNvGrpSpPr/>
          <p:nvPr/>
        </p:nvGrpSpPr>
        <p:grpSpPr>
          <a:xfrm>
            <a:off x="2296448" y="6259051"/>
            <a:ext cx="5450410" cy="4776230"/>
            <a:chOff x="9394563" y="6259051"/>
            <a:chExt cx="5450410" cy="4776230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C748DA0F-A8B9-0941-B4AA-722ECEC53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solidFill>
              <a:schemeClr val="accent1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B6B32CE4-5341-EC49-A619-26FCB12B6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7D3F2BC6-15CA-1847-95AD-FE35362F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9B621C1C-5F66-9E44-AA3E-97EB3260C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D405C15B-551D-834B-8E93-37CE17094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762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AF8E2324-E82D-024C-A360-5B8D77F6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3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845E856A-444C-7242-AFC9-BE7C0B681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2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62A7B6B1-57E7-C343-937A-C336A2B4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1"/>
            </a:solidFill>
            <a:ln w="762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F7E85617-A0C3-3B4D-B5CE-7B514E76CBF3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B4D60253-0DD8-E540-BDB5-3628828652C3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46323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adroTexto 350">
            <a:extLst>
              <a:ext uri="{FF2B5EF4-FFF2-40B4-BE49-F238E27FC236}">
                <a16:creationId xmlns:a16="http://schemas.microsoft.com/office/drawing/2014/main" id="{7EA72418-9755-244A-AFF0-0CBB91550060}"/>
              </a:ext>
            </a:extLst>
          </p:cNvPr>
          <p:cNvSpPr txBox="1"/>
          <p:nvPr/>
        </p:nvSpPr>
        <p:spPr>
          <a:xfrm>
            <a:off x="2024581" y="5567529"/>
            <a:ext cx="10855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A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CD228478-7962-6741-AE3B-E21D9F38B066}"/>
              </a:ext>
            </a:extLst>
          </p:cNvPr>
          <p:cNvSpPr txBox="1"/>
          <p:nvPr/>
        </p:nvSpPr>
        <p:spPr>
          <a:xfrm>
            <a:off x="3110135" y="5744982"/>
            <a:ext cx="410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Element One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00036180-533A-164D-8974-96C7E3B71F53}"/>
              </a:ext>
            </a:extLst>
          </p:cNvPr>
          <p:cNvSpPr/>
          <p:nvPr/>
        </p:nvSpPr>
        <p:spPr>
          <a:xfrm>
            <a:off x="3110136" y="6479530"/>
            <a:ext cx="41092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F64E4C5E-BC96-C647-A881-D9E1B8982597}"/>
              </a:ext>
            </a:extLst>
          </p:cNvPr>
          <p:cNvSpPr txBox="1"/>
          <p:nvPr/>
        </p:nvSpPr>
        <p:spPr>
          <a:xfrm>
            <a:off x="7312478" y="5567529"/>
            <a:ext cx="10358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B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513682BC-4D1A-5041-BF24-46E58C4CDF1C}"/>
              </a:ext>
            </a:extLst>
          </p:cNvPr>
          <p:cNvSpPr txBox="1"/>
          <p:nvPr/>
        </p:nvSpPr>
        <p:spPr>
          <a:xfrm>
            <a:off x="8348339" y="5744982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Element Two</a:t>
            </a: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60417675-79C1-E942-8BBA-3B33DD591512}"/>
              </a:ext>
            </a:extLst>
          </p:cNvPr>
          <p:cNvSpPr/>
          <p:nvPr/>
        </p:nvSpPr>
        <p:spPr>
          <a:xfrm>
            <a:off x="8348339" y="6479530"/>
            <a:ext cx="4107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187FA649-D4BD-BC4D-A4D5-45D033F76D23}"/>
              </a:ext>
            </a:extLst>
          </p:cNvPr>
          <p:cNvSpPr txBox="1"/>
          <p:nvPr/>
        </p:nvSpPr>
        <p:spPr>
          <a:xfrm>
            <a:off x="1988513" y="8568555"/>
            <a:ext cx="11576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3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C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27FA6103-B93E-8849-B6C6-6120B0B0C6AC}"/>
              </a:ext>
            </a:extLst>
          </p:cNvPr>
          <p:cNvSpPr txBox="1"/>
          <p:nvPr/>
        </p:nvSpPr>
        <p:spPr>
          <a:xfrm>
            <a:off x="3110135" y="8746008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Element Three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557FD53E-3DD8-3F48-AB25-8FAC4B0B0811}"/>
              </a:ext>
            </a:extLst>
          </p:cNvPr>
          <p:cNvSpPr/>
          <p:nvPr/>
        </p:nvSpPr>
        <p:spPr>
          <a:xfrm>
            <a:off x="3110135" y="9480556"/>
            <a:ext cx="4107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F68E433B-1471-6A40-B5C5-6B63AE4763F1}"/>
              </a:ext>
            </a:extLst>
          </p:cNvPr>
          <p:cNvSpPr txBox="1"/>
          <p:nvPr/>
        </p:nvSpPr>
        <p:spPr>
          <a:xfrm>
            <a:off x="7249961" y="8568555"/>
            <a:ext cx="11608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Poppins SemiBold" pitchFamily="2" charset="77"/>
                <a:ea typeface="Lato Heavy" charset="0"/>
                <a:cs typeface="Poppins SemiBold" pitchFamily="2" charset="77"/>
              </a:rPr>
              <a:t>D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0008AA30-7DA7-A748-A4A2-4B5AE433771A}"/>
              </a:ext>
            </a:extLst>
          </p:cNvPr>
          <p:cNvSpPr txBox="1"/>
          <p:nvPr/>
        </p:nvSpPr>
        <p:spPr>
          <a:xfrm>
            <a:off x="8348339" y="8746008"/>
            <a:ext cx="358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Element Four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71C66C8F-DAEA-2445-BEE9-FF170E6A0AC1}"/>
              </a:ext>
            </a:extLst>
          </p:cNvPr>
          <p:cNvSpPr/>
          <p:nvPr/>
        </p:nvSpPr>
        <p:spPr>
          <a:xfrm>
            <a:off x="8348339" y="9480556"/>
            <a:ext cx="4107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C301820D-C2EB-6C42-93A3-36FE6749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837" y="4637777"/>
            <a:ext cx="8199404" cy="7157335"/>
          </a:xfrm>
          <a:custGeom>
            <a:avLst/>
            <a:gdLst>
              <a:gd name="T0" fmla="*/ 18641 w 19779"/>
              <a:gd name="T1" fmla="*/ 9064 h 17263"/>
              <a:gd name="T2" fmla="*/ 18641 w 19779"/>
              <a:gd name="T3" fmla="*/ 9064 h 17263"/>
              <a:gd name="T4" fmla="*/ 19101 w 19779"/>
              <a:gd name="T5" fmla="*/ 5655 h 17263"/>
              <a:gd name="T6" fmla="*/ 16640 w 19779"/>
              <a:gd name="T7" fmla="*/ 3626 h 17263"/>
              <a:gd name="T8" fmla="*/ 13149 w 19779"/>
              <a:gd name="T9" fmla="*/ 298 h 17263"/>
              <a:gd name="T10" fmla="*/ 9362 w 19779"/>
              <a:gd name="T11" fmla="*/ 893 h 17263"/>
              <a:gd name="T12" fmla="*/ 7278 w 19779"/>
              <a:gd name="T13" fmla="*/ 704 h 17263"/>
              <a:gd name="T14" fmla="*/ 5926 w 19779"/>
              <a:gd name="T15" fmla="*/ 1705 h 17263"/>
              <a:gd name="T16" fmla="*/ 3084 w 19779"/>
              <a:gd name="T17" fmla="*/ 2490 h 17263"/>
              <a:gd name="T18" fmla="*/ 1677 w 19779"/>
              <a:gd name="T19" fmla="*/ 4925 h 17263"/>
              <a:gd name="T20" fmla="*/ 82 w 19779"/>
              <a:gd name="T21" fmla="*/ 6711 h 17263"/>
              <a:gd name="T22" fmla="*/ 515 w 19779"/>
              <a:gd name="T23" fmla="*/ 8280 h 17263"/>
              <a:gd name="T24" fmla="*/ 595 w 19779"/>
              <a:gd name="T25" fmla="*/ 10389 h 17263"/>
              <a:gd name="T26" fmla="*/ 4952 w 19779"/>
              <a:gd name="T27" fmla="*/ 11986 h 17263"/>
              <a:gd name="T28" fmla="*/ 5357 w 19779"/>
              <a:gd name="T29" fmla="*/ 11769 h 17263"/>
              <a:gd name="T30" fmla="*/ 5439 w 19779"/>
              <a:gd name="T31" fmla="*/ 11986 h 17263"/>
              <a:gd name="T32" fmla="*/ 9794 w 19779"/>
              <a:gd name="T33" fmla="*/ 13582 h 17263"/>
              <a:gd name="T34" fmla="*/ 9956 w 19779"/>
              <a:gd name="T35" fmla="*/ 13501 h 17263"/>
              <a:gd name="T36" fmla="*/ 11931 w 19779"/>
              <a:gd name="T37" fmla="*/ 13988 h 17263"/>
              <a:gd name="T38" fmla="*/ 12283 w 19779"/>
              <a:gd name="T39" fmla="*/ 14827 h 17263"/>
              <a:gd name="T40" fmla="*/ 15557 w 19779"/>
              <a:gd name="T41" fmla="*/ 17262 h 17263"/>
              <a:gd name="T42" fmla="*/ 16125 w 19779"/>
              <a:gd name="T43" fmla="*/ 16748 h 17263"/>
              <a:gd name="T44" fmla="*/ 16098 w 19779"/>
              <a:gd name="T45" fmla="*/ 16720 h 17263"/>
              <a:gd name="T46" fmla="*/ 14096 w 19779"/>
              <a:gd name="T47" fmla="*/ 13988 h 17263"/>
              <a:gd name="T48" fmla="*/ 14096 w 19779"/>
              <a:gd name="T49" fmla="*/ 13879 h 17263"/>
              <a:gd name="T50" fmla="*/ 17208 w 19779"/>
              <a:gd name="T51" fmla="*/ 14042 h 17263"/>
              <a:gd name="T52" fmla="*/ 19074 w 19779"/>
              <a:gd name="T53" fmla="*/ 9794 h 17263"/>
              <a:gd name="T54" fmla="*/ 18641 w 19779"/>
              <a:gd name="T55" fmla="*/ 9064 h 17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779" h="17263">
                <a:moveTo>
                  <a:pt x="18641" y="9064"/>
                </a:moveTo>
                <a:lnTo>
                  <a:pt x="18641" y="9064"/>
                </a:lnTo>
                <a:cubicBezTo>
                  <a:pt x="19399" y="8280"/>
                  <a:pt x="19642" y="6927"/>
                  <a:pt x="19101" y="5655"/>
                </a:cubicBezTo>
                <a:cubicBezTo>
                  <a:pt x="18614" y="4519"/>
                  <a:pt x="17640" y="3762"/>
                  <a:pt x="16640" y="3626"/>
                </a:cubicBezTo>
                <a:cubicBezTo>
                  <a:pt x="16828" y="2220"/>
                  <a:pt x="15313" y="758"/>
                  <a:pt x="13149" y="298"/>
                </a:cubicBezTo>
                <a:cubicBezTo>
                  <a:pt x="11633" y="0"/>
                  <a:pt x="10226" y="244"/>
                  <a:pt x="9362" y="893"/>
                </a:cubicBezTo>
                <a:cubicBezTo>
                  <a:pt x="8767" y="568"/>
                  <a:pt x="8009" y="460"/>
                  <a:pt x="7278" y="704"/>
                </a:cubicBezTo>
                <a:cubicBezTo>
                  <a:pt x="6710" y="893"/>
                  <a:pt x="6250" y="1245"/>
                  <a:pt x="5926" y="1705"/>
                </a:cubicBezTo>
                <a:cubicBezTo>
                  <a:pt x="5033" y="1542"/>
                  <a:pt x="3950" y="1787"/>
                  <a:pt x="3084" y="2490"/>
                </a:cubicBezTo>
                <a:cubicBezTo>
                  <a:pt x="2245" y="3139"/>
                  <a:pt x="1759" y="4059"/>
                  <a:pt x="1677" y="4925"/>
                </a:cubicBezTo>
                <a:cubicBezTo>
                  <a:pt x="839" y="5141"/>
                  <a:pt x="190" y="5818"/>
                  <a:pt x="82" y="6711"/>
                </a:cubicBezTo>
                <a:cubicBezTo>
                  <a:pt x="0" y="7305"/>
                  <a:pt x="162" y="7847"/>
                  <a:pt x="515" y="8280"/>
                </a:cubicBezTo>
                <a:cubicBezTo>
                  <a:pt x="298" y="8955"/>
                  <a:pt x="298" y="9713"/>
                  <a:pt x="595" y="10389"/>
                </a:cubicBezTo>
                <a:cubicBezTo>
                  <a:pt x="1272" y="12013"/>
                  <a:pt x="3220" y="12716"/>
                  <a:pt x="4952" y="11986"/>
                </a:cubicBezTo>
                <a:cubicBezTo>
                  <a:pt x="5087" y="11904"/>
                  <a:pt x="5222" y="11851"/>
                  <a:pt x="5357" y="11769"/>
                </a:cubicBezTo>
                <a:cubicBezTo>
                  <a:pt x="5385" y="11851"/>
                  <a:pt x="5412" y="11931"/>
                  <a:pt x="5439" y="11986"/>
                </a:cubicBezTo>
                <a:cubicBezTo>
                  <a:pt x="6115" y="13609"/>
                  <a:pt x="8063" y="14312"/>
                  <a:pt x="9794" y="13582"/>
                </a:cubicBezTo>
                <a:cubicBezTo>
                  <a:pt x="9848" y="13555"/>
                  <a:pt x="9902" y="13528"/>
                  <a:pt x="9956" y="13501"/>
                </a:cubicBezTo>
                <a:cubicBezTo>
                  <a:pt x="10443" y="14015"/>
                  <a:pt x="11200" y="14232"/>
                  <a:pt x="11931" y="13988"/>
                </a:cubicBezTo>
                <a:cubicBezTo>
                  <a:pt x="12039" y="14285"/>
                  <a:pt x="12148" y="14556"/>
                  <a:pt x="12283" y="14827"/>
                </a:cubicBezTo>
                <a:cubicBezTo>
                  <a:pt x="13013" y="16207"/>
                  <a:pt x="14285" y="17099"/>
                  <a:pt x="15557" y="17262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16720"/>
                  <a:pt x="16098" y="16720"/>
                  <a:pt x="16098" y="16720"/>
                </a:cubicBezTo>
                <a:cubicBezTo>
                  <a:pt x="14935" y="16342"/>
                  <a:pt x="14096" y="15259"/>
                  <a:pt x="14096" y="13988"/>
                </a:cubicBezTo>
                <a:cubicBezTo>
                  <a:pt x="14096" y="13961"/>
                  <a:pt x="14096" y="13907"/>
                  <a:pt x="14096" y="13879"/>
                </a:cubicBezTo>
                <a:cubicBezTo>
                  <a:pt x="14988" y="14394"/>
                  <a:pt x="16125" y="14502"/>
                  <a:pt x="17208" y="14042"/>
                </a:cubicBezTo>
                <a:cubicBezTo>
                  <a:pt x="18912" y="13311"/>
                  <a:pt x="19778" y="11418"/>
                  <a:pt x="19074" y="9794"/>
                </a:cubicBezTo>
                <a:cubicBezTo>
                  <a:pt x="18966" y="9523"/>
                  <a:pt x="18831" y="9280"/>
                  <a:pt x="18641" y="9064"/>
                </a:cubicBezTo>
              </a:path>
            </a:pathLst>
          </a:custGeom>
          <a:solidFill>
            <a:schemeClr val="accent2"/>
          </a:solidFill>
          <a:ln w="127000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7A94BD08-4D90-3646-80A4-F347A322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345" y="9295029"/>
            <a:ext cx="1827" cy="182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9688"/>
          </a:solidFill>
          <a:ln w="127000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4696279C-68B3-9D47-8148-C0768EE9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3345" y="9295029"/>
            <a:ext cx="1827" cy="182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9688"/>
          </a:solidFill>
          <a:ln w="127000" cap="flat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7B4B7D23-7A3A-9D4C-927C-076EA898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498" y="8432126"/>
            <a:ext cx="1827" cy="182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9688"/>
          </a:solidFill>
          <a:ln w="127000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DE2F730B-B40E-FD48-A8E4-99EF85749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498" y="8432126"/>
            <a:ext cx="1827" cy="182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9688"/>
          </a:solidFill>
          <a:ln w="127000" cap="flat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41D4AEDD-243F-2A4F-A677-A77C9BBA4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8920" y="7144130"/>
            <a:ext cx="6574149" cy="4700256"/>
          </a:xfrm>
          <a:custGeom>
            <a:avLst/>
            <a:gdLst>
              <a:gd name="T0" fmla="*/ 13285 w 15856"/>
              <a:gd name="T1" fmla="*/ 8116 h 11337"/>
              <a:gd name="T2" fmla="*/ 13285 w 15856"/>
              <a:gd name="T3" fmla="*/ 8116 h 11337"/>
              <a:gd name="T4" fmla="*/ 15151 w 15856"/>
              <a:gd name="T5" fmla="*/ 3868 h 11337"/>
              <a:gd name="T6" fmla="*/ 14718 w 15856"/>
              <a:gd name="T7" fmla="*/ 3138 h 11337"/>
              <a:gd name="T8" fmla="*/ 15422 w 15856"/>
              <a:gd name="T9" fmla="*/ 1705 h 11337"/>
              <a:gd name="T10" fmla="*/ 9037 w 15856"/>
              <a:gd name="T11" fmla="*/ 1623 h 11337"/>
              <a:gd name="T12" fmla="*/ 8143 w 15856"/>
              <a:gd name="T13" fmla="*/ 4003 h 11337"/>
              <a:gd name="T14" fmla="*/ 7873 w 15856"/>
              <a:gd name="T15" fmla="*/ 3922 h 11337"/>
              <a:gd name="T16" fmla="*/ 0 w 15856"/>
              <a:gd name="T17" fmla="*/ 6303 h 11337"/>
              <a:gd name="T18" fmla="*/ 1029 w 15856"/>
              <a:gd name="T19" fmla="*/ 6060 h 11337"/>
              <a:gd name="T20" fmla="*/ 1434 w 15856"/>
              <a:gd name="T21" fmla="*/ 5843 h 11337"/>
              <a:gd name="T22" fmla="*/ 1516 w 15856"/>
              <a:gd name="T23" fmla="*/ 6060 h 11337"/>
              <a:gd name="T24" fmla="*/ 5871 w 15856"/>
              <a:gd name="T25" fmla="*/ 7656 h 11337"/>
              <a:gd name="T26" fmla="*/ 6033 w 15856"/>
              <a:gd name="T27" fmla="*/ 7575 h 11337"/>
              <a:gd name="T28" fmla="*/ 8008 w 15856"/>
              <a:gd name="T29" fmla="*/ 8062 h 11337"/>
              <a:gd name="T30" fmla="*/ 8360 w 15856"/>
              <a:gd name="T31" fmla="*/ 8901 h 11337"/>
              <a:gd name="T32" fmla="*/ 11634 w 15856"/>
              <a:gd name="T33" fmla="*/ 11336 h 11337"/>
              <a:gd name="T34" fmla="*/ 12202 w 15856"/>
              <a:gd name="T35" fmla="*/ 10822 h 11337"/>
              <a:gd name="T36" fmla="*/ 12175 w 15856"/>
              <a:gd name="T37" fmla="*/ 10794 h 11337"/>
              <a:gd name="T38" fmla="*/ 10173 w 15856"/>
              <a:gd name="T39" fmla="*/ 8062 h 11337"/>
              <a:gd name="T40" fmla="*/ 10173 w 15856"/>
              <a:gd name="T41" fmla="*/ 7953 h 11337"/>
              <a:gd name="T42" fmla="*/ 13285 w 15856"/>
              <a:gd name="T43" fmla="*/ 8116 h 1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56" h="11337">
                <a:moveTo>
                  <a:pt x="13285" y="8116"/>
                </a:moveTo>
                <a:lnTo>
                  <a:pt x="13285" y="8116"/>
                </a:lnTo>
                <a:cubicBezTo>
                  <a:pt x="14989" y="7385"/>
                  <a:pt x="15855" y="5492"/>
                  <a:pt x="15151" y="3868"/>
                </a:cubicBezTo>
                <a:cubicBezTo>
                  <a:pt x="15043" y="3597"/>
                  <a:pt x="14908" y="3354"/>
                  <a:pt x="14718" y="3138"/>
                </a:cubicBezTo>
                <a:cubicBezTo>
                  <a:pt x="15070" y="2759"/>
                  <a:pt x="15314" y="2273"/>
                  <a:pt x="15422" y="1705"/>
                </a:cubicBezTo>
                <a:cubicBezTo>
                  <a:pt x="13230" y="81"/>
                  <a:pt x="10471" y="0"/>
                  <a:pt x="9037" y="1623"/>
                </a:cubicBezTo>
                <a:cubicBezTo>
                  <a:pt x="8441" y="2273"/>
                  <a:pt x="8171" y="3111"/>
                  <a:pt x="8143" y="4003"/>
                </a:cubicBezTo>
                <a:cubicBezTo>
                  <a:pt x="8063" y="3977"/>
                  <a:pt x="7955" y="3949"/>
                  <a:pt x="7873" y="3922"/>
                </a:cubicBezTo>
                <a:cubicBezTo>
                  <a:pt x="4601" y="3138"/>
                  <a:pt x="1407" y="4193"/>
                  <a:pt x="0" y="6303"/>
                </a:cubicBezTo>
                <a:cubicBezTo>
                  <a:pt x="352" y="6276"/>
                  <a:pt x="704" y="6195"/>
                  <a:pt x="1029" y="6060"/>
                </a:cubicBezTo>
                <a:cubicBezTo>
                  <a:pt x="1164" y="5978"/>
                  <a:pt x="1299" y="5925"/>
                  <a:pt x="1434" y="5843"/>
                </a:cubicBezTo>
                <a:cubicBezTo>
                  <a:pt x="1462" y="5925"/>
                  <a:pt x="1489" y="6005"/>
                  <a:pt x="1516" y="6060"/>
                </a:cubicBezTo>
                <a:cubicBezTo>
                  <a:pt x="2192" y="7683"/>
                  <a:pt x="4140" y="8386"/>
                  <a:pt x="5871" y="7656"/>
                </a:cubicBezTo>
                <a:cubicBezTo>
                  <a:pt x="5925" y="7629"/>
                  <a:pt x="5979" y="7602"/>
                  <a:pt x="6033" y="7575"/>
                </a:cubicBezTo>
                <a:cubicBezTo>
                  <a:pt x="6520" y="8089"/>
                  <a:pt x="7277" y="8306"/>
                  <a:pt x="8008" y="8062"/>
                </a:cubicBezTo>
                <a:cubicBezTo>
                  <a:pt x="8116" y="8359"/>
                  <a:pt x="8225" y="8630"/>
                  <a:pt x="8360" y="8901"/>
                </a:cubicBezTo>
                <a:cubicBezTo>
                  <a:pt x="9090" y="10281"/>
                  <a:pt x="10362" y="11173"/>
                  <a:pt x="11634" y="11336"/>
                </a:cubicBezTo>
                <a:cubicBezTo>
                  <a:pt x="12202" y="10822"/>
                  <a:pt x="12202" y="10822"/>
                  <a:pt x="12202" y="10822"/>
                </a:cubicBezTo>
                <a:cubicBezTo>
                  <a:pt x="12202" y="10794"/>
                  <a:pt x="12175" y="10794"/>
                  <a:pt x="12175" y="10794"/>
                </a:cubicBezTo>
                <a:cubicBezTo>
                  <a:pt x="11012" y="10416"/>
                  <a:pt x="10173" y="9333"/>
                  <a:pt x="10173" y="8062"/>
                </a:cubicBezTo>
                <a:cubicBezTo>
                  <a:pt x="10173" y="8035"/>
                  <a:pt x="10173" y="7981"/>
                  <a:pt x="10173" y="7953"/>
                </a:cubicBezTo>
                <a:cubicBezTo>
                  <a:pt x="11065" y="8468"/>
                  <a:pt x="12202" y="8576"/>
                  <a:pt x="13285" y="8116"/>
                </a:cubicBezTo>
              </a:path>
            </a:pathLst>
          </a:custGeom>
          <a:solidFill>
            <a:schemeClr val="accent4"/>
          </a:solidFill>
          <a:ln w="1270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FB0CA825-1AE7-494E-B478-1CD22D58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529" y="4639797"/>
            <a:ext cx="4857484" cy="5036641"/>
          </a:xfrm>
          <a:custGeom>
            <a:avLst/>
            <a:gdLst>
              <a:gd name="T0" fmla="*/ 11146 w 11715"/>
              <a:gd name="T1" fmla="*/ 9794 h 12149"/>
              <a:gd name="T2" fmla="*/ 11146 w 11715"/>
              <a:gd name="T3" fmla="*/ 9794 h 12149"/>
              <a:gd name="T4" fmla="*/ 10713 w 11715"/>
              <a:gd name="T5" fmla="*/ 9064 h 12149"/>
              <a:gd name="T6" fmla="*/ 11173 w 11715"/>
              <a:gd name="T7" fmla="*/ 5655 h 12149"/>
              <a:gd name="T8" fmla="*/ 8712 w 11715"/>
              <a:gd name="T9" fmla="*/ 3626 h 12149"/>
              <a:gd name="T10" fmla="*/ 5221 w 11715"/>
              <a:gd name="T11" fmla="*/ 298 h 12149"/>
              <a:gd name="T12" fmla="*/ 1434 w 11715"/>
              <a:gd name="T13" fmla="*/ 893 h 12149"/>
              <a:gd name="T14" fmla="*/ 568 w 11715"/>
              <a:gd name="T15" fmla="*/ 2246 h 12149"/>
              <a:gd name="T16" fmla="*/ 3625 w 11715"/>
              <a:gd name="T17" fmla="*/ 6982 h 12149"/>
              <a:gd name="T18" fmla="*/ 5627 w 11715"/>
              <a:gd name="T19" fmla="*/ 7117 h 12149"/>
              <a:gd name="T20" fmla="*/ 6303 w 11715"/>
              <a:gd name="T21" fmla="*/ 9523 h 12149"/>
              <a:gd name="T22" fmla="*/ 7602 w 11715"/>
              <a:gd name="T23" fmla="*/ 10362 h 12149"/>
              <a:gd name="T24" fmla="*/ 9171 w 11715"/>
              <a:gd name="T25" fmla="*/ 12067 h 12149"/>
              <a:gd name="T26" fmla="*/ 11390 w 11715"/>
              <a:gd name="T27" fmla="*/ 10687 h 12149"/>
              <a:gd name="T28" fmla="*/ 11146 w 11715"/>
              <a:gd name="T29" fmla="*/ 9794 h 1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715" h="12149">
                <a:moveTo>
                  <a:pt x="11146" y="9794"/>
                </a:moveTo>
                <a:lnTo>
                  <a:pt x="11146" y="9794"/>
                </a:lnTo>
                <a:cubicBezTo>
                  <a:pt x="11038" y="9523"/>
                  <a:pt x="10903" y="9280"/>
                  <a:pt x="10713" y="9064"/>
                </a:cubicBezTo>
                <a:cubicBezTo>
                  <a:pt x="11471" y="8280"/>
                  <a:pt x="11714" y="6927"/>
                  <a:pt x="11173" y="5655"/>
                </a:cubicBezTo>
                <a:cubicBezTo>
                  <a:pt x="10686" y="4519"/>
                  <a:pt x="9712" y="3762"/>
                  <a:pt x="8712" y="3626"/>
                </a:cubicBezTo>
                <a:cubicBezTo>
                  <a:pt x="8900" y="2220"/>
                  <a:pt x="7385" y="758"/>
                  <a:pt x="5221" y="298"/>
                </a:cubicBezTo>
                <a:cubicBezTo>
                  <a:pt x="3705" y="0"/>
                  <a:pt x="2298" y="244"/>
                  <a:pt x="1434" y="893"/>
                </a:cubicBezTo>
                <a:cubicBezTo>
                  <a:pt x="1407" y="893"/>
                  <a:pt x="731" y="1705"/>
                  <a:pt x="568" y="2246"/>
                </a:cubicBezTo>
                <a:cubicBezTo>
                  <a:pt x="0" y="4221"/>
                  <a:pt x="1380" y="6332"/>
                  <a:pt x="3625" y="6982"/>
                </a:cubicBezTo>
                <a:cubicBezTo>
                  <a:pt x="4301" y="7170"/>
                  <a:pt x="5004" y="7198"/>
                  <a:pt x="5627" y="7117"/>
                </a:cubicBezTo>
                <a:cubicBezTo>
                  <a:pt x="5518" y="7982"/>
                  <a:pt x="5735" y="8874"/>
                  <a:pt x="6303" y="9523"/>
                </a:cubicBezTo>
                <a:cubicBezTo>
                  <a:pt x="6655" y="9929"/>
                  <a:pt x="7115" y="10200"/>
                  <a:pt x="7602" y="10362"/>
                </a:cubicBezTo>
                <a:cubicBezTo>
                  <a:pt x="7466" y="11336"/>
                  <a:pt x="8143" y="12013"/>
                  <a:pt x="9171" y="12067"/>
                </a:cubicBezTo>
                <a:cubicBezTo>
                  <a:pt x="10930" y="12148"/>
                  <a:pt x="11336" y="10687"/>
                  <a:pt x="11390" y="10687"/>
                </a:cubicBezTo>
                <a:cubicBezTo>
                  <a:pt x="11363" y="10389"/>
                  <a:pt x="11281" y="10091"/>
                  <a:pt x="11146" y="9794"/>
                </a:cubicBezTo>
              </a:path>
            </a:pathLst>
          </a:custGeom>
          <a:solidFill>
            <a:schemeClr val="accent3"/>
          </a:solidFill>
          <a:ln w="1270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3951779E-457A-AA4E-AAF1-031A60DA4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9219" y="6692376"/>
            <a:ext cx="2669148" cy="3263305"/>
          </a:xfrm>
          <a:custGeom>
            <a:avLst/>
            <a:gdLst>
              <a:gd name="T0" fmla="*/ 5871 w 6440"/>
              <a:gd name="T1" fmla="*/ 3355 h 7873"/>
              <a:gd name="T2" fmla="*/ 5871 w 6440"/>
              <a:gd name="T3" fmla="*/ 3355 h 7873"/>
              <a:gd name="T4" fmla="*/ 5818 w 6440"/>
              <a:gd name="T5" fmla="*/ 1082 h 7873"/>
              <a:gd name="T6" fmla="*/ 3870 w 6440"/>
              <a:gd name="T7" fmla="*/ 757 h 7873"/>
              <a:gd name="T8" fmla="*/ 2057 w 6440"/>
              <a:gd name="T9" fmla="*/ 0 h 7873"/>
              <a:gd name="T10" fmla="*/ 1677 w 6440"/>
              <a:gd name="T11" fmla="*/ 81 h 7873"/>
              <a:gd name="T12" fmla="*/ 82 w 6440"/>
              <a:gd name="T13" fmla="*/ 1867 h 7873"/>
              <a:gd name="T14" fmla="*/ 515 w 6440"/>
              <a:gd name="T15" fmla="*/ 3436 h 7873"/>
              <a:gd name="T16" fmla="*/ 595 w 6440"/>
              <a:gd name="T17" fmla="*/ 5545 h 7873"/>
              <a:gd name="T18" fmla="*/ 4952 w 6440"/>
              <a:gd name="T19" fmla="*/ 7142 h 7873"/>
              <a:gd name="T20" fmla="*/ 5357 w 6440"/>
              <a:gd name="T21" fmla="*/ 6925 h 7873"/>
              <a:gd name="T22" fmla="*/ 6196 w 6440"/>
              <a:gd name="T23" fmla="*/ 4788 h 7873"/>
              <a:gd name="T24" fmla="*/ 5871 w 6440"/>
              <a:gd name="T25" fmla="*/ 3355 h 7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0" h="7873">
                <a:moveTo>
                  <a:pt x="5871" y="3355"/>
                </a:moveTo>
                <a:lnTo>
                  <a:pt x="5871" y="3355"/>
                </a:lnTo>
                <a:cubicBezTo>
                  <a:pt x="6439" y="2705"/>
                  <a:pt x="6439" y="1731"/>
                  <a:pt x="5818" y="1082"/>
                </a:cubicBezTo>
                <a:cubicBezTo>
                  <a:pt x="5304" y="541"/>
                  <a:pt x="4491" y="433"/>
                  <a:pt x="3870" y="757"/>
                </a:cubicBezTo>
                <a:cubicBezTo>
                  <a:pt x="3409" y="297"/>
                  <a:pt x="2760" y="0"/>
                  <a:pt x="2057" y="0"/>
                </a:cubicBezTo>
                <a:cubicBezTo>
                  <a:pt x="1922" y="0"/>
                  <a:pt x="1677" y="54"/>
                  <a:pt x="1677" y="81"/>
                </a:cubicBezTo>
                <a:cubicBezTo>
                  <a:pt x="839" y="297"/>
                  <a:pt x="190" y="974"/>
                  <a:pt x="82" y="1867"/>
                </a:cubicBezTo>
                <a:cubicBezTo>
                  <a:pt x="0" y="2461"/>
                  <a:pt x="162" y="3003"/>
                  <a:pt x="515" y="3436"/>
                </a:cubicBezTo>
                <a:cubicBezTo>
                  <a:pt x="298" y="4111"/>
                  <a:pt x="298" y="4869"/>
                  <a:pt x="595" y="5545"/>
                </a:cubicBezTo>
                <a:cubicBezTo>
                  <a:pt x="1272" y="7169"/>
                  <a:pt x="3220" y="7872"/>
                  <a:pt x="4952" y="7142"/>
                </a:cubicBezTo>
                <a:cubicBezTo>
                  <a:pt x="5087" y="7060"/>
                  <a:pt x="5222" y="7007"/>
                  <a:pt x="5357" y="6925"/>
                </a:cubicBezTo>
                <a:cubicBezTo>
                  <a:pt x="5357" y="6952"/>
                  <a:pt x="6278" y="6086"/>
                  <a:pt x="6196" y="4788"/>
                </a:cubicBezTo>
                <a:cubicBezTo>
                  <a:pt x="6169" y="4273"/>
                  <a:pt x="6061" y="3788"/>
                  <a:pt x="5871" y="3355"/>
                </a:cubicBezTo>
              </a:path>
            </a:pathLst>
          </a:custGeom>
          <a:solidFill>
            <a:schemeClr val="accent1"/>
          </a:solidFill>
          <a:ln w="127000" cap="flat">
            <a:solidFill>
              <a:schemeClr val="bg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7F8C3C49-0036-3144-851B-5899FDEBEE79}"/>
              </a:ext>
            </a:extLst>
          </p:cNvPr>
          <p:cNvSpPr txBox="1"/>
          <p:nvPr/>
        </p:nvSpPr>
        <p:spPr>
          <a:xfrm>
            <a:off x="15758081" y="7415732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B1207592-1EEE-6848-9180-877B300EA23F}"/>
              </a:ext>
            </a:extLst>
          </p:cNvPr>
          <p:cNvSpPr txBox="1"/>
          <p:nvPr/>
        </p:nvSpPr>
        <p:spPr>
          <a:xfrm>
            <a:off x="17749133" y="7847351"/>
            <a:ext cx="45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94745967-0F0F-AE4D-B9F3-3CDD79709D48}"/>
              </a:ext>
            </a:extLst>
          </p:cNvPr>
          <p:cNvSpPr txBox="1"/>
          <p:nvPr/>
        </p:nvSpPr>
        <p:spPr>
          <a:xfrm>
            <a:off x="19434526" y="5160207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BA7CCBFF-FC75-DA49-9821-31B79FEF8745}"/>
              </a:ext>
            </a:extLst>
          </p:cNvPr>
          <p:cNvSpPr txBox="1"/>
          <p:nvPr/>
        </p:nvSpPr>
        <p:spPr>
          <a:xfrm>
            <a:off x="19273236" y="967643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25B1D467-241D-CC48-B035-E980325D7A7D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69" name="CuadroTexto 351">
            <a:extLst>
              <a:ext uri="{FF2B5EF4-FFF2-40B4-BE49-F238E27FC236}">
                <a16:creationId xmlns:a16="http://schemas.microsoft.com/office/drawing/2014/main" id="{7D66D9AB-0C59-0849-8389-1744BD3B81D5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409929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Овал 7">
            <a:extLst>
              <a:ext uri="{FF2B5EF4-FFF2-40B4-BE49-F238E27FC236}">
                <a16:creationId xmlns:a16="http://schemas.microsoft.com/office/drawing/2014/main" id="{29957779-41C4-DC42-8FA4-D81B61C8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343" y="4227134"/>
            <a:ext cx="8412776" cy="8412774"/>
          </a:xfrm>
          <a:prstGeom prst="ellipse">
            <a:avLst/>
          </a:prstGeom>
          <a:solidFill>
            <a:schemeClr val="bg1">
              <a:lumMod val="50000"/>
              <a:alpha val="5000"/>
            </a:schemeClr>
          </a:solidFill>
          <a:ln w="25400">
            <a:noFill/>
            <a:miter lim="4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36" name="Овал 8">
            <a:extLst>
              <a:ext uri="{FF2B5EF4-FFF2-40B4-BE49-F238E27FC236}">
                <a16:creationId xmlns:a16="http://schemas.microsoft.com/office/drawing/2014/main" id="{90149BBD-856B-A14F-8B54-5A81B550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3024" y="6091031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37" name="Овал 56">
            <a:extLst>
              <a:ext uri="{FF2B5EF4-FFF2-40B4-BE49-F238E27FC236}">
                <a16:creationId xmlns:a16="http://schemas.microsoft.com/office/drawing/2014/main" id="{B21FDA6F-FD78-0C4C-815A-EF045CB9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380" y="10643559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39" name="Овал 58">
            <a:extLst>
              <a:ext uri="{FF2B5EF4-FFF2-40B4-BE49-F238E27FC236}">
                <a16:creationId xmlns:a16="http://schemas.microsoft.com/office/drawing/2014/main" id="{0AF891F8-3E6A-1447-A9EA-6C01BACC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945" y="6091031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40" name="Овал 59">
            <a:extLst>
              <a:ext uri="{FF2B5EF4-FFF2-40B4-BE49-F238E27FC236}">
                <a16:creationId xmlns:a16="http://schemas.microsoft.com/office/drawing/2014/main" id="{5E16BCD4-E9AC-964D-A62C-E0850519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14" y="10643559"/>
            <a:ext cx="184349" cy="18434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42" name="Полилиния 12">
            <a:extLst>
              <a:ext uri="{FF2B5EF4-FFF2-40B4-BE49-F238E27FC236}">
                <a16:creationId xmlns:a16="http://schemas.microsoft.com/office/drawing/2014/main" id="{7BFC1282-8C18-684F-904F-F2C5E49BE15E}"/>
              </a:ext>
            </a:extLst>
          </p:cNvPr>
          <p:cNvSpPr>
            <a:spLocks/>
          </p:cNvSpPr>
          <p:nvPr/>
        </p:nvSpPr>
        <p:spPr bwMode="auto">
          <a:xfrm>
            <a:off x="15797870" y="5046387"/>
            <a:ext cx="1951759" cy="1087075"/>
          </a:xfrm>
          <a:custGeom>
            <a:avLst/>
            <a:gdLst>
              <a:gd name="T0" fmla="*/ 0 w 2117558"/>
              <a:gd name="T1" fmla="*/ 1179513 h 1179094"/>
              <a:gd name="T2" fmla="*/ 986667 w 2117558"/>
              <a:gd name="T3" fmla="*/ 192573 h 1179094"/>
              <a:gd name="T4" fmla="*/ 1371708 w 2117558"/>
              <a:gd name="T5" fmla="*/ 0 h 1179094"/>
              <a:gd name="T6" fmla="*/ 2117725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4" name="Полилиния 65">
            <a:extLst>
              <a:ext uri="{FF2B5EF4-FFF2-40B4-BE49-F238E27FC236}">
                <a16:creationId xmlns:a16="http://schemas.microsoft.com/office/drawing/2014/main" id="{CD2DA8FE-2E8A-1348-8A27-CE0514385F4C}"/>
              </a:ext>
            </a:extLst>
          </p:cNvPr>
          <p:cNvSpPr>
            <a:spLocks/>
          </p:cNvSpPr>
          <p:nvPr/>
        </p:nvSpPr>
        <p:spPr bwMode="auto">
          <a:xfrm flipH="1">
            <a:off x="6670226" y="5034682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6" name="Полилиния 69">
            <a:extLst>
              <a:ext uri="{FF2B5EF4-FFF2-40B4-BE49-F238E27FC236}">
                <a16:creationId xmlns:a16="http://schemas.microsoft.com/office/drawing/2014/main" id="{6318011F-E285-2948-9A65-0298384FEC25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6651206" y="10769385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8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" name="Полилиния 70">
            <a:extLst>
              <a:ext uri="{FF2B5EF4-FFF2-40B4-BE49-F238E27FC236}">
                <a16:creationId xmlns:a16="http://schemas.microsoft.com/office/drawing/2014/main" id="{05D99283-C3FC-6E41-BE65-A71619CE9409}"/>
              </a:ext>
            </a:extLst>
          </p:cNvPr>
          <p:cNvSpPr>
            <a:spLocks/>
          </p:cNvSpPr>
          <p:nvPr/>
        </p:nvSpPr>
        <p:spPr bwMode="auto">
          <a:xfrm flipV="1">
            <a:off x="15805186" y="10769385"/>
            <a:ext cx="1950296" cy="108853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254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DC7D1B2-A6AE-054B-8449-22842A64B253}"/>
              </a:ext>
            </a:extLst>
          </p:cNvPr>
          <p:cNvSpPr/>
          <p:nvPr/>
        </p:nvSpPr>
        <p:spPr>
          <a:xfrm>
            <a:off x="1926772" y="4461468"/>
            <a:ext cx="4743453" cy="117511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3E7F273-522C-7040-BAE0-FE04EF7D7854}"/>
              </a:ext>
            </a:extLst>
          </p:cNvPr>
          <p:cNvSpPr/>
          <p:nvPr/>
        </p:nvSpPr>
        <p:spPr>
          <a:xfrm>
            <a:off x="1926772" y="11230458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Community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628AC32-8289-5343-9EE1-D9A26F9EB3D6}"/>
              </a:ext>
            </a:extLst>
          </p:cNvPr>
          <p:cNvSpPr/>
          <p:nvPr/>
        </p:nvSpPr>
        <p:spPr>
          <a:xfrm>
            <a:off x="17764259" y="4461468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Competitors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84E629F9-831C-9C44-9367-AAD6ED67D92D}"/>
              </a:ext>
            </a:extLst>
          </p:cNvPr>
          <p:cNvSpPr/>
          <p:nvPr/>
        </p:nvSpPr>
        <p:spPr>
          <a:xfrm>
            <a:off x="17764259" y="11230458"/>
            <a:ext cx="4743453" cy="11751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Commerce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19FFD7F9-8955-364A-9709-0B374FD0F098}"/>
              </a:ext>
            </a:extLst>
          </p:cNvPr>
          <p:cNvSpPr/>
          <p:nvPr/>
        </p:nvSpPr>
        <p:spPr>
          <a:xfrm>
            <a:off x="2229762" y="6275380"/>
            <a:ext cx="4137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8EDE24A0-C8C5-8340-90CA-8B0FB568DB35}"/>
              </a:ext>
            </a:extLst>
          </p:cNvPr>
          <p:cNvSpPr/>
          <p:nvPr/>
        </p:nvSpPr>
        <p:spPr>
          <a:xfrm>
            <a:off x="2229762" y="9206479"/>
            <a:ext cx="4137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09ECAD-85FD-1248-97FF-0294745B58DB}"/>
              </a:ext>
            </a:extLst>
          </p:cNvPr>
          <p:cNvSpPr/>
          <p:nvPr/>
        </p:nvSpPr>
        <p:spPr>
          <a:xfrm>
            <a:off x="18080419" y="6275380"/>
            <a:ext cx="4137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B2EF6160-C411-4D4E-B4CD-353E02673A5C}"/>
              </a:ext>
            </a:extLst>
          </p:cNvPr>
          <p:cNvSpPr/>
          <p:nvPr/>
        </p:nvSpPr>
        <p:spPr>
          <a:xfrm>
            <a:off x="18080419" y="9206479"/>
            <a:ext cx="4137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5AF56A-B820-A24F-A40C-E2A29CC00957}"/>
              </a:ext>
            </a:extLst>
          </p:cNvPr>
          <p:cNvGrpSpPr/>
          <p:nvPr/>
        </p:nvGrpSpPr>
        <p:grpSpPr>
          <a:xfrm>
            <a:off x="9394563" y="6259051"/>
            <a:ext cx="5450410" cy="4776230"/>
            <a:chOff x="9394563" y="6259051"/>
            <a:chExt cx="5450410" cy="4776230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DD51B48A-B324-FD40-A230-1836657BB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553" y="6259051"/>
              <a:ext cx="5434208" cy="4743573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solidFill>
              <a:schemeClr val="accent2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4">
              <a:extLst>
                <a:ext uri="{FF2B5EF4-FFF2-40B4-BE49-F238E27FC236}">
                  <a16:creationId xmlns:a16="http://schemas.microsoft.com/office/drawing/2014/main" id="{BF5BB356-2F3E-1744-BDDC-22BFE8923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8266F23B-0558-D148-ACCD-34BD228E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6740" y="9345677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B305DA5B-DCC1-834A-976E-4D88CBE1A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E2F2CC98-5E53-9843-A194-B204D569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5650" y="8773782"/>
              <a:ext cx="1211" cy="121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9688"/>
            </a:solidFill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7F0D7B7-7DE1-FD40-8478-C96BD152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7913" y="7920154"/>
              <a:ext cx="4357060" cy="3115127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4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55EB0AF-5A25-CE4C-83D6-0CA2B497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073" y="6260390"/>
              <a:ext cx="3219329" cy="3338069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3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84D7397-7DEB-D24A-88ED-B3AC8DA2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563" y="7620751"/>
              <a:ext cx="1768995" cy="2162778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1"/>
            </a:solidFill>
            <a:ln w="889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029FD3E0-C698-6148-AD35-9656ECCC8F0C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B3FDE7E1-498C-B542-9A08-207B0382A322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35454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rc 172">
            <a:extLst>
              <a:ext uri="{FF2B5EF4-FFF2-40B4-BE49-F238E27FC236}">
                <a16:creationId xmlns:a16="http://schemas.microsoft.com/office/drawing/2014/main" id="{1F4BEE5E-C149-1B4D-9AC9-75F6FDD1B88B}"/>
              </a:ext>
            </a:extLst>
          </p:cNvPr>
          <p:cNvSpPr/>
          <p:nvPr/>
        </p:nvSpPr>
        <p:spPr>
          <a:xfrm rot="5400000" flipH="1">
            <a:off x="7937617" y="3766794"/>
            <a:ext cx="8927016" cy="8927016"/>
          </a:xfrm>
          <a:prstGeom prst="arc">
            <a:avLst>
              <a:gd name="adj1" fmla="val 11712673"/>
              <a:gd name="adj2" fmla="val 20830653"/>
            </a:avLst>
          </a:prstGeom>
          <a:ln w="508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hape 834">
            <a:extLst>
              <a:ext uri="{FF2B5EF4-FFF2-40B4-BE49-F238E27FC236}">
                <a16:creationId xmlns:a16="http://schemas.microsoft.com/office/drawing/2014/main" id="{2FE3808E-F9D0-A34B-8AB5-AC73765A4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702" y="4739997"/>
            <a:ext cx="1049592" cy="1049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1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34" name="Shape 836">
            <a:extLst>
              <a:ext uri="{FF2B5EF4-FFF2-40B4-BE49-F238E27FC236}">
                <a16:creationId xmlns:a16="http://schemas.microsoft.com/office/drawing/2014/main" id="{D3228618-B010-064A-8DA2-F01C793C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961" y="6075386"/>
            <a:ext cx="1049592" cy="1049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2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22" name="Shape 846">
            <a:extLst>
              <a:ext uri="{FF2B5EF4-FFF2-40B4-BE49-F238E27FC236}">
                <a16:creationId xmlns:a16="http://schemas.microsoft.com/office/drawing/2014/main" id="{49DF9E14-2C8D-6445-8D24-D19FFB7D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185" y="7725746"/>
            <a:ext cx="1049592" cy="10495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3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18" name="Shape 850">
            <a:extLst>
              <a:ext uri="{FF2B5EF4-FFF2-40B4-BE49-F238E27FC236}">
                <a16:creationId xmlns:a16="http://schemas.microsoft.com/office/drawing/2014/main" id="{335D7734-8894-7F43-A00A-9D26D51B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702" y="10734936"/>
            <a:ext cx="1049592" cy="10495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5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Shape 866">
            <a:extLst>
              <a:ext uri="{FF2B5EF4-FFF2-40B4-BE49-F238E27FC236}">
                <a16:creationId xmlns:a16="http://schemas.microsoft.com/office/drawing/2014/main" id="{69B450DE-8B6D-4346-BEB6-5417688D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961" y="9245372"/>
            <a:ext cx="1049592" cy="10495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4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3E0597D1-96DB-5E44-87C4-BFCF25E28210}"/>
              </a:ext>
            </a:extLst>
          </p:cNvPr>
          <p:cNvSpPr/>
          <p:nvPr/>
        </p:nvSpPr>
        <p:spPr>
          <a:xfrm rot="16200000">
            <a:off x="7618794" y="3766794"/>
            <a:ext cx="8927016" cy="8927016"/>
          </a:xfrm>
          <a:prstGeom prst="arc">
            <a:avLst>
              <a:gd name="adj1" fmla="val 11712673"/>
              <a:gd name="adj2" fmla="val 20830653"/>
            </a:avLst>
          </a:prstGeom>
          <a:ln w="508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hape 838">
            <a:extLst>
              <a:ext uri="{FF2B5EF4-FFF2-40B4-BE49-F238E27FC236}">
                <a16:creationId xmlns:a16="http://schemas.microsoft.com/office/drawing/2014/main" id="{B3976B2D-BCFD-6C40-9575-74C403E6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079" y="6075386"/>
            <a:ext cx="1049592" cy="1049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2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78" name="Shape 854">
            <a:extLst>
              <a:ext uri="{FF2B5EF4-FFF2-40B4-BE49-F238E27FC236}">
                <a16:creationId xmlns:a16="http://schemas.microsoft.com/office/drawing/2014/main" id="{B42A4413-2749-824A-A383-B867E8934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873" y="7711764"/>
            <a:ext cx="1049592" cy="10495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3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Shape 870">
            <a:extLst>
              <a:ext uri="{FF2B5EF4-FFF2-40B4-BE49-F238E27FC236}">
                <a16:creationId xmlns:a16="http://schemas.microsoft.com/office/drawing/2014/main" id="{59429BEB-FF92-BE44-AD59-535EAE91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079" y="9245372"/>
            <a:ext cx="1049592" cy="10495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4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62" name="Shape 873">
            <a:extLst>
              <a:ext uri="{FF2B5EF4-FFF2-40B4-BE49-F238E27FC236}">
                <a16:creationId xmlns:a16="http://schemas.microsoft.com/office/drawing/2014/main" id="{2A3ABF1C-D85D-184C-B5E5-7F919C38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981" y="10734936"/>
            <a:ext cx="1049592" cy="10495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5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60" name="Shape 875">
            <a:extLst>
              <a:ext uri="{FF2B5EF4-FFF2-40B4-BE49-F238E27FC236}">
                <a16:creationId xmlns:a16="http://schemas.microsoft.com/office/drawing/2014/main" id="{6F8B8771-FC63-804E-914F-41993EF8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981" y="4739997"/>
            <a:ext cx="1049592" cy="1049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1437" tIns="71437" rIns="71437" bIns="71437" anchor="ctr"/>
          <a:lstStyle>
            <a:lvl1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defTabSz="820738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ru-RU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Helvetica Light" panose="020B0403020202020204" pitchFamily="34" charset="0"/>
              </a:rPr>
              <a:t>1</a:t>
            </a:r>
            <a:endParaRPr lang="ru-RU" altLang="ru-RU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54CEE6-8333-0E48-A71D-C061A95D931A}"/>
              </a:ext>
            </a:extLst>
          </p:cNvPr>
          <p:cNvGrpSpPr/>
          <p:nvPr/>
        </p:nvGrpSpPr>
        <p:grpSpPr>
          <a:xfrm>
            <a:off x="10898998" y="3743999"/>
            <a:ext cx="425854" cy="8967954"/>
            <a:chOff x="10898998" y="3743999"/>
            <a:chExt cx="425854" cy="8967954"/>
          </a:xfrm>
        </p:grpSpPr>
        <p:sp>
          <p:nvSpPr>
            <p:cNvPr id="183" name="Shape 877">
              <a:extLst>
                <a:ext uri="{FF2B5EF4-FFF2-40B4-BE49-F238E27FC236}">
                  <a16:creationId xmlns:a16="http://schemas.microsoft.com/office/drawing/2014/main" id="{02C1DA1F-D277-D245-B3B6-2FF3A9F05341}"/>
                </a:ext>
              </a:extLst>
            </p:cNvPr>
            <p:cNvSpPr>
              <a:spLocks/>
            </p:cNvSpPr>
            <p:nvPr/>
          </p:nvSpPr>
          <p:spPr bwMode="auto">
            <a:xfrm rot="4646704">
              <a:off x="11051079" y="3743999"/>
              <a:ext cx="273773" cy="273773"/>
            </a:xfrm>
            <a:custGeom>
              <a:avLst/>
              <a:gdLst>
                <a:gd name="T0" fmla="*/ 278660904 w 21600"/>
                <a:gd name="T1" fmla="*/ 278660904 h 21600"/>
                <a:gd name="T2" fmla="*/ 278660904 w 21600"/>
                <a:gd name="T3" fmla="*/ 278660904 h 21600"/>
                <a:gd name="T4" fmla="*/ 278660904 w 21600"/>
                <a:gd name="T5" fmla="*/ 278660904 h 21600"/>
                <a:gd name="T6" fmla="*/ 278660904 w 21600"/>
                <a:gd name="T7" fmla="*/ 2786609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184" name="Shape 880">
              <a:extLst>
                <a:ext uri="{FF2B5EF4-FFF2-40B4-BE49-F238E27FC236}">
                  <a16:creationId xmlns:a16="http://schemas.microsoft.com/office/drawing/2014/main" id="{D602ACE4-6432-AB4E-903C-E5214C9FA9CA}"/>
                </a:ext>
              </a:extLst>
            </p:cNvPr>
            <p:cNvSpPr>
              <a:spLocks/>
            </p:cNvSpPr>
            <p:nvPr/>
          </p:nvSpPr>
          <p:spPr bwMode="auto">
            <a:xfrm rot="6300000">
              <a:off x="10898998" y="12438180"/>
              <a:ext cx="273773" cy="273773"/>
            </a:xfrm>
            <a:custGeom>
              <a:avLst/>
              <a:gdLst>
                <a:gd name="T0" fmla="*/ 278660904 w 21600"/>
                <a:gd name="T1" fmla="*/ 278660904 h 21600"/>
                <a:gd name="T2" fmla="*/ 278660904 w 21600"/>
                <a:gd name="T3" fmla="*/ 278660904 h 21600"/>
                <a:gd name="T4" fmla="*/ 278660904 w 21600"/>
                <a:gd name="T5" fmla="*/ 278660904 h 21600"/>
                <a:gd name="T6" fmla="*/ 278660904 w 21600"/>
                <a:gd name="T7" fmla="*/ 2786609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14C0359-70E4-CF4C-9A6F-AE93D63C36EE}"/>
              </a:ext>
            </a:extLst>
          </p:cNvPr>
          <p:cNvGrpSpPr/>
          <p:nvPr/>
        </p:nvGrpSpPr>
        <p:grpSpPr>
          <a:xfrm flipH="1">
            <a:off x="13154820" y="3743999"/>
            <a:ext cx="425854" cy="8967954"/>
            <a:chOff x="10898998" y="3743999"/>
            <a:chExt cx="425854" cy="8967954"/>
          </a:xfrm>
        </p:grpSpPr>
        <p:sp>
          <p:nvSpPr>
            <p:cNvPr id="186" name="Shape 877">
              <a:extLst>
                <a:ext uri="{FF2B5EF4-FFF2-40B4-BE49-F238E27FC236}">
                  <a16:creationId xmlns:a16="http://schemas.microsoft.com/office/drawing/2014/main" id="{FBFDFC6F-6ECE-8442-9157-ED3509393392}"/>
                </a:ext>
              </a:extLst>
            </p:cNvPr>
            <p:cNvSpPr>
              <a:spLocks/>
            </p:cNvSpPr>
            <p:nvPr/>
          </p:nvSpPr>
          <p:spPr bwMode="auto">
            <a:xfrm rot="4646704">
              <a:off x="11051079" y="3743999"/>
              <a:ext cx="273773" cy="273773"/>
            </a:xfrm>
            <a:custGeom>
              <a:avLst/>
              <a:gdLst>
                <a:gd name="T0" fmla="*/ 278660904 w 21600"/>
                <a:gd name="T1" fmla="*/ 278660904 h 21600"/>
                <a:gd name="T2" fmla="*/ 278660904 w 21600"/>
                <a:gd name="T3" fmla="*/ 278660904 h 21600"/>
                <a:gd name="T4" fmla="*/ 278660904 w 21600"/>
                <a:gd name="T5" fmla="*/ 278660904 h 21600"/>
                <a:gd name="T6" fmla="*/ 278660904 w 21600"/>
                <a:gd name="T7" fmla="*/ 2786609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  <p:sp>
          <p:nvSpPr>
            <p:cNvPr id="187" name="Shape 880">
              <a:extLst>
                <a:ext uri="{FF2B5EF4-FFF2-40B4-BE49-F238E27FC236}">
                  <a16:creationId xmlns:a16="http://schemas.microsoft.com/office/drawing/2014/main" id="{948ECEA8-318D-6344-8995-CEBCD987B3BC}"/>
                </a:ext>
              </a:extLst>
            </p:cNvPr>
            <p:cNvSpPr>
              <a:spLocks/>
            </p:cNvSpPr>
            <p:nvPr/>
          </p:nvSpPr>
          <p:spPr bwMode="auto">
            <a:xfrm rot="6300000">
              <a:off x="10898998" y="12438180"/>
              <a:ext cx="273773" cy="273773"/>
            </a:xfrm>
            <a:custGeom>
              <a:avLst/>
              <a:gdLst>
                <a:gd name="T0" fmla="*/ 278660904 w 21600"/>
                <a:gd name="T1" fmla="*/ 278660904 h 21600"/>
                <a:gd name="T2" fmla="*/ 278660904 w 21600"/>
                <a:gd name="T3" fmla="*/ 278660904 h 21600"/>
                <a:gd name="T4" fmla="*/ 278660904 w 21600"/>
                <a:gd name="T5" fmla="*/ 278660904 h 21600"/>
                <a:gd name="T6" fmla="*/ 278660904 w 21600"/>
                <a:gd name="T7" fmla="*/ 27866090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71437" tIns="71437" rIns="71437" bIns="71437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8423BB-4507-AE45-9B84-7545198E28F8}"/>
              </a:ext>
            </a:extLst>
          </p:cNvPr>
          <p:cNvGrpSpPr/>
          <p:nvPr/>
        </p:nvGrpSpPr>
        <p:grpSpPr>
          <a:xfrm>
            <a:off x="16365692" y="4787738"/>
            <a:ext cx="7397452" cy="6965800"/>
            <a:chOff x="16365692" y="4787738"/>
            <a:chExt cx="7397452" cy="6965800"/>
          </a:xfrm>
        </p:grpSpPr>
        <p:sp>
          <p:nvSpPr>
            <p:cNvPr id="188" name="Rectangle 56">
              <a:extLst>
                <a:ext uri="{FF2B5EF4-FFF2-40B4-BE49-F238E27FC236}">
                  <a16:creationId xmlns:a16="http://schemas.microsoft.com/office/drawing/2014/main" id="{B2864248-EB43-254B-BDC9-8334405CAC25}"/>
                </a:ext>
              </a:extLst>
            </p:cNvPr>
            <p:cNvSpPr/>
            <p:nvPr/>
          </p:nvSpPr>
          <p:spPr>
            <a:xfrm>
              <a:off x="16365692" y="4787738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89" name="Rectangle 56">
              <a:extLst>
                <a:ext uri="{FF2B5EF4-FFF2-40B4-BE49-F238E27FC236}">
                  <a16:creationId xmlns:a16="http://schemas.microsoft.com/office/drawing/2014/main" id="{9A342E14-52DD-834C-9F02-50C234232BEC}"/>
                </a:ext>
              </a:extLst>
            </p:cNvPr>
            <p:cNvSpPr/>
            <p:nvPr/>
          </p:nvSpPr>
          <p:spPr>
            <a:xfrm>
              <a:off x="16365692" y="10799431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90" name="Rectangle 56">
              <a:extLst>
                <a:ext uri="{FF2B5EF4-FFF2-40B4-BE49-F238E27FC236}">
                  <a16:creationId xmlns:a16="http://schemas.microsoft.com/office/drawing/2014/main" id="{31ABA1C4-B059-DA4C-BE70-F873AA566CBD}"/>
                </a:ext>
              </a:extLst>
            </p:cNvPr>
            <p:cNvSpPr/>
            <p:nvPr/>
          </p:nvSpPr>
          <p:spPr>
            <a:xfrm>
              <a:off x="17196705" y="9281916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91" name="Rectangle 56">
              <a:extLst>
                <a:ext uri="{FF2B5EF4-FFF2-40B4-BE49-F238E27FC236}">
                  <a16:creationId xmlns:a16="http://schemas.microsoft.com/office/drawing/2014/main" id="{016F83E3-4DD3-0C45-9120-118498615207}"/>
                </a:ext>
              </a:extLst>
            </p:cNvPr>
            <p:cNvSpPr/>
            <p:nvPr/>
          </p:nvSpPr>
          <p:spPr>
            <a:xfrm>
              <a:off x="17196705" y="6123127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A38D1484-BDFF-4E4F-8CE9-117E8551344F}"/>
                </a:ext>
              </a:extLst>
            </p:cNvPr>
            <p:cNvSpPr/>
            <p:nvPr/>
          </p:nvSpPr>
          <p:spPr>
            <a:xfrm>
              <a:off x="17632080" y="7776829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8FA0F37-0583-3A43-92A2-08CE68132782}"/>
              </a:ext>
            </a:extLst>
          </p:cNvPr>
          <p:cNvGrpSpPr/>
          <p:nvPr/>
        </p:nvGrpSpPr>
        <p:grpSpPr>
          <a:xfrm flipH="1">
            <a:off x="612878" y="4787738"/>
            <a:ext cx="7397452" cy="6965800"/>
            <a:chOff x="16365692" y="4787738"/>
            <a:chExt cx="7397452" cy="6965800"/>
          </a:xfrm>
        </p:grpSpPr>
        <p:sp>
          <p:nvSpPr>
            <p:cNvPr id="194" name="Rectangle 56">
              <a:extLst>
                <a:ext uri="{FF2B5EF4-FFF2-40B4-BE49-F238E27FC236}">
                  <a16:creationId xmlns:a16="http://schemas.microsoft.com/office/drawing/2014/main" id="{EC233761-4B0C-6241-88A3-040231F9CA2D}"/>
                </a:ext>
              </a:extLst>
            </p:cNvPr>
            <p:cNvSpPr/>
            <p:nvPr/>
          </p:nvSpPr>
          <p:spPr>
            <a:xfrm>
              <a:off x="16365692" y="4787738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95" name="Rectangle 56">
              <a:extLst>
                <a:ext uri="{FF2B5EF4-FFF2-40B4-BE49-F238E27FC236}">
                  <a16:creationId xmlns:a16="http://schemas.microsoft.com/office/drawing/2014/main" id="{43D89BC8-C7C1-C444-B740-801881752BA3}"/>
                </a:ext>
              </a:extLst>
            </p:cNvPr>
            <p:cNvSpPr/>
            <p:nvPr/>
          </p:nvSpPr>
          <p:spPr>
            <a:xfrm>
              <a:off x="16365692" y="10799431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96" name="Rectangle 56">
              <a:extLst>
                <a:ext uri="{FF2B5EF4-FFF2-40B4-BE49-F238E27FC236}">
                  <a16:creationId xmlns:a16="http://schemas.microsoft.com/office/drawing/2014/main" id="{603FCA69-03D4-2247-8C4C-D802C35DF5E9}"/>
                </a:ext>
              </a:extLst>
            </p:cNvPr>
            <p:cNvSpPr/>
            <p:nvPr/>
          </p:nvSpPr>
          <p:spPr>
            <a:xfrm>
              <a:off x="17196705" y="9281916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97" name="Rectangle 56">
              <a:extLst>
                <a:ext uri="{FF2B5EF4-FFF2-40B4-BE49-F238E27FC236}">
                  <a16:creationId xmlns:a16="http://schemas.microsoft.com/office/drawing/2014/main" id="{FCB343A6-0466-D846-84E5-67EB0B5790D2}"/>
                </a:ext>
              </a:extLst>
            </p:cNvPr>
            <p:cNvSpPr/>
            <p:nvPr/>
          </p:nvSpPr>
          <p:spPr>
            <a:xfrm>
              <a:off x="17196705" y="6123127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98" name="Rectangle 56">
              <a:extLst>
                <a:ext uri="{FF2B5EF4-FFF2-40B4-BE49-F238E27FC236}">
                  <a16:creationId xmlns:a16="http://schemas.microsoft.com/office/drawing/2014/main" id="{CFB17E93-8A5B-3843-9091-70312B2C7D5B}"/>
                </a:ext>
              </a:extLst>
            </p:cNvPr>
            <p:cNvSpPr/>
            <p:nvPr/>
          </p:nvSpPr>
          <p:spPr>
            <a:xfrm>
              <a:off x="17632080" y="7776829"/>
              <a:ext cx="61310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0FE543-5095-6B45-9883-338CEFEC18C1}"/>
              </a:ext>
            </a:extLst>
          </p:cNvPr>
          <p:cNvGrpSpPr/>
          <p:nvPr/>
        </p:nvGrpSpPr>
        <p:grpSpPr>
          <a:xfrm>
            <a:off x="9566045" y="6123127"/>
            <a:ext cx="5360432" cy="4697372"/>
            <a:chOff x="10067080" y="4831779"/>
            <a:chExt cx="4778442" cy="4187372"/>
          </a:xfrm>
        </p:grpSpPr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63BCEA3A-5EA2-6341-B112-755FE6495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222" y="4831779"/>
              <a:ext cx="4764238" cy="4158741"/>
            </a:xfrm>
            <a:custGeom>
              <a:avLst/>
              <a:gdLst>
                <a:gd name="T0" fmla="*/ 18641 w 19779"/>
                <a:gd name="T1" fmla="*/ 9064 h 17263"/>
                <a:gd name="T2" fmla="*/ 18641 w 19779"/>
                <a:gd name="T3" fmla="*/ 9064 h 17263"/>
                <a:gd name="T4" fmla="*/ 19101 w 19779"/>
                <a:gd name="T5" fmla="*/ 5655 h 17263"/>
                <a:gd name="T6" fmla="*/ 16640 w 19779"/>
                <a:gd name="T7" fmla="*/ 3626 h 17263"/>
                <a:gd name="T8" fmla="*/ 13149 w 19779"/>
                <a:gd name="T9" fmla="*/ 298 h 17263"/>
                <a:gd name="T10" fmla="*/ 9362 w 19779"/>
                <a:gd name="T11" fmla="*/ 893 h 17263"/>
                <a:gd name="T12" fmla="*/ 7278 w 19779"/>
                <a:gd name="T13" fmla="*/ 704 h 17263"/>
                <a:gd name="T14" fmla="*/ 5926 w 19779"/>
                <a:gd name="T15" fmla="*/ 1705 h 17263"/>
                <a:gd name="T16" fmla="*/ 3084 w 19779"/>
                <a:gd name="T17" fmla="*/ 2490 h 17263"/>
                <a:gd name="T18" fmla="*/ 1677 w 19779"/>
                <a:gd name="T19" fmla="*/ 4925 h 17263"/>
                <a:gd name="T20" fmla="*/ 82 w 19779"/>
                <a:gd name="T21" fmla="*/ 6711 h 17263"/>
                <a:gd name="T22" fmla="*/ 515 w 19779"/>
                <a:gd name="T23" fmla="*/ 8280 h 17263"/>
                <a:gd name="T24" fmla="*/ 595 w 19779"/>
                <a:gd name="T25" fmla="*/ 10389 h 17263"/>
                <a:gd name="T26" fmla="*/ 4952 w 19779"/>
                <a:gd name="T27" fmla="*/ 11986 h 17263"/>
                <a:gd name="T28" fmla="*/ 5357 w 19779"/>
                <a:gd name="T29" fmla="*/ 11769 h 17263"/>
                <a:gd name="T30" fmla="*/ 5439 w 19779"/>
                <a:gd name="T31" fmla="*/ 11986 h 17263"/>
                <a:gd name="T32" fmla="*/ 9794 w 19779"/>
                <a:gd name="T33" fmla="*/ 13582 h 17263"/>
                <a:gd name="T34" fmla="*/ 9956 w 19779"/>
                <a:gd name="T35" fmla="*/ 13501 h 17263"/>
                <a:gd name="T36" fmla="*/ 11931 w 19779"/>
                <a:gd name="T37" fmla="*/ 13988 h 17263"/>
                <a:gd name="T38" fmla="*/ 12283 w 19779"/>
                <a:gd name="T39" fmla="*/ 14827 h 17263"/>
                <a:gd name="T40" fmla="*/ 15557 w 19779"/>
                <a:gd name="T41" fmla="*/ 17262 h 17263"/>
                <a:gd name="T42" fmla="*/ 16125 w 19779"/>
                <a:gd name="T43" fmla="*/ 16748 h 17263"/>
                <a:gd name="T44" fmla="*/ 16098 w 19779"/>
                <a:gd name="T45" fmla="*/ 16720 h 17263"/>
                <a:gd name="T46" fmla="*/ 14096 w 19779"/>
                <a:gd name="T47" fmla="*/ 13988 h 17263"/>
                <a:gd name="T48" fmla="*/ 14096 w 19779"/>
                <a:gd name="T49" fmla="*/ 13879 h 17263"/>
                <a:gd name="T50" fmla="*/ 17208 w 19779"/>
                <a:gd name="T51" fmla="*/ 14042 h 17263"/>
                <a:gd name="T52" fmla="*/ 19074 w 19779"/>
                <a:gd name="T53" fmla="*/ 9794 h 17263"/>
                <a:gd name="T54" fmla="*/ 18641 w 19779"/>
                <a:gd name="T55" fmla="*/ 9064 h 17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79" h="17263">
                  <a:moveTo>
                    <a:pt x="18641" y="9064"/>
                  </a:moveTo>
                  <a:lnTo>
                    <a:pt x="18641" y="9064"/>
                  </a:lnTo>
                  <a:cubicBezTo>
                    <a:pt x="19399" y="8280"/>
                    <a:pt x="19642" y="6927"/>
                    <a:pt x="19101" y="5655"/>
                  </a:cubicBezTo>
                  <a:cubicBezTo>
                    <a:pt x="18614" y="4519"/>
                    <a:pt x="17640" y="3762"/>
                    <a:pt x="16640" y="3626"/>
                  </a:cubicBezTo>
                  <a:cubicBezTo>
                    <a:pt x="16828" y="2220"/>
                    <a:pt x="15313" y="758"/>
                    <a:pt x="13149" y="298"/>
                  </a:cubicBezTo>
                  <a:cubicBezTo>
                    <a:pt x="11633" y="0"/>
                    <a:pt x="10226" y="244"/>
                    <a:pt x="9362" y="893"/>
                  </a:cubicBezTo>
                  <a:cubicBezTo>
                    <a:pt x="8767" y="568"/>
                    <a:pt x="8009" y="460"/>
                    <a:pt x="7278" y="704"/>
                  </a:cubicBezTo>
                  <a:cubicBezTo>
                    <a:pt x="6710" y="893"/>
                    <a:pt x="6250" y="1245"/>
                    <a:pt x="5926" y="1705"/>
                  </a:cubicBezTo>
                  <a:cubicBezTo>
                    <a:pt x="5033" y="1542"/>
                    <a:pt x="3950" y="1787"/>
                    <a:pt x="3084" y="2490"/>
                  </a:cubicBezTo>
                  <a:cubicBezTo>
                    <a:pt x="2245" y="3139"/>
                    <a:pt x="1759" y="4059"/>
                    <a:pt x="1677" y="4925"/>
                  </a:cubicBezTo>
                  <a:cubicBezTo>
                    <a:pt x="839" y="5141"/>
                    <a:pt x="190" y="5818"/>
                    <a:pt x="82" y="6711"/>
                  </a:cubicBezTo>
                  <a:cubicBezTo>
                    <a:pt x="0" y="7305"/>
                    <a:pt x="162" y="7847"/>
                    <a:pt x="515" y="8280"/>
                  </a:cubicBezTo>
                  <a:cubicBezTo>
                    <a:pt x="298" y="8955"/>
                    <a:pt x="298" y="9713"/>
                    <a:pt x="595" y="10389"/>
                  </a:cubicBezTo>
                  <a:cubicBezTo>
                    <a:pt x="1272" y="12013"/>
                    <a:pt x="3220" y="12716"/>
                    <a:pt x="4952" y="11986"/>
                  </a:cubicBezTo>
                  <a:cubicBezTo>
                    <a:pt x="5087" y="11904"/>
                    <a:pt x="5222" y="11851"/>
                    <a:pt x="5357" y="11769"/>
                  </a:cubicBezTo>
                  <a:cubicBezTo>
                    <a:pt x="5385" y="11851"/>
                    <a:pt x="5412" y="11931"/>
                    <a:pt x="5439" y="11986"/>
                  </a:cubicBezTo>
                  <a:cubicBezTo>
                    <a:pt x="6115" y="13609"/>
                    <a:pt x="8063" y="14312"/>
                    <a:pt x="9794" y="13582"/>
                  </a:cubicBezTo>
                  <a:cubicBezTo>
                    <a:pt x="9848" y="13555"/>
                    <a:pt x="9902" y="13528"/>
                    <a:pt x="9956" y="13501"/>
                  </a:cubicBezTo>
                  <a:cubicBezTo>
                    <a:pt x="10443" y="14015"/>
                    <a:pt x="11200" y="14232"/>
                    <a:pt x="11931" y="13988"/>
                  </a:cubicBezTo>
                  <a:cubicBezTo>
                    <a:pt x="12039" y="14285"/>
                    <a:pt x="12148" y="14556"/>
                    <a:pt x="12283" y="14827"/>
                  </a:cubicBezTo>
                  <a:cubicBezTo>
                    <a:pt x="13013" y="16207"/>
                    <a:pt x="14285" y="17099"/>
                    <a:pt x="15557" y="17262"/>
                  </a:cubicBezTo>
                  <a:cubicBezTo>
                    <a:pt x="16125" y="16748"/>
                    <a:pt x="16125" y="16748"/>
                    <a:pt x="16125" y="16748"/>
                  </a:cubicBezTo>
                  <a:cubicBezTo>
                    <a:pt x="16125" y="16720"/>
                    <a:pt x="16098" y="16720"/>
                    <a:pt x="16098" y="16720"/>
                  </a:cubicBezTo>
                  <a:cubicBezTo>
                    <a:pt x="14935" y="16342"/>
                    <a:pt x="14096" y="15259"/>
                    <a:pt x="14096" y="13988"/>
                  </a:cubicBezTo>
                  <a:cubicBezTo>
                    <a:pt x="14096" y="13961"/>
                    <a:pt x="14096" y="13907"/>
                    <a:pt x="14096" y="13879"/>
                  </a:cubicBezTo>
                  <a:cubicBezTo>
                    <a:pt x="14988" y="14394"/>
                    <a:pt x="16125" y="14502"/>
                    <a:pt x="17208" y="14042"/>
                  </a:cubicBezTo>
                  <a:cubicBezTo>
                    <a:pt x="18912" y="13311"/>
                    <a:pt x="19778" y="11418"/>
                    <a:pt x="19074" y="9794"/>
                  </a:cubicBezTo>
                  <a:cubicBezTo>
                    <a:pt x="18966" y="9523"/>
                    <a:pt x="18831" y="9280"/>
                    <a:pt x="18641" y="9064"/>
                  </a:cubicBezTo>
                </a:path>
              </a:pathLst>
            </a:custGeom>
            <a:solidFill>
              <a:schemeClr val="accent2"/>
            </a:solidFill>
            <a:ln w="1016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EC910D21-77E1-5A4C-ABE1-DC99DC388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5633" y="6288086"/>
              <a:ext cx="3819889" cy="2731065"/>
            </a:xfrm>
            <a:custGeom>
              <a:avLst/>
              <a:gdLst>
                <a:gd name="T0" fmla="*/ 13285 w 15856"/>
                <a:gd name="T1" fmla="*/ 8116 h 11337"/>
                <a:gd name="T2" fmla="*/ 13285 w 15856"/>
                <a:gd name="T3" fmla="*/ 8116 h 11337"/>
                <a:gd name="T4" fmla="*/ 15151 w 15856"/>
                <a:gd name="T5" fmla="*/ 3868 h 11337"/>
                <a:gd name="T6" fmla="*/ 14718 w 15856"/>
                <a:gd name="T7" fmla="*/ 3138 h 11337"/>
                <a:gd name="T8" fmla="*/ 15422 w 15856"/>
                <a:gd name="T9" fmla="*/ 1705 h 11337"/>
                <a:gd name="T10" fmla="*/ 9037 w 15856"/>
                <a:gd name="T11" fmla="*/ 1623 h 11337"/>
                <a:gd name="T12" fmla="*/ 8143 w 15856"/>
                <a:gd name="T13" fmla="*/ 4003 h 11337"/>
                <a:gd name="T14" fmla="*/ 7873 w 15856"/>
                <a:gd name="T15" fmla="*/ 3922 h 11337"/>
                <a:gd name="T16" fmla="*/ 0 w 15856"/>
                <a:gd name="T17" fmla="*/ 6303 h 11337"/>
                <a:gd name="T18" fmla="*/ 1029 w 15856"/>
                <a:gd name="T19" fmla="*/ 6060 h 11337"/>
                <a:gd name="T20" fmla="*/ 1434 w 15856"/>
                <a:gd name="T21" fmla="*/ 5843 h 11337"/>
                <a:gd name="T22" fmla="*/ 1516 w 15856"/>
                <a:gd name="T23" fmla="*/ 6060 h 11337"/>
                <a:gd name="T24" fmla="*/ 5871 w 15856"/>
                <a:gd name="T25" fmla="*/ 7656 h 11337"/>
                <a:gd name="T26" fmla="*/ 6033 w 15856"/>
                <a:gd name="T27" fmla="*/ 7575 h 11337"/>
                <a:gd name="T28" fmla="*/ 8008 w 15856"/>
                <a:gd name="T29" fmla="*/ 8062 h 11337"/>
                <a:gd name="T30" fmla="*/ 8360 w 15856"/>
                <a:gd name="T31" fmla="*/ 8901 h 11337"/>
                <a:gd name="T32" fmla="*/ 11634 w 15856"/>
                <a:gd name="T33" fmla="*/ 11336 h 11337"/>
                <a:gd name="T34" fmla="*/ 12202 w 15856"/>
                <a:gd name="T35" fmla="*/ 10822 h 11337"/>
                <a:gd name="T36" fmla="*/ 12175 w 15856"/>
                <a:gd name="T37" fmla="*/ 10794 h 11337"/>
                <a:gd name="T38" fmla="*/ 10173 w 15856"/>
                <a:gd name="T39" fmla="*/ 8062 h 11337"/>
                <a:gd name="T40" fmla="*/ 10173 w 15856"/>
                <a:gd name="T41" fmla="*/ 7953 h 11337"/>
                <a:gd name="T42" fmla="*/ 13285 w 15856"/>
                <a:gd name="T43" fmla="*/ 8116 h 1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856" h="11337">
                  <a:moveTo>
                    <a:pt x="13285" y="8116"/>
                  </a:moveTo>
                  <a:lnTo>
                    <a:pt x="13285" y="8116"/>
                  </a:lnTo>
                  <a:cubicBezTo>
                    <a:pt x="14989" y="7385"/>
                    <a:pt x="15855" y="5492"/>
                    <a:pt x="15151" y="3868"/>
                  </a:cubicBezTo>
                  <a:cubicBezTo>
                    <a:pt x="15043" y="3597"/>
                    <a:pt x="14908" y="3354"/>
                    <a:pt x="14718" y="3138"/>
                  </a:cubicBezTo>
                  <a:cubicBezTo>
                    <a:pt x="15070" y="2759"/>
                    <a:pt x="15314" y="2273"/>
                    <a:pt x="15422" y="1705"/>
                  </a:cubicBezTo>
                  <a:cubicBezTo>
                    <a:pt x="13230" y="81"/>
                    <a:pt x="10471" y="0"/>
                    <a:pt x="9037" y="1623"/>
                  </a:cubicBezTo>
                  <a:cubicBezTo>
                    <a:pt x="8441" y="2273"/>
                    <a:pt x="8171" y="3111"/>
                    <a:pt x="8143" y="4003"/>
                  </a:cubicBezTo>
                  <a:cubicBezTo>
                    <a:pt x="8063" y="3977"/>
                    <a:pt x="7955" y="3949"/>
                    <a:pt x="7873" y="3922"/>
                  </a:cubicBezTo>
                  <a:cubicBezTo>
                    <a:pt x="4601" y="3138"/>
                    <a:pt x="1407" y="4193"/>
                    <a:pt x="0" y="6303"/>
                  </a:cubicBezTo>
                  <a:cubicBezTo>
                    <a:pt x="352" y="6276"/>
                    <a:pt x="704" y="6195"/>
                    <a:pt x="1029" y="6060"/>
                  </a:cubicBezTo>
                  <a:cubicBezTo>
                    <a:pt x="1164" y="5978"/>
                    <a:pt x="1299" y="5925"/>
                    <a:pt x="1434" y="5843"/>
                  </a:cubicBezTo>
                  <a:cubicBezTo>
                    <a:pt x="1462" y="5925"/>
                    <a:pt x="1489" y="6005"/>
                    <a:pt x="1516" y="6060"/>
                  </a:cubicBezTo>
                  <a:cubicBezTo>
                    <a:pt x="2192" y="7683"/>
                    <a:pt x="4140" y="8386"/>
                    <a:pt x="5871" y="7656"/>
                  </a:cubicBezTo>
                  <a:cubicBezTo>
                    <a:pt x="5925" y="7629"/>
                    <a:pt x="5979" y="7602"/>
                    <a:pt x="6033" y="7575"/>
                  </a:cubicBezTo>
                  <a:cubicBezTo>
                    <a:pt x="6520" y="8089"/>
                    <a:pt x="7277" y="8306"/>
                    <a:pt x="8008" y="8062"/>
                  </a:cubicBezTo>
                  <a:cubicBezTo>
                    <a:pt x="8116" y="8359"/>
                    <a:pt x="8225" y="8630"/>
                    <a:pt x="8360" y="8901"/>
                  </a:cubicBezTo>
                  <a:cubicBezTo>
                    <a:pt x="9090" y="10281"/>
                    <a:pt x="10362" y="11173"/>
                    <a:pt x="11634" y="11336"/>
                  </a:cubicBezTo>
                  <a:cubicBezTo>
                    <a:pt x="12202" y="10822"/>
                    <a:pt x="12202" y="10822"/>
                    <a:pt x="12202" y="10822"/>
                  </a:cubicBezTo>
                  <a:cubicBezTo>
                    <a:pt x="12202" y="10794"/>
                    <a:pt x="12175" y="10794"/>
                    <a:pt x="12175" y="10794"/>
                  </a:cubicBezTo>
                  <a:cubicBezTo>
                    <a:pt x="11012" y="10416"/>
                    <a:pt x="10173" y="9333"/>
                    <a:pt x="10173" y="8062"/>
                  </a:cubicBezTo>
                  <a:cubicBezTo>
                    <a:pt x="10173" y="8035"/>
                    <a:pt x="10173" y="7981"/>
                    <a:pt x="10173" y="7953"/>
                  </a:cubicBezTo>
                  <a:cubicBezTo>
                    <a:pt x="11065" y="8468"/>
                    <a:pt x="12202" y="8576"/>
                    <a:pt x="13285" y="8116"/>
                  </a:cubicBezTo>
                </a:path>
              </a:pathLst>
            </a:custGeom>
            <a:solidFill>
              <a:schemeClr val="accent5"/>
            </a:solidFill>
            <a:ln w="1016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B903079-EAF5-EE45-8F1C-A559A4069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3308" y="4832953"/>
              <a:ext cx="2822426" cy="2926521"/>
            </a:xfrm>
            <a:custGeom>
              <a:avLst/>
              <a:gdLst>
                <a:gd name="T0" fmla="*/ 11146 w 11715"/>
                <a:gd name="T1" fmla="*/ 9794 h 12149"/>
                <a:gd name="T2" fmla="*/ 11146 w 11715"/>
                <a:gd name="T3" fmla="*/ 9794 h 12149"/>
                <a:gd name="T4" fmla="*/ 10713 w 11715"/>
                <a:gd name="T5" fmla="*/ 9064 h 12149"/>
                <a:gd name="T6" fmla="*/ 11173 w 11715"/>
                <a:gd name="T7" fmla="*/ 5655 h 12149"/>
                <a:gd name="T8" fmla="*/ 8712 w 11715"/>
                <a:gd name="T9" fmla="*/ 3626 h 12149"/>
                <a:gd name="T10" fmla="*/ 5221 w 11715"/>
                <a:gd name="T11" fmla="*/ 298 h 12149"/>
                <a:gd name="T12" fmla="*/ 1434 w 11715"/>
                <a:gd name="T13" fmla="*/ 893 h 12149"/>
                <a:gd name="T14" fmla="*/ 568 w 11715"/>
                <a:gd name="T15" fmla="*/ 2246 h 12149"/>
                <a:gd name="T16" fmla="*/ 3625 w 11715"/>
                <a:gd name="T17" fmla="*/ 6982 h 12149"/>
                <a:gd name="T18" fmla="*/ 5627 w 11715"/>
                <a:gd name="T19" fmla="*/ 7117 h 12149"/>
                <a:gd name="T20" fmla="*/ 6303 w 11715"/>
                <a:gd name="T21" fmla="*/ 9523 h 12149"/>
                <a:gd name="T22" fmla="*/ 7602 w 11715"/>
                <a:gd name="T23" fmla="*/ 10362 h 12149"/>
                <a:gd name="T24" fmla="*/ 9171 w 11715"/>
                <a:gd name="T25" fmla="*/ 12067 h 12149"/>
                <a:gd name="T26" fmla="*/ 11390 w 11715"/>
                <a:gd name="T27" fmla="*/ 10687 h 12149"/>
                <a:gd name="T28" fmla="*/ 11146 w 11715"/>
                <a:gd name="T29" fmla="*/ 9794 h 1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15" h="12149">
                  <a:moveTo>
                    <a:pt x="11146" y="9794"/>
                  </a:moveTo>
                  <a:lnTo>
                    <a:pt x="11146" y="9794"/>
                  </a:lnTo>
                  <a:cubicBezTo>
                    <a:pt x="11038" y="9523"/>
                    <a:pt x="10903" y="9280"/>
                    <a:pt x="10713" y="9064"/>
                  </a:cubicBezTo>
                  <a:cubicBezTo>
                    <a:pt x="11471" y="8280"/>
                    <a:pt x="11714" y="6927"/>
                    <a:pt x="11173" y="5655"/>
                  </a:cubicBezTo>
                  <a:cubicBezTo>
                    <a:pt x="10686" y="4519"/>
                    <a:pt x="9712" y="3762"/>
                    <a:pt x="8712" y="3626"/>
                  </a:cubicBezTo>
                  <a:cubicBezTo>
                    <a:pt x="8900" y="2220"/>
                    <a:pt x="7385" y="758"/>
                    <a:pt x="5221" y="298"/>
                  </a:cubicBezTo>
                  <a:cubicBezTo>
                    <a:pt x="3705" y="0"/>
                    <a:pt x="2298" y="244"/>
                    <a:pt x="1434" y="893"/>
                  </a:cubicBezTo>
                  <a:cubicBezTo>
                    <a:pt x="1407" y="893"/>
                    <a:pt x="731" y="1705"/>
                    <a:pt x="568" y="2246"/>
                  </a:cubicBezTo>
                  <a:cubicBezTo>
                    <a:pt x="0" y="4221"/>
                    <a:pt x="1380" y="6332"/>
                    <a:pt x="3625" y="6982"/>
                  </a:cubicBezTo>
                  <a:cubicBezTo>
                    <a:pt x="4301" y="7170"/>
                    <a:pt x="5004" y="7198"/>
                    <a:pt x="5627" y="7117"/>
                  </a:cubicBezTo>
                  <a:cubicBezTo>
                    <a:pt x="5518" y="7982"/>
                    <a:pt x="5735" y="8874"/>
                    <a:pt x="6303" y="9523"/>
                  </a:cubicBezTo>
                  <a:cubicBezTo>
                    <a:pt x="6655" y="9929"/>
                    <a:pt x="7115" y="10200"/>
                    <a:pt x="7602" y="10362"/>
                  </a:cubicBezTo>
                  <a:cubicBezTo>
                    <a:pt x="7466" y="11336"/>
                    <a:pt x="8143" y="12013"/>
                    <a:pt x="9171" y="12067"/>
                  </a:cubicBezTo>
                  <a:cubicBezTo>
                    <a:pt x="10930" y="12148"/>
                    <a:pt x="11336" y="10687"/>
                    <a:pt x="11390" y="10687"/>
                  </a:cubicBezTo>
                  <a:cubicBezTo>
                    <a:pt x="11363" y="10389"/>
                    <a:pt x="11281" y="10091"/>
                    <a:pt x="11146" y="9794"/>
                  </a:cubicBezTo>
                </a:path>
              </a:pathLst>
            </a:custGeom>
            <a:solidFill>
              <a:schemeClr val="accent3"/>
            </a:solidFill>
            <a:ln w="1016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66AEFCE-BD24-C54A-8C2C-E832581ED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080" y="6025596"/>
              <a:ext cx="1550900" cy="1896131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1"/>
            </a:solidFill>
            <a:ln w="1016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61581397-FEB7-C347-88F6-821AE600D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76100" y="6478959"/>
              <a:ext cx="1063316" cy="1300011"/>
            </a:xfrm>
            <a:custGeom>
              <a:avLst/>
              <a:gdLst>
                <a:gd name="T0" fmla="*/ 5871 w 6440"/>
                <a:gd name="T1" fmla="*/ 3355 h 7873"/>
                <a:gd name="T2" fmla="*/ 5871 w 6440"/>
                <a:gd name="T3" fmla="*/ 3355 h 7873"/>
                <a:gd name="T4" fmla="*/ 5818 w 6440"/>
                <a:gd name="T5" fmla="*/ 1082 h 7873"/>
                <a:gd name="T6" fmla="*/ 3870 w 6440"/>
                <a:gd name="T7" fmla="*/ 757 h 7873"/>
                <a:gd name="T8" fmla="*/ 2057 w 6440"/>
                <a:gd name="T9" fmla="*/ 0 h 7873"/>
                <a:gd name="T10" fmla="*/ 1677 w 6440"/>
                <a:gd name="T11" fmla="*/ 81 h 7873"/>
                <a:gd name="T12" fmla="*/ 82 w 6440"/>
                <a:gd name="T13" fmla="*/ 1867 h 7873"/>
                <a:gd name="T14" fmla="*/ 515 w 6440"/>
                <a:gd name="T15" fmla="*/ 3436 h 7873"/>
                <a:gd name="T16" fmla="*/ 595 w 6440"/>
                <a:gd name="T17" fmla="*/ 5545 h 7873"/>
                <a:gd name="T18" fmla="*/ 4952 w 6440"/>
                <a:gd name="T19" fmla="*/ 7142 h 7873"/>
                <a:gd name="T20" fmla="*/ 5357 w 6440"/>
                <a:gd name="T21" fmla="*/ 6925 h 7873"/>
                <a:gd name="T22" fmla="*/ 6196 w 6440"/>
                <a:gd name="T23" fmla="*/ 4788 h 7873"/>
                <a:gd name="T24" fmla="*/ 5871 w 6440"/>
                <a:gd name="T25" fmla="*/ 3355 h 7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40" h="7873">
                  <a:moveTo>
                    <a:pt x="5871" y="3355"/>
                  </a:moveTo>
                  <a:lnTo>
                    <a:pt x="5871" y="3355"/>
                  </a:lnTo>
                  <a:cubicBezTo>
                    <a:pt x="6439" y="2705"/>
                    <a:pt x="6439" y="1731"/>
                    <a:pt x="5818" y="1082"/>
                  </a:cubicBezTo>
                  <a:cubicBezTo>
                    <a:pt x="5304" y="541"/>
                    <a:pt x="4491" y="433"/>
                    <a:pt x="3870" y="757"/>
                  </a:cubicBezTo>
                  <a:cubicBezTo>
                    <a:pt x="3409" y="297"/>
                    <a:pt x="2760" y="0"/>
                    <a:pt x="2057" y="0"/>
                  </a:cubicBezTo>
                  <a:cubicBezTo>
                    <a:pt x="1922" y="0"/>
                    <a:pt x="1677" y="54"/>
                    <a:pt x="1677" y="81"/>
                  </a:cubicBezTo>
                  <a:cubicBezTo>
                    <a:pt x="839" y="297"/>
                    <a:pt x="190" y="974"/>
                    <a:pt x="82" y="1867"/>
                  </a:cubicBezTo>
                  <a:cubicBezTo>
                    <a:pt x="0" y="2461"/>
                    <a:pt x="162" y="3003"/>
                    <a:pt x="515" y="3436"/>
                  </a:cubicBezTo>
                  <a:cubicBezTo>
                    <a:pt x="298" y="4111"/>
                    <a:pt x="298" y="4869"/>
                    <a:pt x="595" y="5545"/>
                  </a:cubicBezTo>
                  <a:cubicBezTo>
                    <a:pt x="1272" y="7169"/>
                    <a:pt x="3220" y="7872"/>
                    <a:pt x="4952" y="7142"/>
                  </a:cubicBezTo>
                  <a:cubicBezTo>
                    <a:pt x="5087" y="7060"/>
                    <a:pt x="5222" y="7007"/>
                    <a:pt x="5357" y="6925"/>
                  </a:cubicBezTo>
                  <a:cubicBezTo>
                    <a:pt x="5357" y="6952"/>
                    <a:pt x="6278" y="6086"/>
                    <a:pt x="6196" y="4788"/>
                  </a:cubicBezTo>
                  <a:cubicBezTo>
                    <a:pt x="6169" y="4273"/>
                    <a:pt x="6061" y="3788"/>
                    <a:pt x="5871" y="3355"/>
                  </a:cubicBezTo>
                </a:path>
              </a:pathLst>
            </a:custGeom>
            <a:solidFill>
              <a:schemeClr val="accent4"/>
            </a:solidFill>
            <a:ln w="10160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2AA7380D-2AB6-0646-BE88-76306C49470F}"/>
              </a:ext>
            </a:extLst>
          </p:cNvPr>
          <p:cNvSpPr txBox="1"/>
          <p:nvPr/>
        </p:nvSpPr>
        <p:spPr>
          <a:xfrm>
            <a:off x="7219384" y="1022190"/>
            <a:ext cx="99389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Brain Infographics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6B9945BA-C3BB-C049-9B4F-E66D83B1F70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28530147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rain Infographics 3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3C328B"/>
      </a:accent1>
      <a:accent2>
        <a:srgbClr val="7677EC"/>
      </a:accent2>
      <a:accent3>
        <a:srgbClr val="F6B800"/>
      </a:accent3>
      <a:accent4>
        <a:srgbClr val="F28601"/>
      </a:accent4>
      <a:accent5>
        <a:srgbClr val="F35A04"/>
      </a:accent5>
      <a:accent6>
        <a:srgbClr val="D0CED2"/>
      </a:accent6>
      <a:hlink>
        <a:srgbClr val="F76366"/>
      </a:hlink>
      <a:folHlink>
        <a:srgbClr val="FEA89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101047</TotalTime>
  <Words>1615</Words>
  <Application>Microsoft Macintosh PowerPoint</Application>
  <PresentationFormat>Custom</PresentationFormat>
  <Paragraphs>267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Lato</vt:lpstr>
      <vt:lpstr>Lato Light</vt:lpstr>
      <vt:lpstr>Poppins</vt:lpstr>
      <vt:lpstr>Poppins SemiBold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18124</cp:revision>
  <dcterms:created xsi:type="dcterms:W3CDTF">2014-11-12T21:47:38Z</dcterms:created>
  <dcterms:modified xsi:type="dcterms:W3CDTF">2020-11-12T16:57:41Z</dcterms:modified>
  <cp:category/>
</cp:coreProperties>
</file>