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1" autoAdjust="0"/>
    <p:restoredTop sz="50000" autoAdjust="0"/>
  </p:normalViewPr>
  <p:slideViewPr>
    <p:cSldViewPr snapToGrid="0" snapToObjects="1">
      <p:cViewPr>
        <p:scale>
          <a:sx n="42" d="100"/>
          <a:sy n="42" d="100"/>
        </p:scale>
        <p:origin x="2272" y="113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2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92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05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18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2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3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eeform 170"/>
          <p:cNvSpPr>
            <a:spLocks noChangeArrowheads="1"/>
          </p:cNvSpPr>
          <p:nvPr/>
        </p:nvSpPr>
        <p:spPr bwMode="auto">
          <a:xfrm>
            <a:off x="1810544" y="5646444"/>
            <a:ext cx="9628398" cy="2823403"/>
          </a:xfrm>
          <a:custGeom>
            <a:avLst/>
            <a:gdLst>
              <a:gd name="T0" fmla="*/ 7748 w 7953"/>
              <a:gd name="T1" fmla="*/ 2330 h 2331"/>
              <a:gd name="T2" fmla="*/ 204 w 7953"/>
              <a:gd name="T3" fmla="*/ 2330 h 2331"/>
              <a:gd name="T4" fmla="*/ 0 w 7953"/>
              <a:gd name="T5" fmla="*/ 0 h 2331"/>
              <a:gd name="T6" fmla="*/ 7952 w 7953"/>
              <a:gd name="T7" fmla="*/ 204 h 2331"/>
              <a:gd name="T8" fmla="*/ 7748 w 7953"/>
              <a:gd name="T9" fmla="*/ 2330 h 2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53" h="2331">
                <a:moveTo>
                  <a:pt x="7748" y="2330"/>
                </a:moveTo>
                <a:lnTo>
                  <a:pt x="204" y="2330"/>
                </a:lnTo>
                <a:lnTo>
                  <a:pt x="0" y="0"/>
                </a:lnTo>
                <a:lnTo>
                  <a:pt x="7952" y="204"/>
                </a:lnTo>
                <a:lnTo>
                  <a:pt x="7748" y="233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1"/>
          <p:cNvSpPr>
            <a:spLocks noChangeArrowheads="1"/>
          </p:cNvSpPr>
          <p:nvPr/>
        </p:nvSpPr>
        <p:spPr bwMode="auto">
          <a:xfrm>
            <a:off x="1810544" y="9056945"/>
            <a:ext cx="9628398" cy="2823407"/>
          </a:xfrm>
          <a:custGeom>
            <a:avLst/>
            <a:gdLst>
              <a:gd name="T0" fmla="*/ 7748 w 7953"/>
              <a:gd name="T1" fmla="*/ 2330 h 2331"/>
              <a:gd name="T2" fmla="*/ 204 w 7953"/>
              <a:gd name="T3" fmla="*/ 2330 h 2331"/>
              <a:gd name="T4" fmla="*/ 0 w 7953"/>
              <a:gd name="T5" fmla="*/ 0 h 2331"/>
              <a:gd name="T6" fmla="*/ 7952 w 7953"/>
              <a:gd name="T7" fmla="*/ 204 h 2331"/>
              <a:gd name="T8" fmla="*/ 7748 w 7953"/>
              <a:gd name="T9" fmla="*/ 2330 h 2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53" h="2331">
                <a:moveTo>
                  <a:pt x="7748" y="2330"/>
                </a:moveTo>
                <a:lnTo>
                  <a:pt x="204" y="2330"/>
                </a:lnTo>
                <a:lnTo>
                  <a:pt x="0" y="0"/>
                </a:lnTo>
                <a:lnTo>
                  <a:pt x="7952" y="204"/>
                </a:lnTo>
                <a:lnTo>
                  <a:pt x="7748" y="233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2"/>
          <p:cNvSpPr>
            <a:spLocks noChangeArrowheads="1"/>
          </p:cNvSpPr>
          <p:nvPr/>
        </p:nvSpPr>
        <p:spPr bwMode="auto">
          <a:xfrm>
            <a:off x="12938708" y="5646444"/>
            <a:ext cx="9628398" cy="2823403"/>
          </a:xfrm>
          <a:custGeom>
            <a:avLst/>
            <a:gdLst>
              <a:gd name="T0" fmla="*/ 204 w 7953"/>
              <a:gd name="T1" fmla="*/ 2330 h 2331"/>
              <a:gd name="T2" fmla="*/ 7748 w 7953"/>
              <a:gd name="T3" fmla="*/ 2330 h 2331"/>
              <a:gd name="T4" fmla="*/ 7952 w 7953"/>
              <a:gd name="T5" fmla="*/ 0 h 2331"/>
              <a:gd name="T6" fmla="*/ 0 w 7953"/>
              <a:gd name="T7" fmla="*/ 204 h 2331"/>
              <a:gd name="T8" fmla="*/ 204 w 7953"/>
              <a:gd name="T9" fmla="*/ 2330 h 2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53" h="2331">
                <a:moveTo>
                  <a:pt x="204" y="2330"/>
                </a:moveTo>
                <a:lnTo>
                  <a:pt x="7748" y="2330"/>
                </a:lnTo>
                <a:lnTo>
                  <a:pt x="7952" y="0"/>
                </a:lnTo>
                <a:lnTo>
                  <a:pt x="0" y="204"/>
                </a:lnTo>
                <a:lnTo>
                  <a:pt x="204" y="23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3"/>
          <p:cNvSpPr>
            <a:spLocks noChangeArrowheads="1"/>
          </p:cNvSpPr>
          <p:nvPr/>
        </p:nvSpPr>
        <p:spPr bwMode="auto">
          <a:xfrm>
            <a:off x="12938708" y="9056945"/>
            <a:ext cx="9628398" cy="2823407"/>
          </a:xfrm>
          <a:custGeom>
            <a:avLst/>
            <a:gdLst>
              <a:gd name="T0" fmla="*/ 204 w 7953"/>
              <a:gd name="T1" fmla="*/ 2330 h 2331"/>
              <a:gd name="T2" fmla="*/ 7748 w 7953"/>
              <a:gd name="T3" fmla="*/ 2330 h 2331"/>
              <a:gd name="T4" fmla="*/ 7952 w 7953"/>
              <a:gd name="T5" fmla="*/ 0 h 2331"/>
              <a:gd name="T6" fmla="*/ 0 w 7953"/>
              <a:gd name="T7" fmla="*/ 204 h 2331"/>
              <a:gd name="T8" fmla="*/ 204 w 7953"/>
              <a:gd name="T9" fmla="*/ 2330 h 2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53" h="2331">
                <a:moveTo>
                  <a:pt x="204" y="2330"/>
                </a:moveTo>
                <a:lnTo>
                  <a:pt x="7748" y="2330"/>
                </a:lnTo>
                <a:lnTo>
                  <a:pt x="7952" y="0"/>
                </a:lnTo>
                <a:lnTo>
                  <a:pt x="0" y="204"/>
                </a:lnTo>
                <a:lnTo>
                  <a:pt x="204" y="233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38"/>
          <p:cNvSpPr>
            <a:spLocks noChangeArrowheads="1"/>
          </p:cNvSpPr>
          <p:nvPr/>
        </p:nvSpPr>
        <p:spPr bwMode="auto">
          <a:xfrm>
            <a:off x="2952715" y="6377646"/>
            <a:ext cx="1355661" cy="1355661"/>
          </a:xfrm>
          <a:custGeom>
            <a:avLst/>
            <a:gdLst>
              <a:gd name="T0" fmla="*/ 938 w 1121"/>
              <a:gd name="T1" fmla="*/ 863 h 1119"/>
              <a:gd name="T2" fmla="*/ 938 w 1121"/>
              <a:gd name="T3" fmla="*/ 863 h 1119"/>
              <a:gd name="T4" fmla="*/ 929 w 1121"/>
              <a:gd name="T5" fmla="*/ 852 h 1119"/>
              <a:gd name="T6" fmla="*/ 929 w 1121"/>
              <a:gd name="T7" fmla="*/ 852 h 1119"/>
              <a:gd name="T8" fmla="*/ 766 w 1121"/>
              <a:gd name="T9" fmla="*/ 759 h 1119"/>
              <a:gd name="T10" fmla="*/ 766 w 1121"/>
              <a:gd name="T11" fmla="*/ 759 h 1119"/>
              <a:gd name="T12" fmla="*/ 555 w 1121"/>
              <a:gd name="T13" fmla="*/ 725 h 1119"/>
              <a:gd name="T14" fmla="*/ 555 w 1121"/>
              <a:gd name="T15" fmla="*/ 725 h 1119"/>
              <a:gd name="T16" fmla="*/ 187 w 1121"/>
              <a:gd name="T17" fmla="*/ 846 h 1119"/>
              <a:gd name="T18" fmla="*/ 187 w 1121"/>
              <a:gd name="T19" fmla="*/ 846 h 1119"/>
              <a:gd name="T20" fmla="*/ 177 w 1121"/>
              <a:gd name="T21" fmla="*/ 857 h 1119"/>
              <a:gd name="T22" fmla="*/ 177 w 1121"/>
              <a:gd name="T23" fmla="*/ 857 h 1119"/>
              <a:gd name="T24" fmla="*/ 74 w 1121"/>
              <a:gd name="T25" fmla="*/ 559 h 1119"/>
              <a:gd name="T26" fmla="*/ 74 w 1121"/>
              <a:gd name="T27" fmla="*/ 559 h 1119"/>
              <a:gd name="T28" fmla="*/ 216 w 1121"/>
              <a:gd name="T29" fmla="*/ 215 h 1119"/>
              <a:gd name="T30" fmla="*/ 216 w 1121"/>
              <a:gd name="T31" fmla="*/ 215 h 1119"/>
              <a:gd name="T32" fmla="*/ 560 w 1121"/>
              <a:gd name="T33" fmla="*/ 74 h 1119"/>
              <a:gd name="T34" fmla="*/ 560 w 1121"/>
              <a:gd name="T35" fmla="*/ 74 h 1119"/>
              <a:gd name="T36" fmla="*/ 903 w 1121"/>
              <a:gd name="T37" fmla="*/ 215 h 1119"/>
              <a:gd name="T38" fmla="*/ 903 w 1121"/>
              <a:gd name="T39" fmla="*/ 215 h 1119"/>
              <a:gd name="T40" fmla="*/ 1046 w 1121"/>
              <a:gd name="T41" fmla="*/ 559 h 1119"/>
              <a:gd name="T42" fmla="*/ 1046 w 1121"/>
              <a:gd name="T43" fmla="*/ 559 h 1119"/>
              <a:gd name="T44" fmla="*/ 938 w 1121"/>
              <a:gd name="T45" fmla="*/ 863 h 1119"/>
              <a:gd name="T46" fmla="*/ 236 w 1121"/>
              <a:gd name="T47" fmla="*/ 907 h 1119"/>
              <a:gd name="T48" fmla="*/ 236 w 1121"/>
              <a:gd name="T49" fmla="*/ 907 h 1119"/>
              <a:gd name="T50" fmla="*/ 235 w 1121"/>
              <a:gd name="T51" fmla="*/ 905 h 1119"/>
              <a:gd name="T52" fmla="*/ 235 w 1121"/>
              <a:gd name="T53" fmla="*/ 905 h 1119"/>
              <a:gd name="T54" fmla="*/ 236 w 1121"/>
              <a:gd name="T55" fmla="*/ 902 h 1119"/>
              <a:gd name="T56" fmla="*/ 236 w 1121"/>
              <a:gd name="T57" fmla="*/ 902 h 1119"/>
              <a:gd name="T58" fmla="*/ 555 w 1121"/>
              <a:gd name="T59" fmla="*/ 799 h 1119"/>
              <a:gd name="T60" fmla="*/ 555 w 1121"/>
              <a:gd name="T61" fmla="*/ 799 h 1119"/>
              <a:gd name="T62" fmla="*/ 879 w 1121"/>
              <a:gd name="T63" fmla="*/ 907 h 1119"/>
              <a:gd name="T64" fmla="*/ 879 w 1121"/>
              <a:gd name="T65" fmla="*/ 907 h 1119"/>
              <a:gd name="T66" fmla="*/ 880 w 1121"/>
              <a:gd name="T67" fmla="*/ 909 h 1119"/>
              <a:gd name="T68" fmla="*/ 880 w 1121"/>
              <a:gd name="T69" fmla="*/ 909 h 1119"/>
              <a:gd name="T70" fmla="*/ 879 w 1121"/>
              <a:gd name="T71" fmla="*/ 912 h 1119"/>
              <a:gd name="T72" fmla="*/ 879 w 1121"/>
              <a:gd name="T73" fmla="*/ 912 h 1119"/>
              <a:gd name="T74" fmla="*/ 560 w 1121"/>
              <a:gd name="T75" fmla="*/ 1044 h 1119"/>
              <a:gd name="T76" fmla="*/ 560 w 1121"/>
              <a:gd name="T77" fmla="*/ 1044 h 1119"/>
              <a:gd name="T78" fmla="*/ 548 w 1121"/>
              <a:gd name="T79" fmla="*/ 1044 h 1119"/>
              <a:gd name="T80" fmla="*/ 548 w 1121"/>
              <a:gd name="T81" fmla="*/ 1044 h 1119"/>
              <a:gd name="T82" fmla="*/ 236 w 1121"/>
              <a:gd name="T83" fmla="*/ 907 h 1119"/>
              <a:gd name="T84" fmla="*/ 955 w 1121"/>
              <a:gd name="T85" fmla="*/ 164 h 1119"/>
              <a:gd name="T86" fmla="*/ 955 w 1121"/>
              <a:gd name="T87" fmla="*/ 164 h 1119"/>
              <a:gd name="T88" fmla="*/ 560 w 1121"/>
              <a:gd name="T89" fmla="*/ 0 h 1119"/>
              <a:gd name="T90" fmla="*/ 560 w 1121"/>
              <a:gd name="T91" fmla="*/ 0 h 1119"/>
              <a:gd name="T92" fmla="*/ 164 w 1121"/>
              <a:gd name="T93" fmla="*/ 164 h 1119"/>
              <a:gd name="T94" fmla="*/ 164 w 1121"/>
              <a:gd name="T95" fmla="*/ 164 h 1119"/>
              <a:gd name="T96" fmla="*/ 0 w 1121"/>
              <a:gd name="T97" fmla="*/ 559 h 1119"/>
              <a:gd name="T98" fmla="*/ 0 w 1121"/>
              <a:gd name="T99" fmla="*/ 559 h 1119"/>
              <a:gd name="T100" fmla="*/ 164 w 1121"/>
              <a:gd name="T101" fmla="*/ 954 h 1119"/>
              <a:gd name="T102" fmla="*/ 164 w 1121"/>
              <a:gd name="T103" fmla="*/ 954 h 1119"/>
              <a:gd name="T104" fmla="*/ 553 w 1121"/>
              <a:gd name="T105" fmla="*/ 1118 h 1119"/>
              <a:gd name="T106" fmla="*/ 553 w 1121"/>
              <a:gd name="T107" fmla="*/ 1118 h 1119"/>
              <a:gd name="T108" fmla="*/ 560 w 1121"/>
              <a:gd name="T109" fmla="*/ 1118 h 1119"/>
              <a:gd name="T110" fmla="*/ 560 w 1121"/>
              <a:gd name="T111" fmla="*/ 1118 h 1119"/>
              <a:gd name="T112" fmla="*/ 560 w 1121"/>
              <a:gd name="T113" fmla="*/ 1118 h 1119"/>
              <a:gd name="T114" fmla="*/ 560 w 1121"/>
              <a:gd name="T115" fmla="*/ 1118 h 1119"/>
              <a:gd name="T116" fmla="*/ 955 w 1121"/>
              <a:gd name="T117" fmla="*/ 954 h 1119"/>
              <a:gd name="T118" fmla="*/ 955 w 1121"/>
              <a:gd name="T119" fmla="*/ 954 h 1119"/>
              <a:gd name="T120" fmla="*/ 1120 w 1121"/>
              <a:gd name="T121" fmla="*/ 559 h 1119"/>
              <a:gd name="T122" fmla="*/ 1120 w 1121"/>
              <a:gd name="T123" fmla="*/ 559 h 1119"/>
              <a:gd name="T124" fmla="*/ 955 w 1121"/>
              <a:gd name="T125" fmla="*/ 164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21" h="1119">
                <a:moveTo>
                  <a:pt x="938" y="863"/>
                </a:moveTo>
                <a:lnTo>
                  <a:pt x="938" y="863"/>
                </a:lnTo>
                <a:cubicBezTo>
                  <a:pt x="936" y="859"/>
                  <a:pt x="932" y="855"/>
                  <a:pt x="929" y="852"/>
                </a:cubicBezTo>
                <a:lnTo>
                  <a:pt x="929" y="852"/>
                </a:lnTo>
                <a:cubicBezTo>
                  <a:pt x="886" y="813"/>
                  <a:pt x="830" y="781"/>
                  <a:pt x="766" y="759"/>
                </a:cubicBezTo>
                <a:lnTo>
                  <a:pt x="766" y="759"/>
                </a:lnTo>
                <a:cubicBezTo>
                  <a:pt x="700" y="737"/>
                  <a:pt x="629" y="725"/>
                  <a:pt x="555" y="725"/>
                </a:cubicBezTo>
                <a:lnTo>
                  <a:pt x="555" y="725"/>
                </a:lnTo>
                <a:cubicBezTo>
                  <a:pt x="410" y="725"/>
                  <a:pt x="276" y="769"/>
                  <a:pt x="187" y="846"/>
                </a:cubicBezTo>
                <a:lnTo>
                  <a:pt x="187" y="846"/>
                </a:lnTo>
                <a:cubicBezTo>
                  <a:pt x="183" y="850"/>
                  <a:pt x="180" y="853"/>
                  <a:pt x="177" y="857"/>
                </a:cubicBezTo>
                <a:lnTo>
                  <a:pt x="177" y="857"/>
                </a:lnTo>
                <a:cubicBezTo>
                  <a:pt x="110" y="772"/>
                  <a:pt x="74" y="668"/>
                  <a:pt x="74" y="559"/>
                </a:cubicBezTo>
                <a:lnTo>
                  <a:pt x="74" y="559"/>
                </a:lnTo>
                <a:cubicBezTo>
                  <a:pt x="74" y="429"/>
                  <a:pt x="125" y="307"/>
                  <a:pt x="216" y="215"/>
                </a:cubicBezTo>
                <a:lnTo>
                  <a:pt x="216" y="215"/>
                </a:lnTo>
                <a:cubicBezTo>
                  <a:pt x="308" y="124"/>
                  <a:pt x="430" y="74"/>
                  <a:pt x="560" y="74"/>
                </a:cubicBezTo>
                <a:lnTo>
                  <a:pt x="560" y="74"/>
                </a:lnTo>
                <a:cubicBezTo>
                  <a:pt x="690" y="74"/>
                  <a:pt x="811" y="124"/>
                  <a:pt x="903" y="215"/>
                </a:cubicBezTo>
                <a:lnTo>
                  <a:pt x="903" y="215"/>
                </a:lnTo>
                <a:cubicBezTo>
                  <a:pt x="995" y="307"/>
                  <a:pt x="1046" y="429"/>
                  <a:pt x="1046" y="559"/>
                </a:cubicBezTo>
                <a:lnTo>
                  <a:pt x="1046" y="559"/>
                </a:lnTo>
                <a:cubicBezTo>
                  <a:pt x="1046" y="671"/>
                  <a:pt x="1008" y="776"/>
                  <a:pt x="938" y="863"/>
                </a:cubicBezTo>
                <a:close/>
                <a:moveTo>
                  <a:pt x="236" y="907"/>
                </a:moveTo>
                <a:lnTo>
                  <a:pt x="236" y="907"/>
                </a:lnTo>
                <a:cubicBezTo>
                  <a:pt x="235" y="907"/>
                  <a:pt x="235" y="905"/>
                  <a:pt x="235" y="905"/>
                </a:cubicBezTo>
                <a:lnTo>
                  <a:pt x="235" y="905"/>
                </a:lnTo>
                <a:cubicBezTo>
                  <a:pt x="235" y="903"/>
                  <a:pt x="235" y="902"/>
                  <a:pt x="236" y="902"/>
                </a:cubicBezTo>
                <a:lnTo>
                  <a:pt x="236" y="902"/>
                </a:lnTo>
                <a:cubicBezTo>
                  <a:pt x="310" y="838"/>
                  <a:pt x="430" y="799"/>
                  <a:pt x="555" y="799"/>
                </a:cubicBezTo>
                <a:lnTo>
                  <a:pt x="555" y="799"/>
                </a:lnTo>
                <a:cubicBezTo>
                  <a:pt x="684" y="799"/>
                  <a:pt x="805" y="839"/>
                  <a:pt x="879" y="907"/>
                </a:cubicBezTo>
                <a:lnTo>
                  <a:pt x="879" y="907"/>
                </a:lnTo>
                <a:cubicBezTo>
                  <a:pt x="879" y="907"/>
                  <a:pt x="880" y="908"/>
                  <a:pt x="880" y="909"/>
                </a:cubicBezTo>
                <a:lnTo>
                  <a:pt x="880" y="909"/>
                </a:lnTo>
                <a:cubicBezTo>
                  <a:pt x="880" y="910"/>
                  <a:pt x="880" y="911"/>
                  <a:pt x="879" y="912"/>
                </a:cubicBezTo>
                <a:lnTo>
                  <a:pt x="879" y="912"/>
                </a:lnTo>
                <a:cubicBezTo>
                  <a:pt x="793" y="997"/>
                  <a:pt x="680" y="1044"/>
                  <a:pt x="560" y="1044"/>
                </a:cubicBezTo>
                <a:lnTo>
                  <a:pt x="560" y="1044"/>
                </a:lnTo>
                <a:cubicBezTo>
                  <a:pt x="556" y="1044"/>
                  <a:pt x="552" y="1044"/>
                  <a:pt x="548" y="1044"/>
                </a:cubicBezTo>
                <a:lnTo>
                  <a:pt x="548" y="1044"/>
                </a:lnTo>
                <a:cubicBezTo>
                  <a:pt x="430" y="1041"/>
                  <a:pt x="319" y="993"/>
                  <a:pt x="236" y="907"/>
                </a:cubicBezTo>
                <a:close/>
                <a:moveTo>
                  <a:pt x="955" y="164"/>
                </a:moveTo>
                <a:lnTo>
                  <a:pt x="955" y="164"/>
                </a:lnTo>
                <a:cubicBezTo>
                  <a:pt x="850" y="58"/>
                  <a:pt x="709" y="0"/>
                  <a:pt x="560" y="0"/>
                </a:cubicBezTo>
                <a:lnTo>
                  <a:pt x="560" y="0"/>
                </a:lnTo>
                <a:cubicBezTo>
                  <a:pt x="410" y="0"/>
                  <a:pt x="270" y="58"/>
                  <a:pt x="164" y="164"/>
                </a:cubicBezTo>
                <a:lnTo>
                  <a:pt x="164" y="164"/>
                </a:lnTo>
                <a:cubicBezTo>
                  <a:pt x="58" y="268"/>
                  <a:pt x="0" y="409"/>
                  <a:pt x="0" y="559"/>
                </a:cubicBezTo>
                <a:lnTo>
                  <a:pt x="0" y="559"/>
                </a:lnTo>
                <a:cubicBezTo>
                  <a:pt x="0" y="708"/>
                  <a:pt x="58" y="849"/>
                  <a:pt x="164" y="954"/>
                </a:cubicBezTo>
                <a:lnTo>
                  <a:pt x="164" y="954"/>
                </a:lnTo>
                <a:cubicBezTo>
                  <a:pt x="268" y="1058"/>
                  <a:pt x="407" y="1116"/>
                  <a:pt x="553" y="1118"/>
                </a:cubicBezTo>
                <a:lnTo>
                  <a:pt x="553" y="1118"/>
                </a:lnTo>
                <a:cubicBezTo>
                  <a:pt x="555" y="1118"/>
                  <a:pt x="557" y="1118"/>
                  <a:pt x="560" y="1118"/>
                </a:cubicBezTo>
                <a:lnTo>
                  <a:pt x="560" y="1118"/>
                </a:lnTo>
                <a:lnTo>
                  <a:pt x="560" y="1118"/>
                </a:lnTo>
                <a:lnTo>
                  <a:pt x="560" y="1118"/>
                </a:lnTo>
                <a:cubicBezTo>
                  <a:pt x="709" y="1118"/>
                  <a:pt x="850" y="1059"/>
                  <a:pt x="955" y="954"/>
                </a:cubicBezTo>
                <a:lnTo>
                  <a:pt x="955" y="954"/>
                </a:lnTo>
                <a:cubicBezTo>
                  <a:pt x="1062" y="849"/>
                  <a:pt x="1120" y="708"/>
                  <a:pt x="1120" y="559"/>
                </a:cubicBezTo>
                <a:lnTo>
                  <a:pt x="1120" y="559"/>
                </a:lnTo>
                <a:cubicBezTo>
                  <a:pt x="1120" y="409"/>
                  <a:pt x="1062" y="268"/>
                  <a:pt x="955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39"/>
          <p:cNvSpPr>
            <a:spLocks noChangeArrowheads="1"/>
          </p:cNvSpPr>
          <p:nvPr/>
        </p:nvSpPr>
        <p:spPr bwMode="auto">
          <a:xfrm>
            <a:off x="3278286" y="6521753"/>
            <a:ext cx="699181" cy="699178"/>
          </a:xfrm>
          <a:custGeom>
            <a:avLst/>
            <a:gdLst>
              <a:gd name="T0" fmla="*/ 288 w 579"/>
              <a:gd name="T1" fmla="*/ 503 h 578"/>
              <a:gd name="T2" fmla="*/ 288 w 579"/>
              <a:gd name="T3" fmla="*/ 503 h 578"/>
              <a:gd name="T4" fmla="*/ 74 w 579"/>
              <a:gd name="T5" fmla="*/ 288 h 578"/>
              <a:gd name="T6" fmla="*/ 74 w 579"/>
              <a:gd name="T7" fmla="*/ 288 h 578"/>
              <a:gd name="T8" fmla="*/ 288 w 579"/>
              <a:gd name="T9" fmla="*/ 74 h 578"/>
              <a:gd name="T10" fmla="*/ 288 w 579"/>
              <a:gd name="T11" fmla="*/ 74 h 578"/>
              <a:gd name="T12" fmla="*/ 504 w 579"/>
              <a:gd name="T13" fmla="*/ 288 h 578"/>
              <a:gd name="T14" fmla="*/ 504 w 579"/>
              <a:gd name="T15" fmla="*/ 288 h 578"/>
              <a:gd name="T16" fmla="*/ 288 w 579"/>
              <a:gd name="T17" fmla="*/ 503 h 578"/>
              <a:gd name="T18" fmla="*/ 288 w 579"/>
              <a:gd name="T19" fmla="*/ 0 h 578"/>
              <a:gd name="T20" fmla="*/ 288 w 579"/>
              <a:gd name="T21" fmla="*/ 0 h 578"/>
              <a:gd name="T22" fmla="*/ 0 w 579"/>
              <a:gd name="T23" fmla="*/ 288 h 578"/>
              <a:gd name="T24" fmla="*/ 0 w 579"/>
              <a:gd name="T25" fmla="*/ 288 h 578"/>
              <a:gd name="T26" fmla="*/ 288 w 579"/>
              <a:gd name="T27" fmla="*/ 577 h 578"/>
              <a:gd name="T28" fmla="*/ 288 w 579"/>
              <a:gd name="T29" fmla="*/ 577 h 578"/>
              <a:gd name="T30" fmla="*/ 578 w 579"/>
              <a:gd name="T31" fmla="*/ 288 h 578"/>
              <a:gd name="T32" fmla="*/ 578 w 579"/>
              <a:gd name="T33" fmla="*/ 288 h 578"/>
              <a:gd name="T34" fmla="*/ 288 w 579"/>
              <a:gd name="T35" fmla="*/ 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9" h="578">
                <a:moveTo>
                  <a:pt x="288" y="503"/>
                </a:moveTo>
                <a:lnTo>
                  <a:pt x="288" y="503"/>
                </a:lnTo>
                <a:cubicBezTo>
                  <a:pt x="170" y="503"/>
                  <a:pt x="74" y="407"/>
                  <a:pt x="74" y="288"/>
                </a:cubicBezTo>
                <a:lnTo>
                  <a:pt x="74" y="288"/>
                </a:lnTo>
                <a:cubicBezTo>
                  <a:pt x="74" y="169"/>
                  <a:pt x="170" y="74"/>
                  <a:pt x="288" y="74"/>
                </a:cubicBezTo>
                <a:lnTo>
                  <a:pt x="288" y="74"/>
                </a:lnTo>
                <a:cubicBezTo>
                  <a:pt x="407" y="74"/>
                  <a:pt x="504" y="169"/>
                  <a:pt x="504" y="288"/>
                </a:cubicBezTo>
                <a:lnTo>
                  <a:pt x="504" y="288"/>
                </a:lnTo>
                <a:cubicBezTo>
                  <a:pt x="504" y="407"/>
                  <a:pt x="407" y="503"/>
                  <a:pt x="288" y="503"/>
                </a:cubicBezTo>
                <a:close/>
                <a:moveTo>
                  <a:pt x="288" y="0"/>
                </a:moveTo>
                <a:lnTo>
                  <a:pt x="288" y="0"/>
                </a:lnTo>
                <a:cubicBezTo>
                  <a:pt x="130" y="0"/>
                  <a:pt x="0" y="128"/>
                  <a:pt x="0" y="288"/>
                </a:cubicBezTo>
                <a:lnTo>
                  <a:pt x="0" y="288"/>
                </a:lnTo>
                <a:cubicBezTo>
                  <a:pt x="0" y="447"/>
                  <a:pt x="130" y="577"/>
                  <a:pt x="288" y="577"/>
                </a:cubicBezTo>
                <a:lnTo>
                  <a:pt x="288" y="577"/>
                </a:lnTo>
                <a:cubicBezTo>
                  <a:pt x="448" y="577"/>
                  <a:pt x="578" y="447"/>
                  <a:pt x="578" y="288"/>
                </a:cubicBezTo>
                <a:lnTo>
                  <a:pt x="578" y="288"/>
                </a:lnTo>
                <a:cubicBezTo>
                  <a:pt x="578" y="128"/>
                  <a:pt x="448" y="0"/>
                  <a:pt x="2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40"/>
          <p:cNvSpPr>
            <a:spLocks noChangeArrowheads="1"/>
          </p:cNvSpPr>
          <p:nvPr/>
        </p:nvSpPr>
        <p:spPr bwMode="auto">
          <a:xfrm>
            <a:off x="2920692" y="9809499"/>
            <a:ext cx="1291614" cy="1291614"/>
          </a:xfrm>
          <a:custGeom>
            <a:avLst/>
            <a:gdLst>
              <a:gd name="T0" fmla="*/ 533 w 1067"/>
              <a:gd name="T1" fmla="*/ 70 h 1067"/>
              <a:gd name="T2" fmla="*/ 533 w 1067"/>
              <a:gd name="T3" fmla="*/ 70 h 1067"/>
              <a:gd name="T4" fmla="*/ 205 w 1067"/>
              <a:gd name="T5" fmla="*/ 205 h 1067"/>
              <a:gd name="T6" fmla="*/ 205 w 1067"/>
              <a:gd name="T7" fmla="*/ 205 h 1067"/>
              <a:gd name="T8" fmla="*/ 69 w 1067"/>
              <a:gd name="T9" fmla="*/ 533 h 1067"/>
              <a:gd name="T10" fmla="*/ 69 w 1067"/>
              <a:gd name="T11" fmla="*/ 533 h 1067"/>
              <a:gd name="T12" fmla="*/ 205 w 1067"/>
              <a:gd name="T13" fmla="*/ 862 h 1067"/>
              <a:gd name="T14" fmla="*/ 205 w 1067"/>
              <a:gd name="T15" fmla="*/ 862 h 1067"/>
              <a:gd name="T16" fmla="*/ 533 w 1067"/>
              <a:gd name="T17" fmla="*/ 997 h 1067"/>
              <a:gd name="T18" fmla="*/ 533 w 1067"/>
              <a:gd name="T19" fmla="*/ 997 h 1067"/>
              <a:gd name="T20" fmla="*/ 861 w 1067"/>
              <a:gd name="T21" fmla="*/ 862 h 1067"/>
              <a:gd name="T22" fmla="*/ 861 w 1067"/>
              <a:gd name="T23" fmla="*/ 862 h 1067"/>
              <a:gd name="T24" fmla="*/ 997 w 1067"/>
              <a:gd name="T25" fmla="*/ 533 h 1067"/>
              <a:gd name="T26" fmla="*/ 997 w 1067"/>
              <a:gd name="T27" fmla="*/ 533 h 1067"/>
              <a:gd name="T28" fmla="*/ 861 w 1067"/>
              <a:gd name="T29" fmla="*/ 205 h 1067"/>
              <a:gd name="T30" fmla="*/ 861 w 1067"/>
              <a:gd name="T31" fmla="*/ 205 h 1067"/>
              <a:gd name="T32" fmla="*/ 533 w 1067"/>
              <a:gd name="T33" fmla="*/ 70 h 1067"/>
              <a:gd name="T34" fmla="*/ 533 w 1067"/>
              <a:gd name="T35" fmla="*/ 1066 h 1067"/>
              <a:gd name="T36" fmla="*/ 533 w 1067"/>
              <a:gd name="T37" fmla="*/ 1066 h 1067"/>
              <a:gd name="T38" fmla="*/ 156 w 1067"/>
              <a:gd name="T39" fmla="*/ 910 h 1067"/>
              <a:gd name="T40" fmla="*/ 156 w 1067"/>
              <a:gd name="T41" fmla="*/ 910 h 1067"/>
              <a:gd name="T42" fmla="*/ 0 w 1067"/>
              <a:gd name="T43" fmla="*/ 533 h 1067"/>
              <a:gd name="T44" fmla="*/ 0 w 1067"/>
              <a:gd name="T45" fmla="*/ 533 h 1067"/>
              <a:gd name="T46" fmla="*/ 156 w 1067"/>
              <a:gd name="T47" fmla="*/ 156 h 1067"/>
              <a:gd name="T48" fmla="*/ 156 w 1067"/>
              <a:gd name="T49" fmla="*/ 156 h 1067"/>
              <a:gd name="T50" fmla="*/ 533 w 1067"/>
              <a:gd name="T51" fmla="*/ 0 h 1067"/>
              <a:gd name="T52" fmla="*/ 533 w 1067"/>
              <a:gd name="T53" fmla="*/ 0 h 1067"/>
              <a:gd name="T54" fmla="*/ 910 w 1067"/>
              <a:gd name="T55" fmla="*/ 156 h 1067"/>
              <a:gd name="T56" fmla="*/ 910 w 1067"/>
              <a:gd name="T57" fmla="*/ 156 h 1067"/>
              <a:gd name="T58" fmla="*/ 1066 w 1067"/>
              <a:gd name="T59" fmla="*/ 533 h 1067"/>
              <a:gd name="T60" fmla="*/ 1066 w 1067"/>
              <a:gd name="T61" fmla="*/ 533 h 1067"/>
              <a:gd name="T62" fmla="*/ 910 w 1067"/>
              <a:gd name="T63" fmla="*/ 910 h 1067"/>
              <a:gd name="T64" fmla="*/ 910 w 1067"/>
              <a:gd name="T65" fmla="*/ 910 h 1067"/>
              <a:gd name="T66" fmla="*/ 533 w 1067"/>
              <a:gd name="T67" fmla="*/ 106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7" h="1067">
                <a:moveTo>
                  <a:pt x="533" y="70"/>
                </a:moveTo>
                <a:lnTo>
                  <a:pt x="533" y="70"/>
                </a:lnTo>
                <a:cubicBezTo>
                  <a:pt x="409" y="70"/>
                  <a:pt x="293" y="118"/>
                  <a:pt x="205" y="205"/>
                </a:cubicBezTo>
                <a:lnTo>
                  <a:pt x="205" y="205"/>
                </a:lnTo>
                <a:cubicBezTo>
                  <a:pt x="118" y="293"/>
                  <a:pt x="69" y="410"/>
                  <a:pt x="69" y="533"/>
                </a:cubicBezTo>
                <a:lnTo>
                  <a:pt x="69" y="533"/>
                </a:lnTo>
                <a:cubicBezTo>
                  <a:pt x="69" y="657"/>
                  <a:pt x="118" y="773"/>
                  <a:pt x="205" y="862"/>
                </a:cubicBezTo>
                <a:lnTo>
                  <a:pt x="205" y="862"/>
                </a:lnTo>
                <a:cubicBezTo>
                  <a:pt x="293" y="949"/>
                  <a:pt x="409" y="997"/>
                  <a:pt x="533" y="997"/>
                </a:cubicBezTo>
                <a:lnTo>
                  <a:pt x="533" y="997"/>
                </a:lnTo>
                <a:cubicBezTo>
                  <a:pt x="657" y="997"/>
                  <a:pt x="774" y="949"/>
                  <a:pt x="861" y="862"/>
                </a:cubicBezTo>
                <a:lnTo>
                  <a:pt x="861" y="862"/>
                </a:lnTo>
                <a:cubicBezTo>
                  <a:pt x="948" y="773"/>
                  <a:pt x="997" y="657"/>
                  <a:pt x="997" y="533"/>
                </a:cubicBezTo>
                <a:lnTo>
                  <a:pt x="997" y="533"/>
                </a:lnTo>
                <a:cubicBezTo>
                  <a:pt x="997" y="410"/>
                  <a:pt x="948" y="293"/>
                  <a:pt x="861" y="205"/>
                </a:cubicBezTo>
                <a:lnTo>
                  <a:pt x="861" y="205"/>
                </a:lnTo>
                <a:cubicBezTo>
                  <a:pt x="774" y="118"/>
                  <a:pt x="657" y="70"/>
                  <a:pt x="533" y="70"/>
                </a:cubicBezTo>
                <a:close/>
                <a:moveTo>
                  <a:pt x="533" y="1066"/>
                </a:moveTo>
                <a:lnTo>
                  <a:pt x="533" y="1066"/>
                </a:lnTo>
                <a:cubicBezTo>
                  <a:pt x="391" y="1066"/>
                  <a:pt x="257" y="1011"/>
                  <a:pt x="156" y="910"/>
                </a:cubicBezTo>
                <a:lnTo>
                  <a:pt x="156" y="910"/>
                </a:lnTo>
                <a:cubicBezTo>
                  <a:pt x="56" y="810"/>
                  <a:pt x="0" y="675"/>
                  <a:pt x="0" y="533"/>
                </a:cubicBezTo>
                <a:lnTo>
                  <a:pt x="0" y="533"/>
                </a:lnTo>
                <a:cubicBezTo>
                  <a:pt x="0" y="391"/>
                  <a:pt x="56" y="257"/>
                  <a:pt x="156" y="156"/>
                </a:cubicBezTo>
                <a:lnTo>
                  <a:pt x="156" y="156"/>
                </a:lnTo>
                <a:cubicBezTo>
                  <a:pt x="257" y="56"/>
                  <a:pt x="391" y="0"/>
                  <a:pt x="533" y="0"/>
                </a:cubicBezTo>
                <a:lnTo>
                  <a:pt x="533" y="0"/>
                </a:lnTo>
                <a:cubicBezTo>
                  <a:pt x="676" y="0"/>
                  <a:pt x="809" y="56"/>
                  <a:pt x="910" y="156"/>
                </a:cubicBezTo>
                <a:lnTo>
                  <a:pt x="910" y="156"/>
                </a:lnTo>
                <a:cubicBezTo>
                  <a:pt x="1010" y="257"/>
                  <a:pt x="1066" y="391"/>
                  <a:pt x="1066" y="533"/>
                </a:cubicBezTo>
                <a:lnTo>
                  <a:pt x="1066" y="533"/>
                </a:lnTo>
                <a:cubicBezTo>
                  <a:pt x="1066" y="675"/>
                  <a:pt x="1010" y="810"/>
                  <a:pt x="910" y="910"/>
                </a:cubicBezTo>
                <a:lnTo>
                  <a:pt x="910" y="910"/>
                </a:lnTo>
                <a:cubicBezTo>
                  <a:pt x="809" y="1011"/>
                  <a:pt x="676" y="1066"/>
                  <a:pt x="533" y="10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41"/>
          <p:cNvSpPr>
            <a:spLocks noChangeArrowheads="1"/>
          </p:cNvSpPr>
          <p:nvPr/>
        </p:nvSpPr>
        <p:spPr bwMode="auto">
          <a:xfrm>
            <a:off x="3278286" y="10076362"/>
            <a:ext cx="661819" cy="416305"/>
          </a:xfrm>
          <a:custGeom>
            <a:avLst/>
            <a:gdLst>
              <a:gd name="T0" fmla="*/ 532 w 546"/>
              <a:gd name="T1" fmla="*/ 63 h 345"/>
              <a:gd name="T2" fmla="*/ 264 w 546"/>
              <a:gd name="T3" fmla="*/ 328 h 345"/>
              <a:gd name="T4" fmla="*/ 264 w 546"/>
              <a:gd name="T5" fmla="*/ 328 h 345"/>
              <a:gd name="T6" fmla="*/ 235 w 546"/>
              <a:gd name="T7" fmla="*/ 344 h 345"/>
              <a:gd name="T8" fmla="*/ 35 w 546"/>
              <a:gd name="T9" fmla="*/ 344 h 345"/>
              <a:gd name="T10" fmla="*/ 35 w 546"/>
              <a:gd name="T11" fmla="*/ 344 h 345"/>
              <a:gd name="T12" fmla="*/ 0 w 546"/>
              <a:gd name="T13" fmla="*/ 310 h 345"/>
              <a:gd name="T14" fmla="*/ 0 w 546"/>
              <a:gd name="T15" fmla="*/ 310 h 345"/>
              <a:gd name="T16" fmla="*/ 35 w 546"/>
              <a:gd name="T17" fmla="*/ 275 h 345"/>
              <a:gd name="T18" fmla="*/ 220 w 546"/>
              <a:gd name="T19" fmla="*/ 275 h 345"/>
              <a:gd name="T20" fmla="*/ 483 w 546"/>
              <a:gd name="T21" fmla="*/ 14 h 345"/>
              <a:gd name="T22" fmla="*/ 483 w 546"/>
              <a:gd name="T23" fmla="*/ 14 h 345"/>
              <a:gd name="T24" fmla="*/ 532 w 546"/>
              <a:gd name="T25" fmla="*/ 14 h 345"/>
              <a:gd name="T26" fmla="*/ 532 w 546"/>
              <a:gd name="T27" fmla="*/ 14 h 345"/>
              <a:gd name="T28" fmla="*/ 532 w 546"/>
              <a:gd name="T29" fmla="*/ 63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6" h="345">
                <a:moveTo>
                  <a:pt x="532" y="63"/>
                </a:moveTo>
                <a:lnTo>
                  <a:pt x="264" y="328"/>
                </a:lnTo>
                <a:lnTo>
                  <a:pt x="264" y="328"/>
                </a:lnTo>
                <a:cubicBezTo>
                  <a:pt x="258" y="338"/>
                  <a:pt x="247" y="344"/>
                  <a:pt x="235" y="344"/>
                </a:cubicBezTo>
                <a:lnTo>
                  <a:pt x="35" y="344"/>
                </a:lnTo>
                <a:lnTo>
                  <a:pt x="35" y="344"/>
                </a:lnTo>
                <a:cubicBezTo>
                  <a:pt x="16" y="344"/>
                  <a:pt x="0" y="329"/>
                  <a:pt x="0" y="310"/>
                </a:cubicBezTo>
                <a:lnTo>
                  <a:pt x="0" y="310"/>
                </a:lnTo>
                <a:cubicBezTo>
                  <a:pt x="0" y="290"/>
                  <a:pt x="16" y="275"/>
                  <a:pt x="35" y="275"/>
                </a:cubicBezTo>
                <a:lnTo>
                  <a:pt x="220" y="275"/>
                </a:lnTo>
                <a:lnTo>
                  <a:pt x="483" y="14"/>
                </a:lnTo>
                <a:lnTo>
                  <a:pt x="483" y="14"/>
                </a:lnTo>
                <a:cubicBezTo>
                  <a:pt x="496" y="0"/>
                  <a:pt x="518" y="0"/>
                  <a:pt x="532" y="14"/>
                </a:cubicBezTo>
                <a:lnTo>
                  <a:pt x="532" y="14"/>
                </a:lnTo>
                <a:cubicBezTo>
                  <a:pt x="545" y="28"/>
                  <a:pt x="545" y="49"/>
                  <a:pt x="53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42"/>
          <p:cNvSpPr>
            <a:spLocks noChangeArrowheads="1"/>
          </p:cNvSpPr>
          <p:nvPr/>
        </p:nvSpPr>
        <p:spPr bwMode="auto">
          <a:xfrm>
            <a:off x="14075544" y="9862872"/>
            <a:ext cx="1200879" cy="1200880"/>
          </a:xfrm>
          <a:custGeom>
            <a:avLst/>
            <a:gdLst>
              <a:gd name="T0" fmla="*/ 497 w 993"/>
              <a:gd name="T1" fmla="*/ 65 h 994"/>
              <a:gd name="T2" fmla="*/ 497 w 993"/>
              <a:gd name="T3" fmla="*/ 65 h 994"/>
              <a:gd name="T4" fmla="*/ 191 w 993"/>
              <a:gd name="T5" fmla="*/ 191 h 994"/>
              <a:gd name="T6" fmla="*/ 191 w 993"/>
              <a:gd name="T7" fmla="*/ 191 h 994"/>
              <a:gd name="T8" fmla="*/ 65 w 993"/>
              <a:gd name="T9" fmla="*/ 496 h 994"/>
              <a:gd name="T10" fmla="*/ 65 w 993"/>
              <a:gd name="T11" fmla="*/ 496 h 994"/>
              <a:gd name="T12" fmla="*/ 191 w 993"/>
              <a:gd name="T13" fmla="*/ 802 h 994"/>
              <a:gd name="T14" fmla="*/ 191 w 993"/>
              <a:gd name="T15" fmla="*/ 802 h 994"/>
              <a:gd name="T16" fmla="*/ 497 w 993"/>
              <a:gd name="T17" fmla="*/ 928 h 994"/>
              <a:gd name="T18" fmla="*/ 497 w 993"/>
              <a:gd name="T19" fmla="*/ 928 h 994"/>
              <a:gd name="T20" fmla="*/ 802 w 993"/>
              <a:gd name="T21" fmla="*/ 802 h 994"/>
              <a:gd name="T22" fmla="*/ 802 w 993"/>
              <a:gd name="T23" fmla="*/ 802 h 994"/>
              <a:gd name="T24" fmla="*/ 928 w 993"/>
              <a:gd name="T25" fmla="*/ 496 h 994"/>
              <a:gd name="T26" fmla="*/ 928 w 993"/>
              <a:gd name="T27" fmla="*/ 496 h 994"/>
              <a:gd name="T28" fmla="*/ 802 w 993"/>
              <a:gd name="T29" fmla="*/ 191 h 994"/>
              <a:gd name="T30" fmla="*/ 802 w 993"/>
              <a:gd name="T31" fmla="*/ 191 h 994"/>
              <a:gd name="T32" fmla="*/ 497 w 993"/>
              <a:gd name="T33" fmla="*/ 65 h 994"/>
              <a:gd name="T34" fmla="*/ 497 w 993"/>
              <a:gd name="T35" fmla="*/ 993 h 994"/>
              <a:gd name="T36" fmla="*/ 497 w 993"/>
              <a:gd name="T37" fmla="*/ 993 h 994"/>
              <a:gd name="T38" fmla="*/ 146 w 993"/>
              <a:gd name="T39" fmla="*/ 847 h 994"/>
              <a:gd name="T40" fmla="*/ 146 w 993"/>
              <a:gd name="T41" fmla="*/ 847 h 994"/>
              <a:gd name="T42" fmla="*/ 0 w 993"/>
              <a:gd name="T43" fmla="*/ 496 h 994"/>
              <a:gd name="T44" fmla="*/ 0 w 993"/>
              <a:gd name="T45" fmla="*/ 496 h 994"/>
              <a:gd name="T46" fmla="*/ 146 w 993"/>
              <a:gd name="T47" fmla="*/ 145 h 994"/>
              <a:gd name="T48" fmla="*/ 146 w 993"/>
              <a:gd name="T49" fmla="*/ 145 h 994"/>
              <a:gd name="T50" fmla="*/ 497 w 993"/>
              <a:gd name="T51" fmla="*/ 0 h 994"/>
              <a:gd name="T52" fmla="*/ 497 w 993"/>
              <a:gd name="T53" fmla="*/ 0 h 994"/>
              <a:gd name="T54" fmla="*/ 847 w 993"/>
              <a:gd name="T55" fmla="*/ 145 h 994"/>
              <a:gd name="T56" fmla="*/ 847 w 993"/>
              <a:gd name="T57" fmla="*/ 145 h 994"/>
              <a:gd name="T58" fmla="*/ 992 w 993"/>
              <a:gd name="T59" fmla="*/ 496 h 994"/>
              <a:gd name="T60" fmla="*/ 992 w 993"/>
              <a:gd name="T61" fmla="*/ 496 h 994"/>
              <a:gd name="T62" fmla="*/ 847 w 993"/>
              <a:gd name="T63" fmla="*/ 847 h 994"/>
              <a:gd name="T64" fmla="*/ 847 w 993"/>
              <a:gd name="T65" fmla="*/ 847 h 994"/>
              <a:gd name="T66" fmla="*/ 497 w 993"/>
              <a:gd name="T67" fmla="*/ 993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93" h="994">
                <a:moveTo>
                  <a:pt x="497" y="65"/>
                </a:moveTo>
                <a:lnTo>
                  <a:pt x="497" y="65"/>
                </a:lnTo>
                <a:cubicBezTo>
                  <a:pt x="381" y="65"/>
                  <a:pt x="273" y="110"/>
                  <a:pt x="191" y="191"/>
                </a:cubicBezTo>
                <a:lnTo>
                  <a:pt x="191" y="191"/>
                </a:lnTo>
                <a:cubicBezTo>
                  <a:pt x="109" y="273"/>
                  <a:pt x="65" y="381"/>
                  <a:pt x="65" y="496"/>
                </a:cubicBezTo>
                <a:lnTo>
                  <a:pt x="65" y="496"/>
                </a:lnTo>
                <a:cubicBezTo>
                  <a:pt x="65" y="611"/>
                  <a:pt x="109" y="720"/>
                  <a:pt x="191" y="802"/>
                </a:cubicBezTo>
                <a:lnTo>
                  <a:pt x="191" y="802"/>
                </a:lnTo>
                <a:cubicBezTo>
                  <a:pt x="273" y="883"/>
                  <a:pt x="381" y="928"/>
                  <a:pt x="497" y="928"/>
                </a:cubicBezTo>
                <a:lnTo>
                  <a:pt x="497" y="928"/>
                </a:lnTo>
                <a:cubicBezTo>
                  <a:pt x="612" y="928"/>
                  <a:pt x="720" y="883"/>
                  <a:pt x="802" y="802"/>
                </a:cubicBezTo>
                <a:lnTo>
                  <a:pt x="802" y="802"/>
                </a:lnTo>
                <a:cubicBezTo>
                  <a:pt x="883" y="720"/>
                  <a:pt x="928" y="611"/>
                  <a:pt x="928" y="496"/>
                </a:cubicBezTo>
                <a:lnTo>
                  <a:pt x="928" y="496"/>
                </a:lnTo>
                <a:cubicBezTo>
                  <a:pt x="928" y="381"/>
                  <a:pt x="883" y="273"/>
                  <a:pt x="802" y="191"/>
                </a:cubicBezTo>
                <a:lnTo>
                  <a:pt x="802" y="191"/>
                </a:lnTo>
                <a:cubicBezTo>
                  <a:pt x="720" y="110"/>
                  <a:pt x="612" y="65"/>
                  <a:pt x="497" y="65"/>
                </a:cubicBezTo>
                <a:close/>
                <a:moveTo>
                  <a:pt x="497" y="993"/>
                </a:moveTo>
                <a:lnTo>
                  <a:pt x="497" y="993"/>
                </a:lnTo>
                <a:cubicBezTo>
                  <a:pt x="364" y="993"/>
                  <a:pt x="239" y="941"/>
                  <a:pt x="146" y="847"/>
                </a:cubicBezTo>
                <a:lnTo>
                  <a:pt x="146" y="847"/>
                </a:lnTo>
                <a:cubicBezTo>
                  <a:pt x="52" y="753"/>
                  <a:pt x="0" y="628"/>
                  <a:pt x="0" y="496"/>
                </a:cubicBezTo>
                <a:lnTo>
                  <a:pt x="0" y="496"/>
                </a:lnTo>
                <a:cubicBezTo>
                  <a:pt x="0" y="364"/>
                  <a:pt x="52" y="239"/>
                  <a:pt x="146" y="145"/>
                </a:cubicBezTo>
                <a:lnTo>
                  <a:pt x="146" y="145"/>
                </a:lnTo>
                <a:cubicBezTo>
                  <a:pt x="239" y="52"/>
                  <a:pt x="364" y="0"/>
                  <a:pt x="497" y="0"/>
                </a:cubicBezTo>
                <a:lnTo>
                  <a:pt x="497" y="0"/>
                </a:lnTo>
                <a:cubicBezTo>
                  <a:pt x="629" y="0"/>
                  <a:pt x="753" y="52"/>
                  <a:pt x="847" y="145"/>
                </a:cubicBezTo>
                <a:lnTo>
                  <a:pt x="847" y="145"/>
                </a:lnTo>
                <a:cubicBezTo>
                  <a:pt x="940" y="239"/>
                  <a:pt x="992" y="364"/>
                  <a:pt x="992" y="496"/>
                </a:cubicBezTo>
                <a:lnTo>
                  <a:pt x="992" y="496"/>
                </a:lnTo>
                <a:cubicBezTo>
                  <a:pt x="992" y="628"/>
                  <a:pt x="940" y="753"/>
                  <a:pt x="847" y="847"/>
                </a:cubicBezTo>
                <a:lnTo>
                  <a:pt x="847" y="847"/>
                </a:lnTo>
                <a:cubicBezTo>
                  <a:pt x="753" y="941"/>
                  <a:pt x="629" y="993"/>
                  <a:pt x="497" y="9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43"/>
          <p:cNvSpPr>
            <a:spLocks noChangeArrowheads="1"/>
          </p:cNvSpPr>
          <p:nvPr/>
        </p:nvSpPr>
        <p:spPr bwMode="auto">
          <a:xfrm>
            <a:off x="14299708" y="10092372"/>
            <a:ext cx="741876" cy="629795"/>
          </a:xfrm>
          <a:custGeom>
            <a:avLst/>
            <a:gdLst>
              <a:gd name="T0" fmla="*/ 233 w 615"/>
              <a:gd name="T1" fmla="*/ 508 h 519"/>
              <a:gd name="T2" fmla="*/ 230 w 615"/>
              <a:gd name="T3" fmla="*/ 512 h 519"/>
              <a:gd name="T4" fmla="*/ 229 w 615"/>
              <a:gd name="T5" fmla="*/ 512 h 519"/>
              <a:gd name="T6" fmla="*/ 228 w 615"/>
              <a:gd name="T7" fmla="*/ 513 h 519"/>
              <a:gd name="T8" fmla="*/ 227 w 615"/>
              <a:gd name="T9" fmla="*/ 513 h 519"/>
              <a:gd name="T10" fmla="*/ 227 w 615"/>
              <a:gd name="T11" fmla="*/ 514 h 519"/>
              <a:gd name="T12" fmla="*/ 223 w 615"/>
              <a:gd name="T13" fmla="*/ 516 h 519"/>
              <a:gd name="T14" fmla="*/ 220 w 615"/>
              <a:gd name="T15" fmla="*/ 517 h 519"/>
              <a:gd name="T16" fmla="*/ 219 w 615"/>
              <a:gd name="T17" fmla="*/ 518 h 519"/>
              <a:gd name="T18" fmla="*/ 217 w 615"/>
              <a:gd name="T19" fmla="*/ 518 h 519"/>
              <a:gd name="T20" fmla="*/ 216 w 615"/>
              <a:gd name="T21" fmla="*/ 518 h 519"/>
              <a:gd name="T22" fmla="*/ 215 w 615"/>
              <a:gd name="T23" fmla="*/ 518 h 519"/>
              <a:gd name="T24" fmla="*/ 215 w 615"/>
              <a:gd name="T25" fmla="*/ 518 h 519"/>
              <a:gd name="T26" fmla="*/ 214 w 615"/>
              <a:gd name="T27" fmla="*/ 518 h 519"/>
              <a:gd name="T28" fmla="*/ 213 w 615"/>
              <a:gd name="T29" fmla="*/ 518 h 519"/>
              <a:gd name="T30" fmla="*/ 211 w 615"/>
              <a:gd name="T31" fmla="*/ 518 h 519"/>
              <a:gd name="T32" fmla="*/ 211 w 615"/>
              <a:gd name="T33" fmla="*/ 518 h 519"/>
              <a:gd name="T34" fmla="*/ 211 w 615"/>
              <a:gd name="T35" fmla="*/ 518 h 519"/>
              <a:gd name="T36" fmla="*/ 209 w 615"/>
              <a:gd name="T37" fmla="*/ 518 h 519"/>
              <a:gd name="T38" fmla="*/ 208 w 615"/>
              <a:gd name="T39" fmla="*/ 518 h 519"/>
              <a:gd name="T40" fmla="*/ 206 w 615"/>
              <a:gd name="T41" fmla="*/ 518 h 519"/>
              <a:gd name="T42" fmla="*/ 202 w 615"/>
              <a:gd name="T43" fmla="*/ 516 h 519"/>
              <a:gd name="T44" fmla="*/ 200 w 615"/>
              <a:gd name="T45" fmla="*/ 516 h 519"/>
              <a:gd name="T46" fmla="*/ 199 w 615"/>
              <a:gd name="T47" fmla="*/ 516 h 519"/>
              <a:gd name="T48" fmla="*/ 198 w 615"/>
              <a:gd name="T49" fmla="*/ 515 h 519"/>
              <a:gd name="T50" fmla="*/ 197 w 615"/>
              <a:gd name="T51" fmla="*/ 514 h 519"/>
              <a:gd name="T52" fmla="*/ 193 w 615"/>
              <a:gd name="T53" fmla="*/ 512 h 519"/>
              <a:gd name="T54" fmla="*/ 192 w 615"/>
              <a:gd name="T55" fmla="*/ 511 h 519"/>
              <a:gd name="T56" fmla="*/ 11 w 615"/>
              <a:gd name="T57" fmla="*/ 326 h 519"/>
              <a:gd name="T58" fmla="*/ 11 w 615"/>
              <a:gd name="T59" fmla="*/ 286 h 519"/>
              <a:gd name="T60" fmla="*/ 52 w 615"/>
              <a:gd name="T61" fmla="*/ 287 h 519"/>
              <a:gd name="T62" fmla="*/ 560 w 615"/>
              <a:gd name="T63" fmla="*/ 13 h 519"/>
              <a:gd name="T64" fmla="*/ 600 w 615"/>
              <a:gd name="T65" fmla="*/ 9 h 519"/>
              <a:gd name="T66" fmla="*/ 605 w 615"/>
              <a:gd name="T67" fmla="*/ 4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5" h="519">
                <a:moveTo>
                  <a:pt x="605" y="49"/>
                </a:moveTo>
                <a:lnTo>
                  <a:pt x="233" y="508"/>
                </a:lnTo>
                <a:lnTo>
                  <a:pt x="233" y="508"/>
                </a:lnTo>
                <a:cubicBezTo>
                  <a:pt x="233" y="509"/>
                  <a:pt x="231" y="510"/>
                  <a:pt x="230" y="512"/>
                </a:cubicBezTo>
                <a:lnTo>
                  <a:pt x="230" y="512"/>
                </a:lnTo>
                <a:cubicBezTo>
                  <a:pt x="230" y="512"/>
                  <a:pt x="230" y="512"/>
                  <a:pt x="229" y="512"/>
                </a:cubicBezTo>
                <a:lnTo>
                  <a:pt x="229" y="512"/>
                </a:lnTo>
                <a:cubicBezTo>
                  <a:pt x="229" y="513"/>
                  <a:pt x="228" y="513"/>
                  <a:pt x="228" y="513"/>
                </a:cubicBezTo>
                <a:lnTo>
                  <a:pt x="228" y="513"/>
                </a:lnTo>
                <a:cubicBezTo>
                  <a:pt x="228" y="513"/>
                  <a:pt x="228" y="513"/>
                  <a:pt x="227" y="513"/>
                </a:cubicBezTo>
                <a:lnTo>
                  <a:pt x="227" y="513"/>
                </a:lnTo>
                <a:cubicBezTo>
                  <a:pt x="227" y="514"/>
                  <a:pt x="227" y="514"/>
                  <a:pt x="227" y="514"/>
                </a:cubicBezTo>
                <a:lnTo>
                  <a:pt x="227" y="514"/>
                </a:lnTo>
                <a:cubicBezTo>
                  <a:pt x="225" y="514"/>
                  <a:pt x="225" y="515"/>
                  <a:pt x="223" y="516"/>
                </a:cubicBezTo>
                <a:lnTo>
                  <a:pt x="223" y="516"/>
                </a:lnTo>
                <a:cubicBezTo>
                  <a:pt x="222" y="516"/>
                  <a:pt x="222" y="516"/>
                  <a:pt x="220" y="517"/>
                </a:cubicBezTo>
                <a:lnTo>
                  <a:pt x="220" y="517"/>
                </a:lnTo>
                <a:cubicBezTo>
                  <a:pt x="220" y="517"/>
                  <a:pt x="220" y="517"/>
                  <a:pt x="219" y="518"/>
                </a:cubicBezTo>
                <a:lnTo>
                  <a:pt x="219" y="518"/>
                </a:lnTo>
                <a:cubicBezTo>
                  <a:pt x="219" y="518"/>
                  <a:pt x="218" y="518"/>
                  <a:pt x="217" y="518"/>
                </a:cubicBezTo>
                <a:lnTo>
                  <a:pt x="217" y="518"/>
                </a:lnTo>
                <a:cubicBezTo>
                  <a:pt x="217" y="518"/>
                  <a:pt x="217" y="518"/>
                  <a:pt x="216" y="518"/>
                </a:cubicBezTo>
                <a:lnTo>
                  <a:pt x="216" y="518"/>
                </a:lnTo>
                <a:lnTo>
                  <a:pt x="215" y="518"/>
                </a:lnTo>
                <a:lnTo>
                  <a:pt x="215" y="518"/>
                </a:lnTo>
                <a:lnTo>
                  <a:pt x="215" y="518"/>
                </a:lnTo>
                <a:lnTo>
                  <a:pt x="215" y="518"/>
                </a:lnTo>
                <a:cubicBezTo>
                  <a:pt x="215" y="518"/>
                  <a:pt x="215" y="518"/>
                  <a:pt x="214" y="518"/>
                </a:cubicBezTo>
                <a:lnTo>
                  <a:pt x="214" y="518"/>
                </a:lnTo>
                <a:cubicBezTo>
                  <a:pt x="214" y="518"/>
                  <a:pt x="214" y="518"/>
                  <a:pt x="213" y="518"/>
                </a:cubicBezTo>
                <a:lnTo>
                  <a:pt x="213" y="518"/>
                </a:lnTo>
                <a:cubicBezTo>
                  <a:pt x="212" y="518"/>
                  <a:pt x="212" y="518"/>
                  <a:pt x="211" y="518"/>
                </a:cubicBezTo>
                <a:lnTo>
                  <a:pt x="211" y="518"/>
                </a:lnTo>
                <a:lnTo>
                  <a:pt x="211" y="518"/>
                </a:lnTo>
                <a:lnTo>
                  <a:pt x="211" y="518"/>
                </a:lnTo>
                <a:lnTo>
                  <a:pt x="211" y="518"/>
                </a:lnTo>
                <a:cubicBezTo>
                  <a:pt x="210" y="518"/>
                  <a:pt x="210" y="518"/>
                  <a:pt x="209" y="518"/>
                </a:cubicBezTo>
                <a:lnTo>
                  <a:pt x="209" y="518"/>
                </a:lnTo>
                <a:lnTo>
                  <a:pt x="208" y="518"/>
                </a:lnTo>
                <a:lnTo>
                  <a:pt x="208" y="518"/>
                </a:lnTo>
                <a:cubicBezTo>
                  <a:pt x="207" y="518"/>
                  <a:pt x="206" y="518"/>
                  <a:pt x="206" y="518"/>
                </a:cubicBezTo>
                <a:lnTo>
                  <a:pt x="206" y="518"/>
                </a:lnTo>
                <a:cubicBezTo>
                  <a:pt x="204" y="518"/>
                  <a:pt x="203" y="517"/>
                  <a:pt x="202" y="516"/>
                </a:cubicBezTo>
                <a:lnTo>
                  <a:pt x="202" y="516"/>
                </a:lnTo>
                <a:cubicBezTo>
                  <a:pt x="201" y="516"/>
                  <a:pt x="201" y="516"/>
                  <a:pt x="200" y="516"/>
                </a:cubicBezTo>
                <a:lnTo>
                  <a:pt x="200" y="516"/>
                </a:lnTo>
                <a:lnTo>
                  <a:pt x="199" y="516"/>
                </a:lnTo>
                <a:lnTo>
                  <a:pt x="199" y="516"/>
                </a:lnTo>
                <a:lnTo>
                  <a:pt x="198" y="515"/>
                </a:lnTo>
                <a:lnTo>
                  <a:pt x="198" y="515"/>
                </a:lnTo>
                <a:cubicBezTo>
                  <a:pt x="198" y="515"/>
                  <a:pt x="198" y="514"/>
                  <a:pt x="197" y="514"/>
                </a:cubicBezTo>
                <a:lnTo>
                  <a:pt x="197" y="514"/>
                </a:lnTo>
                <a:cubicBezTo>
                  <a:pt x="196" y="514"/>
                  <a:pt x="195" y="513"/>
                  <a:pt x="193" y="512"/>
                </a:cubicBezTo>
                <a:lnTo>
                  <a:pt x="193" y="512"/>
                </a:lnTo>
                <a:cubicBezTo>
                  <a:pt x="193" y="512"/>
                  <a:pt x="193" y="512"/>
                  <a:pt x="192" y="511"/>
                </a:cubicBezTo>
                <a:lnTo>
                  <a:pt x="192" y="511"/>
                </a:lnTo>
                <a:lnTo>
                  <a:pt x="192" y="510"/>
                </a:lnTo>
                <a:lnTo>
                  <a:pt x="11" y="326"/>
                </a:lnTo>
                <a:lnTo>
                  <a:pt x="11" y="326"/>
                </a:lnTo>
                <a:cubicBezTo>
                  <a:pt x="0" y="315"/>
                  <a:pt x="0" y="297"/>
                  <a:pt x="11" y="286"/>
                </a:cubicBezTo>
                <a:lnTo>
                  <a:pt x="11" y="286"/>
                </a:lnTo>
                <a:cubicBezTo>
                  <a:pt x="23" y="276"/>
                  <a:pt x="41" y="276"/>
                  <a:pt x="52" y="287"/>
                </a:cubicBezTo>
                <a:lnTo>
                  <a:pt x="209" y="448"/>
                </a:lnTo>
                <a:lnTo>
                  <a:pt x="560" y="13"/>
                </a:lnTo>
                <a:lnTo>
                  <a:pt x="560" y="13"/>
                </a:lnTo>
                <a:cubicBezTo>
                  <a:pt x="570" y="2"/>
                  <a:pt x="588" y="0"/>
                  <a:pt x="600" y="9"/>
                </a:cubicBezTo>
                <a:lnTo>
                  <a:pt x="600" y="9"/>
                </a:lnTo>
                <a:cubicBezTo>
                  <a:pt x="612" y="19"/>
                  <a:pt x="614" y="37"/>
                  <a:pt x="605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44"/>
          <p:cNvSpPr>
            <a:spLocks noChangeArrowheads="1"/>
          </p:cNvSpPr>
          <p:nvPr/>
        </p:nvSpPr>
        <p:spPr bwMode="auto">
          <a:xfrm>
            <a:off x="13867389" y="6532428"/>
            <a:ext cx="1211557" cy="293547"/>
          </a:xfrm>
          <a:custGeom>
            <a:avLst/>
            <a:gdLst>
              <a:gd name="T0" fmla="*/ 37 w 1001"/>
              <a:gd name="T1" fmla="*/ 241 h 242"/>
              <a:gd name="T2" fmla="*/ 37 w 1001"/>
              <a:gd name="T3" fmla="*/ 241 h 242"/>
              <a:gd name="T4" fmla="*/ 13 w 1001"/>
              <a:gd name="T5" fmla="*/ 231 h 242"/>
              <a:gd name="T6" fmla="*/ 13 w 1001"/>
              <a:gd name="T7" fmla="*/ 231 h 242"/>
              <a:gd name="T8" fmla="*/ 14 w 1001"/>
              <a:gd name="T9" fmla="*/ 184 h 242"/>
              <a:gd name="T10" fmla="*/ 14 w 1001"/>
              <a:gd name="T11" fmla="*/ 184 h 242"/>
              <a:gd name="T12" fmla="*/ 502 w 1001"/>
              <a:gd name="T13" fmla="*/ 0 h 242"/>
              <a:gd name="T14" fmla="*/ 502 w 1001"/>
              <a:gd name="T15" fmla="*/ 0 h 242"/>
              <a:gd name="T16" fmla="*/ 985 w 1001"/>
              <a:gd name="T17" fmla="*/ 178 h 242"/>
              <a:gd name="T18" fmla="*/ 985 w 1001"/>
              <a:gd name="T19" fmla="*/ 178 h 242"/>
              <a:gd name="T20" fmla="*/ 987 w 1001"/>
              <a:gd name="T21" fmla="*/ 225 h 242"/>
              <a:gd name="T22" fmla="*/ 987 w 1001"/>
              <a:gd name="T23" fmla="*/ 225 h 242"/>
              <a:gd name="T24" fmla="*/ 940 w 1001"/>
              <a:gd name="T25" fmla="*/ 227 h 242"/>
              <a:gd name="T26" fmla="*/ 940 w 1001"/>
              <a:gd name="T27" fmla="*/ 227 h 242"/>
              <a:gd name="T28" fmla="*/ 502 w 1001"/>
              <a:gd name="T29" fmla="*/ 67 h 242"/>
              <a:gd name="T30" fmla="*/ 502 w 1001"/>
              <a:gd name="T31" fmla="*/ 67 h 242"/>
              <a:gd name="T32" fmla="*/ 60 w 1001"/>
              <a:gd name="T33" fmla="*/ 231 h 242"/>
              <a:gd name="T34" fmla="*/ 60 w 1001"/>
              <a:gd name="T35" fmla="*/ 231 h 242"/>
              <a:gd name="T36" fmla="*/ 37 w 1001"/>
              <a:gd name="T37" fmla="*/ 24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01" h="242">
                <a:moveTo>
                  <a:pt x="37" y="241"/>
                </a:moveTo>
                <a:lnTo>
                  <a:pt x="37" y="241"/>
                </a:lnTo>
                <a:cubicBezTo>
                  <a:pt x="28" y="241"/>
                  <a:pt x="19" y="237"/>
                  <a:pt x="13" y="231"/>
                </a:cubicBezTo>
                <a:lnTo>
                  <a:pt x="13" y="231"/>
                </a:lnTo>
                <a:cubicBezTo>
                  <a:pt x="0" y="217"/>
                  <a:pt x="0" y="196"/>
                  <a:pt x="14" y="184"/>
                </a:cubicBezTo>
                <a:lnTo>
                  <a:pt x="14" y="184"/>
                </a:lnTo>
                <a:cubicBezTo>
                  <a:pt x="135" y="68"/>
                  <a:pt x="313" y="0"/>
                  <a:pt x="502" y="0"/>
                </a:cubicBezTo>
                <a:lnTo>
                  <a:pt x="502" y="0"/>
                </a:lnTo>
                <a:cubicBezTo>
                  <a:pt x="688" y="0"/>
                  <a:pt x="864" y="66"/>
                  <a:pt x="985" y="178"/>
                </a:cubicBezTo>
                <a:lnTo>
                  <a:pt x="985" y="178"/>
                </a:lnTo>
                <a:cubicBezTo>
                  <a:pt x="998" y="191"/>
                  <a:pt x="1000" y="212"/>
                  <a:pt x="987" y="225"/>
                </a:cubicBezTo>
                <a:lnTo>
                  <a:pt x="987" y="225"/>
                </a:lnTo>
                <a:cubicBezTo>
                  <a:pt x="974" y="238"/>
                  <a:pt x="953" y="239"/>
                  <a:pt x="940" y="227"/>
                </a:cubicBezTo>
                <a:lnTo>
                  <a:pt x="940" y="227"/>
                </a:lnTo>
                <a:cubicBezTo>
                  <a:pt x="831" y="125"/>
                  <a:pt x="671" y="67"/>
                  <a:pt x="502" y="67"/>
                </a:cubicBezTo>
                <a:lnTo>
                  <a:pt x="502" y="67"/>
                </a:lnTo>
                <a:cubicBezTo>
                  <a:pt x="330" y="67"/>
                  <a:pt x="169" y="126"/>
                  <a:pt x="60" y="231"/>
                </a:cubicBezTo>
                <a:lnTo>
                  <a:pt x="60" y="231"/>
                </a:lnTo>
                <a:cubicBezTo>
                  <a:pt x="54" y="238"/>
                  <a:pt x="45" y="241"/>
                  <a:pt x="37" y="2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45"/>
          <p:cNvSpPr>
            <a:spLocks noChangeArrowheads="1"/>
          </p:cNvSpPr>
          <p:nvPr/>
        </p:nvSpPr>
        <p:spPr bwMode="auto">
          <a:xfrm>
            <a:off x="14337067" y="7295653"/>
            <a:ext cx="288211" cy="288211"/>
          </a:xfrm>
          <a:custGeom>
            <a:avLst/>
            <a:gdLst>
              <a:gd name="T0" fmla="*/ 118 w 237"/>
              <a:gd name="T1" fmla="*/ 0 h 236"/>
              <a:gd name="T2" fmla="*/ 118 w 237"/>
              <a:gd name="T3" fmla="*/ 0 h 236"/>
              <a:gd name="T4" fmla="*/ 0 w 237"/>
              <a:gd name="T5" fmla="*/ 118 h 236"/>
              <a:gd name="T6" fmla="*/ 0 w 237"/>
              <a:gd name="T7" fmla="*/ 118 h 236"/>
              <a:gd name="T8" fmla="*/ 118 w 237"/>
              <a:gd name="T9" fmla="*/ 235 h 236"/>
              <a:gd name="T10" fmla="*/ 118 w 237"/>
              <a:gd name="T11" fmla="*/ 235 h 236"/>
              <a:gd name="T12" fmla="*/ 236 w 237"/>
              <a:gd name="T13" fmla="*/ 118 h 236"/>
              <a:gd name="T14" fmla="*/ 236 w 237"/>
              <a:gd name="T15" fmla="*/ 118 h 236"/>
              <a:gd name="T16" fmla="*/ 118 w 237"/>
              <a:gd name="T17" fmla="*/ 0 h 236"/>
              <a:gd name="T18" fmla="*/ 118 w 237"/>
              <a:gd name="T19" fmla="*/ 66 h 236"/>
              <a:gd name="T20" fmla="*/ 118 w 237"/>
              <a:gd name="T21" fmla="*/ 66 h 236"/>
              <a:gd name="T22" fmla="*/ 169 w 237"/>
              <a:gd name="T23" fmla="*/ 118 h 236"/>
              <a:gd name="T24" fmla="*/ 169 w 237"/>
              <a:gd name="T25" fmla="*/ 118 h 236"/>
              <a:gd name="T26" fmla="*/ 118 w 237"/>
              <a:gd name="T27" fmla="*/ 169 h 236"/>
              <a:gd name="T28" fmla="*/ 118 w 237"/>
              <a:gd name="T29" fmla="*/ 169 h 236"/>
              <a:gd name="T30" fmla="*/ 66 w 237"/>
              <a:gd name="T31" fmla="*/ 118 h 236"/>
              <a:gd name="T32" fmla="*/ 66 w 237"/>
              <a:gd name="T33" fmla="*/ 118 h 236"/>
              <a:gd name="T34" fmla="*/ 118 w 237"/>
              <a:gd name="T35" fmla="*/ 6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7" h="236">
                <a:moveTo>
                  <a:pt x="118" y="0"/>
                </a:moveTo>
                <a:lnTo>
                  <a:pt x="118" y="0"/>
                </a:lnTo>
                <a:cubicBezTo>
                  <a:pt x="52" y="0"/>
                  <a:pt x="0" y="52"/>
                  <a:pt x="0" y="118"/>
                </a:cubicBezTo>
                <a:lnTo>
                  <a:pt x="0" y="118"/>
                </a:lnTo>
                <a:cubicBezTo>
                  <a:pt x="0" y="183"/>
                  <a:pt x="52" y="235"/>
                  <a:pt x="118" y="235"/>
                </a:cubicBezTo>
                <a:lnTo>
                  <a:pt x="118" y="235"/>
                </a:lnTo>
                <a:cubicBezTo>
                  <a:pt x="182" y="235"/>
                  <a:pt x="236" y="183"/>
                  <a:pt x="236" y="118"/>
                </a:cubicBezTo>
                <a:lnTo>
                  <a:pt x="236" y="118"/>
                </a:lnTo>
                <a:cubicBezTo>
                  <a:pt x="236" y="52"/>
                  <a:pt x="182" y="0"/>
                  <a:pt x="118" y="0"/>
                </a:cubicBezTo>
                <a:close/>
                <a:moveTo>
                  <a:pt x="118" y="66"/>
                </a:moveTo>
                <a:lnTo>
                  <a:pt x="118" y="66"/>
                </a:lnTo>
                <a:cubicBezTo>
                  <a:pt x="146" y="66"/>
                  <a:pt x="169" y="89"/>
                  <a:pt x="169" y="118"/>
                </a:cubicBezTo>
                <a:lnTo>
                  <a:pt x="169" y="118"/>
                </a:lnTo>
                <a:cubicBezTo>
                  <a:pt x="169" y="146"/>
                  <a:pt x="146" y="169"/>
                  <a:pt x="118" y="169"/>
                </a:cubicBezTo>
                <a:lnTo>
                  <a:pt x="118" y="169"/>
                </a:lnTo>
                <a:cubicBezTo>
                  <a:pt x="89" y="169"/>
                  <a:pt x="66" y="146"/>
                  <a:pt x="66" y="118"/>
                </a:cubicBezTo>
                <a:lnTo>
                  <a:pt x="66" y="118"/>
                </a:lnTo>
                <a:cubicBezTo>
                  <a:pt x="66" y="89"/>
                  <a:pt x="89" y="66"/>
                  <a:pt x="118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46"/>
          <p:cNvSpPr>
            <a:spLocks noChangeArrowheads="1"/>
          </p:cNvSpPr>
          <p:nvPr/>
        </p:nvSpPr>
        <p:spPr bwMode="auto">
          <a:xfrm>
            <a:off x="13990148" y="6761928"/>
            <a:ext cx="955366" cy="245513"/>
          </a:xfrm>
          <a:custGeom>
            <a:avLst/>
            <a:gdLst>
              <a:gd name="T0" fmla="*/ 37 w 791"/>
              <a:gd name="T1" fmla="*/ 202 h 203"/>
              <a:gd name="T2" fmla="*/ 37 w 791"/>
              <a:gd name="T3" fmla="*/ 202 h 203"/>
              <a:gd name="T4" fmla="*/ 13 w 791"/>
              <a:gd name="T5" fmla="*/ 191 h 203"/>
              <a:gd name="T6" fmla="*/ 13 w 791"/>
              <a:gd name="T7" fmla="*/ 191 h 203"/>
              <a:gd name="T8" fmla="*/ 14 w 791"/>
              <a:gd name="T9" fmla="*/ 145 h 203"/>
              <a:gd name="T10" fmla="*/ 14 w 791"/>
              <a:gd name="T11" fmla="*/ 145 h 203"/>
              <a:gd name="T12" fmla="*/ 397 w 791"/>
              <a:gd name="T13" fmla="*/ 0 h 203"/>
              <a:gd name="T14" fmla="*/ 397 w 791"/>
              <a:gd name="T15" fmla="*/ 0 h 203"/>
              <a:gd name="T16" fmla="*/ 776 w 791"/>
              <a:gd name="T17" fmla="*/ 140 h 203"/>
              <a:gd name="T18" fmla="*/ 776 w 791"/>
              <a:gd name="T19" fmla="*/ 140 h 203"/>
              <a:gd name="T20" fmla="*/ 777 w 791"/>
              <a:gd name="T21" fmla="*/ 188 h 203"/>
              <a:gd name="T22" fmla="*/ 777 w 791"/>
              <a:gd name="T23" fmla="*/ 188 h 203"/>
              <a:gd name="T24" fmla="*/ 730 w 791"/>
              <a:gd name="T25" fmla="*/ 189 h 203"/>
              <a:gd name="T26" fmla="*/ 730 w 791"/>
              <a:gd name="T27" fmla="*/ 189 h 203"/>
              <a:gd name="T28" fmla="*/ 397 w 791"/>
              <a:gd name="T29" fmla="*/ 66 h 203"/>
              <a:gd name="T30" fmla="*/ 397 w 791"/>
              <a:gd name="T31" fmla="*/ 66 h 203"/>
              <a:gd name="T32" fmla="*/ 60 w 791"/>
              <a:gd name="T33" fmla="*/ 192 h 203"/>
              <a:gd name="T34" fmla="*/ 60 w 791"/>
              <a:gd name="T35" fmla="*/ 192 h 203"/>
              <a:gd name="T36" fmla="*/ 37 w 791"/>
              <a:gd name="T37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91" h="203">
                <a:moveTo>
                  <a:pt x="37" y="202"/>
                </a:moveTo>
                <a:lnTo>
                  <a:pt x="37" y="202"/>
                </a:lnTo>
                <a:cubicBezTo>
                  <a:pt x="28" y="202"/>
                  <a:pt x="19" y="198"/>
                  <a:pt x="13" y="191"/>
                </a:cubicBezTo>
                <a:lnTo>
                  <a:pt x="13" y="191"/>
                </a:lnTo>
                <a:cubicBezTo>
                  <a:pt x="0" y="178"/>
                  <a:pt x="0" y="157"/>
                  <a:pt x="14" y="145"/>
                </a:cubicBezTo>
                <a:lnTo>
                  <a:pt x="14" y="145"/>
                </a:lnTo>
                <a:cubicBezTo>
                  <a:pt x="109" y="52"/>
                  <a:pt x="248" y="0"/>
                  <a:pt x="397" y="0"/>
                </a:cubicBezTo>
                <a:lnTo>
                  <a:pt x="397" y="0"/>
                </a:lnTo>
                <a:cubicBezTo>
                  <a:pt x="543" y="0"/>
                  <a:pt x="681" y="51"/>
                  <a:pt x="776" y="140"/>
                </a:cubicBezTo>
                <a:lnTo>
                  <a:pt x="776" y="140"/>
                </a:lnTo>
                <a:cubicBezTo>
                  <a:pt x="789" y="153"/>
                  <a:pt x="790" y="174"/>
                  <a:pt x="777" y="188"/>
                </a:cubicBezTo>
                <a:lnTo>
                  <a:pt x="777" y="188"/>
                </a:lnTo>
                <a:cubicBezTo>
                  <a:pt x="765" y="201"/>
                  <a:pt x="744" y="202"/>
                  <a:pt x="730" y="189"/>
                </a:cubicBezTo>
                <a:lnTo>
                  <a:pt x="730" y="189"/>
                </a:lnTo>
                <a:cubicBezTo>
                  <a:pt x="648" y="111"/>
                  <a:pt x="526" y="66"/>
                  <a:pt x="397" y="66"/>
                </a:cubicBezTo>
                <a:lnTo>
                  <a:pt x="397" y="66"/>
                </a:lnTo>
                <a:cubicBezTo>
                  <a:pt x="266" y="66"/>
                  <a:pt x="142" y="112"/>
                  <a:pt x="60" y="192"/>
                </a:cubicBezTo>
                <a:lnTo>
                  <a:pt x="60" y="192"/>
                </a:lnTo>
                <a:cubicBezTo>
                  <a:pt x="53" y="199"/>
                  <a:pt x="45" y="202"/>
                  <a:pt x="37" y="2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47"/>
          <p:cNvSpPr>
            <a:spLocks noChangeArrowheads="1"/>
          </p:cNvSpPr>
          <p:nvPr/>
        </p:nvSpPr>
        <p:spPr bwMode="auto">
          <a:xfrm>
            <a:off x="14139591" y="6996767"/>
            <a:ext cx="667155" cy="192141"/>
          </a:xfrm>
          <a:custGeom>
            <a:avLst/>
            <a:gdLst>
              <a:gd name="T0" fmla="*/ 36 w 552"/>
              <a:gd name="T1" fmla="*/ 157 h 159"/>
              <a:gd name="T2" fmla="*/ 36 w 552"/>
              <a:gd name="T3" fmla="*/ 157 h 159"/>
              <a:gd name="T4" fmla="*/ 13 w 552"/>
              <a:gd name="T5" fmla="*/ 147 h 159"/>
              <a:gd name="T6" fmla="*/ 13 w 552"/>
              <a:gd name="T7" fmla="*/ 147 h 159"/>
              <a:gd name="T8" fmla="*/ 13 w 552"/>
              <a:gd name="T9" fmla="*/ 100 h 159"/>
              <a:gd name="T10" fmla="*/ 13 w 552"/>
              <a:gd name="T11" fmla="*/ 100 h 159"/>
              <a:gd name="T12" fmla="*/ 277 w 552"/>
              <a:gd name="T13" fmla="*/ 0 h 159"/>
              <a:gd name="T14" fmla="*/ 277 w 552"/>
              <a:gd name="T15" fmla="*/ 0 h 159"/>
              <a:gd name="T16" fmla="*/ 537 w 552"/>
              <a:gd name="T17" fmla="*/ 97 h 159"/>
              <a:gd name="T18" fmla="*/ 537 w 552"/>
              <a:gd name="T19" fmla="*/ 97 h 159"/>
              <a:gd name="T20" fmla="*/ 538 w 552"/>
              <a:gd name="T21" fmla="*/ 144 h 159"/>
              <a:gd name="T22" fmla="*/ 538 w 552"/>
              <a:gd name="T23" fmla="*/ 144 h 159"/>
              <a:gd name="T24" fmla="*/ 491 w 552"/>
              <a:gd name="T25" fmla="*/ 145 h 159"/>
              <a:gd name="T26" fmla="*/ 491 w 552"/>
              <a:gd name="T27" fmla="*/ 145 h 159"/>
              <a:gd name="T28" fmla="*/ 277 w 552"/>
              <a:gd name="T29" fmla="*/ 67 h 159"/>
              <a:gd name="T30" fmla="*/ 277 w 552"/>
              <a:gd name="T31" fmla="*/ 67 h 159"/>
              <a:gd name="T32" fmla="*/ 60 w 552"/>
              <a:gd name="T33" fmla="*/ 148 h 159"/>
              <a:gd name="T34" fmla="*/ 60 w 552"/>
              <a:gd name="T35" fmla="*/ 148 h 159"/>
              <a:gd name="T36" fmla="*/ 36 w 552"/>
              <a:gd name="T37" fmla="*/ 157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52" h="159">
                <a:moveTo>
                  <a:pt x="36" y="157"/>
                </a:moveTo>
                <a:lnTo>
                  <a:pt x="36" y="157"/>
                </a:lnTo>
                <a:cubicBezTo>
                  <a:pt x="28" y="157"/>
                  <a:pt x="19" y="153"/>
                  <a:pt x="13" y="147"/>
                </a:cubicBezTo>
                <a:lnTo>
                  <a:pt x="13" y="147"/>
                </a:lnTo>
                <a:cubicBezTo>
                  <a:pt x="0" y="134"/>
                  <a:pt x="0" y="112"/>
                  <a:pt x="13" y="100"/>
                </a:cubicBezTo>
                <a:lnTo>
                  <a:pt x="13" y="100"/>
                </a:lnTo>
                <a:cubicBezTo>
                  <a:pt x="78" y="37"/>
                  <a:pt x="174" y="0"/>
                  <a:pt x="277" y="0"/>
                </a:cubicBezTo>
                <a:lnTo>
                  <a:pt x="277" y="0"/>
                </a:lnTo>
                <a:cubicBezTo>
                  <a:pt x="376" y="0"/>
                  <a:pt x="471" y="35"/>
                  <a:pt x="537" y="97"/>
                </a:cubicBezTo>
                <a:lnTo>
                  <a:pt x="537" y="97"/>
                </a:lnTo>
                <a:cubicBezTo>
                  <a:pt x="550" y="109"/>
                  <a:pt x="551" y="130"/>
                  <a:pt x="538" y="144"/>
                </a:cubicBezTo>
                <a:lnTo>
                  <a:pt x="538" y="144"/>
                </a:lnTo>
                <a:cubicBezTo>
                  <a:pt x="525" y="157"/>
                  <a:pt x="505" y="158"/>
                  <a:pt x="491" y="145"/>
                </a:cubicBezTo>
                <a:lnTo>
                  <a:pt x="491" y="145"/>
                </a:lnTo>
                <a:cubicBezTo>
                  <a:pt x="438" y="95"/>
                  <a:pt x="360" y="67"/>
                  <a:pt x="277" y="67"/>
                </a:cubicBezTo>
                <a:lnTo>
                  <a:pt x="277" y="67"/>
                </a:lnTo>
                <a:cubicBezTo>
                  <a:pt x="192" y="67"/>
                  <a:pt x="113" y="96"/>
                  <a:pt x="60" y="148"/>
                </a:cubicBezTo>
                <a:lnTo>
                  <a:pt x="60" y="148"/>
                </a:lnTo>
                <a:cubicBezTo>
                  <a:pt x="53" y="154"/>
                  <a:pt x="44" y="157"/>
                  <a:pt x="36" y="1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CuadroTexto 534"/>
          <p:cNvSpPr txBox="1"/>
          <p:nvPr/>
        </p:nvSpPr>
        <p:spPr>
          <a:xfrm>
            <a:off x="7261839" y="130950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2032436" y="282984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4734824" y="6078107"/>
            <a:ext cx="23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713187" y="6803705"/>
            <a:ext cx="4822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4760012" y="9435161"/>
            <a:ext cx="23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42" name="Rectángulo 541"/>
          <p:cNvSpPr/>
          <p:nvPr/>
        </p:nvSpPr>
        <p:spPr>
          <a:xfrm>
            <a:off x="4713187" y="10123437"/>
            <a:ext cx="4822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15578361" y="6078107"/>
            <a:ext cx="2762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44" name="Rectángulo 543"/>
          <p:cNvSpPr/>
          <p:nvPr/>
        </p:nvSpPr>
        <p:spPr>
          <a:xfrm>
            <a:off x="15556724" y="6803705"/>
            <a:ext cx="4822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15783632" y="9435161"/>
            <a:ext cx="25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6" name="Rectángulo 545"/>
          <p:cNvSpPr/>
          <p:nvPr/>
        </p:nvSpPr>
        <p:spPr>
          <a:xfrm>
            <a:off x="15761995" y="10160759"/>
            <a:ext cx="4822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97880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70"/>
          <p:cNvSpPr>
            <a:spLocks noChangeArrowheads="1"/>
          </p:cNvSpPr>
          <p:nvPr/>
        </p:nvSpPr>
        <p:spPr bwMode="auto">
          <a:xfrm>
            <a:off x="2386776" y="5397960"/>
            <a:ext cx="8329489" cy="2319035"/>
          </a:xfrm>
          <a:custGeom>
            <a:avLst/>
            <a:gdLst>
              <a:gd name="T0" fmla="*/ 6678 w 7335"/>
              <a:gd name="T1" fmla="*/ 2039 h 2040"/>
              <a:gd name="T2" fmla="*/ 554 w 7335"/>
              <a:gd name="T3" fmla="*/ 2039 h 2040"/>
              <a:gd name="T4" fmla="*/ 554 w 7335"/>
              <a:gd name="T5" fmla="*/ 2039 h 2040"/>
              <a:gd name="T6" fmla="*/ 204 w 7335"/>
              <a:gd name="T7" fmla="*/ 1689 h 2040"/>
              <a:gd name="T8" fmla="*/ 0 w 7335"/>
              <a:gd name="T9" fmla="*/ 351 h 2040"/>
              <a:gd name="T10" fmla="*/ 0 w 7335"/>
              <a:gd name="T11" fmla="*/ 351 h 2040"/>
              <a:gd name="T12" fmla="*/ 350 w 7335"/>
              <a:gd name="T13" fmla="*/ 0 h 2040"/>
              <a:gd name="T14" fmla="*/ 6984 w 7335"/>
              <a:gd name="T15" fmla="*/ 0 h 2040"/>
              <a:gd name="T16" fmla="*/ 6984 w 7335"/>
              <a:gd name="T17" fmla="*/ 0 h 2040"/>
              <a:gd name="T18" fmla="*/ 7334 w 7335"/>
              <a:gd name="T19" fmla="*/ 351 h 2040"/>
              <a:gd name="T20" fmla="*/ 7029 w 7335"/>
              <a:gd name="T21" fmla="*/ 1689 h 2040"/>
              <a:gd name="T22" fmla="*/ 7029 w 7335"/>
              <a:gd name="T23" fmla="*/ 1689 h 2040"/>
              <a:gd name="T24" fmla="*/ 6678 w 7335"/>
              <a:gd name="T25" fmla="*/ 2039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335" h="2040">
                <a:moveTo>
                  <a:pt x="6678" y="2039"/>
                </a:moveTo>
                <a:lnTo>
                  <a:pt x="554" y="2039"/>
                </a:lnTo>
                <a:lnTo>
                  <a:pt x="554" y="2039"/>
                </a:lnTo>
                <a:cubicBezTo>
                  <a:pt x="360" y="2039"/>
                  <a:pt x="204" y="1882"/>
                  <a:pt x="204" y="1689"/>
                </a:cubicBezTo>
                <a:lnTo>
                  <a:pt x="0" y="351"/>
                </a:lnTo>
                <a:lnTo>
                  <a:pt x="0" y="351"/>
                </a:lnTo>
                <a:cubicBezTo>
                  <a:pt x="0" y="158"/>
                  <a:pt x="157" y="0"/>
                  <a:pt x="350" y="0"/>
                </a:cubicBezTo>
                <a:lnTo>
                  <a:pt x="6984" y="0"/>
                </a:lnTo>
                <a:lnTo>
                  <a:pt x="6984" y="0"/>
                </a:lnTo>
                <a:cubicBezTo>
                  <a:pt x="7177" y="0"/>
                  <a:pt x="7334" y="158"/>
                  <a:pt x="7334" y="351"/>
                </a:cubicBezTo>
                <a:lnTo>
                  <a:pt x="7029" y="1689"/>
                </a:lnTo>
                <a:lnTo>
                  <a:pt x="7029" y="1689"/>
                </a:lnTo>
                <a:cubicBezTo>
                  <a:pt x="7029" y="1882"/>
                  <a:pt x="6871" y="2039"/>
                  <a:pt x="6678" y="20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71"/>
          <p:cNvSpPr>
            <a:spLocks noChangeArrowheads="1"/>
          </p:cNvSpPr>
          <p:nvPr/>
        </p:nvSpPr>
        <p:spPr bwMode="auto">
          <a:xfrm>
            <a:off x="2817525" y="5332849"/>
            <a:ext cx="2273955" cy="2584495"/>
          </a:xfrm>
          <a:custGeom>
            <a:avLst/>
            <a:gdLst>
              <a:gd name="T0" fmla="*/ 1052 w 2004"/>
              <a:gd name="T1" fmla="*/ 2276 h 2277"/>
              <a:gd name="T2" fmla="*/ 951 w 2004"/>
              <a:gd name="T3" fmla="*/ 2276 h 2277"/>
              <a:gd name="T4" fmla="*/ 951 w 2004"/>
              <a:gd name="T5" fmla="*/ 2276 h 2277"/>
              <a:gd name="T6" fmla="*/ 0 w 2004"/>
              <a:gd name="T7" fmla="*/ 1326 h 2277"/>
              <a:gd name="T8" fmla="*/ 0 w 2004"/>
              <a:gd name="T9" fmla="*/ 54 h 2277"/>
              <a:gd name="T10" fmla="*/ 0 w 2004"/>
              <a:gd name="T11" fmla="*/ 54 h 2277"/>
              <a:gd name="T12" fmla="*/ 54 w 2004"/>
              <a:gd name="T13" fmla="*/ 0 h 2277"/>
              <a:gd name="T14" fmla="*/ 1949 w 2004"/>
              <a:gd name="T15" fmla="*/ 0 h 2277"/>
              <a:gd name="T16" fmla="*/ 1949 w 2004"/>
              <a:gd name="T17" fmla="*/ 0 h 2277"/>
              <a:gd name="T18" fmla="*/ 2003 w 2004"/>
              <a:gd name="T19" fmla="*/ 54 h 2277"/>
              <a:gd name="T20" fmla="*/ 2003 w 2004"/>
              <a:gd name="T21" fmla="*/ 1326 h 2277"/>
              <a:gd name="T22" fmla="*/ 2003 w 2004"/>
              <a:gd name="T23" fmla="*/ 1326 h 2277"/>
              <a:gd name="T24" fmla="*/ 1052 w 2004"/>
              <a:gd name="T25" fmla="*/ 2276 h 2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4" h="2277">
                <a:moveTo>
                  <a:pt x="1052" y="2276"/>
                </a:moveTo>
                <a:lnTo>
                  <a:pt x="951" y="2276"/>
                </a:lnTo>
                <a:lnTo>
                  <a:pt x="951" y="2276"/>
                </a:lnTo>
                <a:cubicBezTo>
                  <a:pt x="426" y="2276"/>
                  <a:pt x="0" y="1850"/>
                  <a:pt x="0" y="1326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5"/>
                  <a:pt x="25" y="0"/>
                  <a:pt x="54" y="0"/>
                </a:cubicBezTo>
                <a:lnTo>
                  <a:pt x="1949" y="0"/>
                </a:lnTo>
                <a:lnTo>
                  <a:pt x="1949" y="0"/>
                </a:lnTo>
                <a:cubicBezTo>
                  <a:pt x="1979" y="0"/>
                  <a:pt x="2003" y="25"/>
                  <a:pt x="2003" y="54"/>
                </a:cubicBezTo>
                <a:lnTo>
                  <a:pt x="2003" y="1326"/>
                </a:lnTo>
                <a:lnTo>
                  <a:pt x="2003" y="1326"/>
                </a:lnTo>
                <a:cubicBezTo>
                  <a:pt x="2003" y="1850"/>
                  <a:pt x="1578" y="2276"/>
                  <a:pt x="1052" y="22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72"/>
          <p:cNvSpPr>
            <a:spLocks noChangeArrowheads="1"/>
          </p:cNvSpPr>
          <p:nvPr/>
        </p:nvSpPr>
        <p:spPr bwMode="auto">
          <a:xfrm>
            <a:off x="3478675" y="8964163"/>
            <a:ext cx="8329489" cy="2319035"/>
          </a:xfrm>
          <a:custGeom>
            <a:avLst/>
            <a:gdLst>
              <a:gd name="T0" fmla="*/ 6678 w 7335"/>
              <a:gd name="T1" fmla="*/ 2039 h 2040"/>
              <a:gd name="T2" fmla="*/ 553 w 7335"/>
              <a:gd name="T3" fmla="*/ 2039 h 2040"/>
              <a:gd name="T4" fmla="*/ 553 w 7335"/>
              <a:gd name="T5" fmla="*/ 2039 h 2040"/>
              <a:gd name="T6" fmla="*/ 204 w 7335"/>
              <a:gd name="T7" fmla="*/ 1689 h 2040"/>
              <a:gd name="T8" fmla="*/ 0 w 7335"/>
              <a:gd name="T9" fmla="*/ 350 h 2040"/>
              <a:gd name="T10" fmla="*/ 0 w 7335"/>
              <a:gd name="T11" fmla="*/ 350 h 2040"/>
              <a:gd name="T12" fmla="*/ 350 w 7335"/>
              <a:gd name="T13" fmla="*/ 0 h 2040"/>
              <a:gd name="T14" fmla="*/ 6984 w 7335"/>
              <a:gd name="T15" fmla="*/ 0 h 2040"/>
              <a:gd name="T16" fmla="*/ 6984 w 7335"/>
              <a:gd name="T17" fmla="*/ 0 h 2040"/>
              <a:gd name="T18" fmla="*/ 7334 w 7335"/>
              <a:gd name="T19" fmla="*/ 350 h 2040"/>
              <a:gd name="T20" fmla="*/ 7028 w 7335"/>
              <a:gd name="T21" fmla="*/ 1689 h 2040"/>
              <a:gd name="T22" fmla="*/ 7028 w 7335"/>
              <a:gd name="T23" fmla="*/ 1689 h 2040"/>
              <a:gd name="T24" fmla="*/ 6678 w 7335"/>
              <a:gd name="T25" fmla="*/ 2039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335" h="2040">
                <a:moveTo>
                  <a:pt x="6678" y="2039"/>
                </a:moveTo>
                <a:lnTo>
                  <a:pt x="553" y="2039"/>
                </a:lnTo>
                <a:lnTo>
                  <a:pt x="553" y="2039"/>
                </a:lnTo>
                <a:cubicBezTo>
                  <a:pt x="360" y="2039"/>
                  <a:pt x="204" y="1882"/>
                  <a:pt x="204" y="1689"/>
                </a:cubicBezTo>
                <a:lnTo>
                  <a:pt x="0" y="350"/>
                </a:lnTo>
                <a:lnTo>
                  <a:pt x="0" y="350"/>
                </a:lnTo>
                <a:cubicBezTo>
                  <a:pt x="0" y="157"/>
                  <a:pt x="156" y="0"/>
                  <a:pt x="350" y="0"/>
                </a:cubicBezTo>
                <a:lnTo>
                  <a:pt x="6984" y="0"/>
                </a:lnTo>
                <a:lnTo>
                  <a:pt x="6984" y="0"/>
                </a:lnTo>
                <a:cubicBezTo>
                  <a:pt x="7177" y="0"/>
                  <a:pt x="7334" y="157"/>
                  <a:pt x="7334" y="350"/>
                </a:cubicBezTo>
                <a:lnTo>
                  <a:pt x="7028" y="1689"/>
                </a:lnTo>
                <a:lnTo>
                  <a:pt x="7028" y="1689"/>
                </a:lnTo>
                <a:cubicBezTo>
                  <a:pt x="7028" y="1882"/>
                  <a:pt x="6872" y="2039"/>
                  <a:pt x="6678" y="20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3"/>
          <p:cNvSpPr>
            <a:spLocks noChangeArrowheads="1"/>
          </p:cNvSpPr>
          <p:nvPr/>
        </p:nvSpPr>
        <p:spPr bwMode="auto">
          <a:xfrm>
            <a:off x="3914435" y="8904058"/>
            <a:ext cx="2273955" cy="2589506"/>
          </a:xfrm>
          <a:custGeom>
            <a:avLst/>
            <a:gdLst>
              <a:gd name="T0" fmla="*/ 1052 w 2004"/>
              <a:gd name="T1" fmla="*/ 2277 h 2278"/>
              <a:gd name="T2" fmla="*/ 951 w 2004"/>
              <a:gd name="T3" fmla="*/ 2277 h 2278"/>
              <a:gd name="T4" fmla="*/ 951 w 2004"/>
              <a:gd name="T5" fmla="*/ 2277 h 2278"/>
              <a:gd name="T6" fmla="*/ 0 w 2004"/>
              <a:gd name="T7" fmla="*/ 1326 h 2278"/>
              <a:gd name="T8" fmla="*/ 0 w 2004"/>
              <a:gd name="T9" fmla="*/ 54 h 2278"/>
              <a:gd name="T10" fmla="*/ 0 w 2004"/>
              <a:gd name="T11" fmla="*/ 54 h 2278"/>
              <a:gd name="T12" fmla="*/ 54 w 2004"/>
              <a:gd name="T13" fmla="*/ 0 h 2278"/>
              <a:gd name="T14" fmla="*/ 1949 w 2004"/>
              <a:gd name="T15" fmla="*/ 0 h 2278"/>
              <a:gd name="T16" fmla="*/ 1949 w 2004"/>
              <a:gd name="T17" fmla="*/ 0 h 2278"/>
              <a:gd name="T18" fmla="*/ 2003 w 2004"/>
              <a:gd name="T19" fmla="*/ 54 h 2278"/>
              <a:gd name="T20" fmla="*/ 2003 w 2004"/>
              <a:gd name="T21" fmla="*/ 1326 h 2278"/>
              <a:gd name="T22" fmla="*/ 2003 w 2004"/>
              <a:gd name="T23" fmla="*/ 1326 h 2278"/>
              <a:gd name="T24" fmla="*/ 1052 w 2004"/>
              <a:gd name="T25" fmla="*/ 2277 h 2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4" h="2278">
                <a:moveTo>
                  <a:pt x="1052" y="2277"/>
                </a:moveTo>
                <a:lnTo>
                  <a:pt x="951" y="2277"/>
                </a:lnTo>
                <a:lnTo>
                  <a:pt x="951" y="2277"/>
                </a:lnTo>
                <a:cubicBezTo>
                  <a:pt x="426" y="2277"/>
                  <a:pt x="0" y="1851"/>
                  <a:pt x="0" y="1326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4" y="0"/>
                  <a:pt x="54" y="0"/>
                </a:cubicBezTo>
                <a:lnTo>
                  <a:pt x="1949" y="0"/>
                </a:lnTo>
                <a:lnTo>
                  <a:pt x="1949" y="0"/>
                </a:lnTo>
                <a:cubicBezTo>
                  <a:pt x="1978" y="0"/>
                  <a:pt x="2003" y="24"/>
                  <a:pt x="2003" y="54"/>
                </a:cubicBezTo>
                <a:lnTo>
                  <a:pt x="2003" y="1326"/>
                </a:lnTo>
                <a:lnTo>
                  <a:pt x="2003" y="1326"/>
                </a:lnTo>
                <a:cubicBezTo>
                  <a:pt x="2003" y="1851"/>
                  <a:pt x="1577" y="2277"/>
                  <a:pt x="1052" y="22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4"/>
          <p:cNvSpPr>
            <a:spLocks noChangeArrowheads="1"/>
          </p:cNvSpPr>
          <p:nvPr/>
        </p:nvSpPr>
        <p:spPr bwMode="auto">
          <a:xfrm>
            <a:off x="13656378" y="5397960"/>
            <a:ext cx="8334496" cy="2319035"/>
          </a:xfrm>
          <a:custGeom>
            <a:avLst/>
            <a:gdLst>
              <a:gd name="T0" fmla="*/ 656 w 7336"/>
              <a:gd name="T1" fmla="*/ 2039 h 2040"/>
              <a:gd name="T2" fmla="*/ 6781 w 7336"/>
              <a:gd name="T3" fmla="*/ 2039 h 2040"/>
              <a:gd name="T4" fmla="*/ 6781 w 7336"/>
              <a:gd name="T5" fmla="*/ 2039 h 2040"/>
              <a:gd name="T6" fmla="*/ 7130 w 7336"/>
              <a:gd name="T7" fmla="*/ 1689 h 2040"/>
              <a:gd name="T8" fmla="*/ 7335 w 7336"/>
              <a:gd name="T9" fmla="*/ 351 h 2040"/>
              <a:gd name="T10" fmla="*/ 7335 w 7336"/>
              <a:gd name="T11" fmla="*/ 351 h 2040"/>
              <a:gd name="T12" fmla="*/ 6984 w 7336"/>
              <a:gd name="T13" fmla="*/ 0 h 2040"/>
              <a:gd name="T14" fmla="*/ 351 w 7336"/>
              <a:gd name="T15" fmla="*/ 0 h 2040"/>
              <a:gd name="T16" fmla="*/ 351 w 7336"/>
              <a:gd name="T17" fmla="*/ 0 h 2040"/>
              <a:gd name="T18" fmla="*/ 0 w 7336"/>
              <a:gd name="T19" fmla="*/ 351 h 2040"/>
              <a:gd name="T20" fmla="*/ 306 w 7336"/>
              <a:gd name="T21" fmla="*/ 1689 h 2040"/>
              <a:gd name="T22" fmla="*/ 306 w 7336"/>
              <a:gd name="T23" fmla="*/ 1689 h 2040"/>
              <a:gd name="T24" fmla="*/ 656 w 7336"/>
              <a:gd name="T25" fmla="*/ 2039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336" h="2040">
                <a:moveTo>
                  <a:pt x="656" y="2039"/>
                </a:moveTo>
                <a:lnTo>
                  <a:pt x="6781" y="2039"/>
                </a:lnTo>
                <a:lnTo>
                  <a:pt x="6781" y="2039"/>
                </a:lnTo>
                <a:cubicBezTo>
                  <a:pt x="6974" y="2039"/>
                  <a:pt x="7130" y="1882"/>
                  <a:pt x="7130" y="1689"/>
                </a:cubicBezTo>
                <a:lnTo>
                  <a:pt x="7335" y="351"/>
                </a:lnTo>
                <a:lnTo>
                  <a:pt x="7335" y="351"/>
                </a:lnTo>
                <a:cubicBezTo>
                  <a:pt x="7335" y="158"/>
                  <a:pt x="7177" y="0"/>
                  <a:pt x="6984" y="0"/>
                </a:cubicBezTo>
                <a:lnTo>
                  <a:pt x="351" y="0"/>
                </a:lnTo>
                <a:lnTo>
                  <a:pt x="351" y="0"/>
                </a:lnTo>
                <a:cubicBezTo>
                  <a:pt x="157" y="0"/>
                  <a:pt x="0" y="158"/>
                  <a:pt x="0" y="351"/>
                </a:cubicBezTo>
                <a:lnTo>
                  <a:pt x="306" y="1689"/>
                </a:lnTo>
                <a:lnTo>
                  <a:pt x="306" y="1689"/>
                </a:lnTo>
                <a:cubicBezTo>
                  <a:pt x="306" y="1882"/>
                  <a:pt x="463" y="2039"/>
                  <a:pt x="656" y="20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5"/>
          <p:cNvSpPr>
            <a:spLocks noChangeArrowheads="1"/>
          </p:cNvSpPr>
          <p:nvPr/>
        </p:nvSpPr>
        <p:spPr bwMode="auto">
          <a:xfrm>
            <a:off x="19276152" y="5332849"/>
            <a:ext cx="2273955" cy="2584495"/>
          </a:xfrm>
          <a:custGeom>
            <a:avLst/>
            <a:gdLst>
              <a:gd name="T0" fmla="*/ 950 w 2003"/>
              <a:gd name="T1" fmla="*/ 2276 h 2277"/>
              <a:gd name="T2" fmla="*/ 1051 w 2003"/>
              <a:gd name="T3" fmla="*/ 2276 h 2277"/>
              <a:gd name="T4" fmla="*/ 1051 w 2003"/>
              <a:gd name="T5" fmla="*/ 2276 h 2277"/>
              <a:gd name="T6" fmla="*/ 2002 w 2003"/>
              <a:gd name="T7" fmla="*/ 1326 h 2277"/>
              <a:gd name="T8" fmla="*/ 2002 w 2003"/>
              <a:gd name="T9" fmla="*/ 54 h 2277"/>
              <a:gd name="T10" fmla="*/ 2002 w 2003"/>
              <a:gd name="T11" fmla="*/ 54 h 2277"/>
              <a:gd name="T12" fmla="*/ 1948 w 2003"/>
              <a:gd name="T13" fmla="*/ 0 h 2277"/>
              <a:gd name="T14" fmla="*/ 53 w 2003"/>
              <a:gd name="T15" fmla="*/ 0 h 2277"/>
              <a:gd name="T16" fmla="*/ 53 w 2003"/>
              <a:gd name="T17" fmla="*/ 0 h 2277"/>
              <a:gd name="T18" fmla="*/ 0 w 2003"/>
              <a:gd name="T19" fmla="*/ 54 h 2277"/>
              <a:gd name="T20" fmla="*/ 0 w 2003"/>
              <a:gd name="T21" fmla="*/ 1326 h 2277"/>
              <a:gd name="T22" fmla="*/ 0 w 2003"/>
              <a:gd name="T23" fmla="*/ 1326 h 2277"/>
              <a:gd name="T24" fmla="*/ 950 w 2003"/>
              <a:gd name="T25" fmla="*/ 2276 h 2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3" h="2277">
                <a:moveTo>
                  <a:pt x="950" y="2276"/>
                </a:moveTo>
                <a:lnTo>
                  <a:pt x="1051" y="2276"/>
                </a:lnTo>
                <a:lnTo>
                  <a:pt x="1051" y="2276"/>
                </a:lnTo>
                <a:cubicBezTo>
                  <a:pt x="1576" y="2276"/>
                  <a:pt x="2002" y="1850"/>
                  <a:pt x="2002" y="1326"/>
                </a:cubicBezTo>
                <a:lnTo>
                  <a:pt x="2002" y="54"/>
                </a:lnTo>
                <a:lnTo>
                  <a:pt x="2002" y="54"/>
                </a:lnTo>
                <a:cubicBezTo>
                  <a:pt x="2002" y="25"/>
                  <a:pt x="1978" y="0"/>
                  <a:pt x="1948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5"/>
                  <a:pt x="0" y="54"/>
                </a:cubicBezTo>
                <a:lnTo>
                  <a:pt x="0" y="1326"/>
                </a:lnTo>
                <a:lnTo>
                  <a:pt x="0" y="1326"/>
                </a:lnTo>
                <a:cubicBezTo>
                  <a:pt x="0" y="1850"/>
                  <a:pt x="426" y="2276"/>
                  <a:pt x="950" y="22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6"/>
          <p:cNvSpPr>
            <a:spLocks noChangeArrowheads="1"/>
          </p:cNvSpPr>
          <p:nvPr/>
        </p:nvSpPr>
        <p:spPr bwMode="auto">
          <a:xfrm>
            <a:off x="12559471" y="8964163"/>
            <a:ext cx="8329486" cy="2319035"/>
          </a:xfrm>
          <a:custGeom>
            <a:avLst/>
            <a:gdLst>
              <a:gd name="T0" fmla="*/ 657 w 7335"/>
              <a:gd name="T1" fmla="*/ 2039 h 2040"/>
              <a:gd name="T2" fmla="*/ 6781 w 7335"/>
              <a:gd name="T3" fmla="*/ 2039 h 2040"/>
              <a:gd name="T4" fmla="*/ 6781 w 7335"/>
              <a:gd name="T5" fmla="*/ 2039 h 2040"/>
              <a:gd name="T6" fmla="*/ 7131 w 7335"/>
              <a:gd name="T7" fmla="*/ 1689 h 2040"/>
              <a:gd name="T8" fmla="*/ 7334 w 7335"/>
              <a:gd name="T9" fmla="*/ 350 h 2040"/>
              <a:gd name="T10" fmla="*/ 7334 w 7335"/>
              <a:gd name="T11" fmla="*/ 350 h 2040"/>
              <a:gd name="T12" fmla="*/ 6985 w 7335"/>
              <a:gd name="T13" fmla="*/ 0 h 2040"/>
              <a:gd name="T14" fmla="*/ 351 w 7335"/>
              <a:gd name="T15" fmla="*/ 0 h 2040"/>
              <a:gd name="T16" fmla="*/ 351 w 7335"/>
              <a:gd name="T17" fmla="*/ 0 h 2040"/>
              <a:gd name="T18" fmla="*/ 0 w 7335"/>
              <a:gd name="T19" fmla="*/ 350 h 2040"/>
              <a:gd name="T20" fmla="*/ 306 w 7335"/>
              <a:gd name="T21" fmla="*/ 1689 h 2040"/>
              <a:gd name="T22" fmla="*/ 306 w 7335"/>
              <a:gd name="T23" fmla="*/ 1689 h 2040"/>
              <a:gd name="T24" fmla="*/ 657 w 7335"/>
              <a:gd name="T25" fmla="*/ 2039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335" h="2040">
                <a:moveTo>
                  <a:pt x="657" y="2039"/>
                </a:moveTo>
                <a:lnTo>
                  <a:pt x="6781" y="2039"/>
                </a:lnTo>
                <a:lnTo>
                  <a:pt x="6781" y="2039"/>
                </a:lnTo>
                <a:cubicBezTo>
                  <a:pt x="6974" y="2039"/>
                  <a:pt x="7131" y="1882"/>
                  <a:pt x="7131" y="1689"/>
                </a:cubicBezTo>
                <a:lnTo>
                  <a:pt x="7334" y="350"/>
                </a:lnTo>
                <a:lnTo>
                  <a:pt x="7334" y="350"/>
                </a:lnTo>
                <a:cubicBezTo>
                  <a:pt x="7334" y="157"/>
                  <a:pt x="7178" y="0"/>
                  <a:pt x="6985" y="0"/>
                </a:cubicBezTo>
                <a:lnTo>
                  <a:pt x="351" y="0"/>
                </a:lnTo>
                <a:lnTo>
                  <a:pt x="351" y="0"/>
                </a:lnTo>
                <a:cubicBezTo>
                  <a:pt x="157" y="0"/>
                  <a:pt x="0" y="157"/>
                  <a:pt x="0" y="350"/>
                </a:cubicBezTo>
                <a:lnTo>
                  <a:pt x="306" y="1689"/>
                </a:lnTo>
                <a:lnTo>
                  <a:pt x="306" y="1689"/>
                </a:lnTo>
                <a:cubicBezTo>
                  <a:pt x="306" y="1882"/>
                  <a:pt x="463" y="2039"/>
                  <a:pt x="657" y="20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7"/>
          <p:cNvSpPr>
            <a:spLocks noChangeArrowheads="1"/>
          </p:cNvSpPr>
          <p:nvPr/>
        </p:nvSpPr>
        <p:spPr bwMode="auto">
          <a:xfrm>
            <a:off x="18179246" y="8904058"/>
            <a:ext cx="2273955" cy="2589506"/>
          </a:xfrm>
          <a:custGeom>
            <a:avLst/>
            <a:gdLst>
              <a:gd name="T0" fmla="*/ 951 w 2003"/>
              <a:gd name="T1" fmla="*/ 2277 h 2278"/>
              <a:gd name="T2" fmla="*/ 1051 w 2003"/>
              <a:gd name="T3" fmla="*/ 2277 h 2278"/>
              <a:gd name="T4" fmla="*/ 1051 w 2003"/>
              <a:gd name="T5" fmla="*/ 2277 h 2278"/>
              <a:gd name="T6" fmla="*/ 2002 w 2003"/>
              <a:gd name="T7" fmla="*/ 1326 h 2278"/>
              <a:gd name="T8" fmla="*/ 2002 w 2003"/>
              <a:gd name="T9" fmla="*/ 54 h 2278"/>
              <a:gd name="T10" fmla="*/ 2002 w 2003"/>
              <a:gd name="T11" fmla="*/ 54 h 2278"/>
              <a:gd name="T12" fmla="*/ 1949 w 2003"/>
              <a:gd name="T13" fmla="*/ 0 h 2278"/>
              <a:gd name="T14" fmla="*/ 53 w 2003"/>
              <a:gd name="T15" fmla="*/ 0 h 2278"/>
              <a:gd name="T16" fmla="*/ 53 w 2003"/>
              <a:gd name="T17" fmla="*/ 0 h 2278"/>
              <a:gd name="T18" fmla="*/ 0 w 2003"/>
              <a:gd name="T19" fmla="*/ 54 h 2278"/>
              <a:gd name="T20" fmla="*/ 0 w 2003"/>
              <a:gd name="T21" fmla="*/ 1326 h 2278"/>
              <a:gd name="T22" fmla="*/ 0 w 2003"/>
              <a:gd name="T23" fmla="*/ 1326 h 2278"/>
              <a:gd name="T24" fmla="*/ 951 w 2003"/>
              <a:gd name="T25" fmla="*/ 2277 h 2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3" h="2278">
                <a:moveTo>
                  <a:pt x="951" y="2277"/>
                </a:moveTo>
                <a:lnTo>
                  <a:pt x="1051" y="2277"/>
                </a:lnTo>
                <a:lnTo>
                  <a:pt x="1051" y="2277"/>
                </a:lnTo>
                <a:cubicBezTo>
                  <a:pt x="1576" y="2277"/>
                  <a:pt x="2002" y="1851"/>
                  <a:pt x="2002" y="1326"/>
                </a:cubicBezTo>
                <a:lnTo>
                  <a:pt x="2002" y="54"/>
                </a:lnTo>
                <a:lnTo>
                  <a:pt x="2002" y="54"/>
                </a:lnTo>
                <a:cubicBezTo>
                  <a:pt x="2002" y="24"/>
                  <a:pt x="1978" y="0"/>
                  <a:pt x="1949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4"/>
                  <a:pt x="0" y="54"/>
                </a:cubicBezTo>
                <a:lnTo>
                  <a:pt x="0" y="1326"/>
                </a:lnTo>
                <a:lnTo>
                  <a:pt x="0" y="1326"/>
                </a:lnTo>
                <a:cubicBezTo>
                  <a:pt x="0" y="1851"/>
                  <a:pt x="425" y="2277"/>
                  <a:pt x="951" y="22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64"/>
          <p:cNvSpPr>
            <a:spLocks noChangeArrowheads="1"/>
          </p:cNvSpPr>
          <p:nvPr/>
        </p:nvSpPr>
        <p:spPr bwMode="auto">
          <a:xfrm>
            <a:off x="4024626" y="6705236"/>
            <a:ext cx="545948" cy="525913"/>
          </a:xfrm>
          <a:custGeom>
            <a:avLst/>
            <a:gdLst>
              <a:gd name="T0" fmla="*/ 123 w 480"/>
              <a:gd name="T1" fmla="*/ 73 h 465"/>
              <a:gd name="T2" fmla="*/ 123 w 480"/>
              <a:gd name="T3" fmla="*/ 73 h 465"/>
              <a:gd name="T4" fmla="*/ 123 w 480"/>
              <a:gd name="T5" fmla="*/ 73 h 465"/>
              <a:gd name="T6" fmla="*/ 95 w 480"/>
              <a:gd name="T7" fmla="*/ 85 h 465"/>
              <a:gd name="T8" fmla="*/ 95 w 480"/>
              <a:gd name="T9" fmla="*/ 85 h 465"/>
              <a:gd name="T10" fmla="*/ 96 w 480"/>
              <a:gd name="T11" fmla="*/ 139 h 465"/>
              <a:gd name="T12" fmla="*/ 336 w 480"/>
              <a:gd name="T13" fmla="*/ 376 h 465"/>
              <a:gd name="T14" fmla="*/ 390 w 480"/>
              <a:gd name="T15" fmla="*/ 325 h 465"/>
              <a:gd name="T16" fmla="*/ 150 w 480"/>
              <a:gd name="T17" fmla="*/ 84 h 465"/>
              <a:gd name="T18" fmla="*/ 150 w 480"/>
              <a:gd name="T19" fmla="*/ 84 h 465"/>
              <a:gd name="T20" fmla="*/ 123 w 480"/>
              <a:gd name="T21" fmla="*/ 73 h 465"/>
              <a:gd name="T22" fmla="*/ 336 w 480"/>
              <a:gd name="T23" fmla="*/ 464 h 465"/>
              <a:gd name="T24" fmla="*/ 336 w 480"/>
              <a:gd name="T25" fmla="*/ 464 h 465"/>
              <a:gd name="T26" fmla="*/ 309 w 480"/>
              <a:gd name="T27" fmla="*/ 454 h 465"/>
              <a:gd name="T28" fmla="*/ 44 w 480"/>
              <a:gd name="T29" fmla="*/ 192 h 465"/>
              <a:gd name="T30" fmla="*/ 44 w 480"/>
              <a:gd name="T31" fmla="*/ 192 h 465"/>
              <a:gd name="T32" fmla="*/ 43 w 480"/>
              <a:gd name="T33" fmla="*/ 33 h 465"/>
              <a:gd name="T34" fmla="*/ 43 w 480"/>
              <a:gd name="T35" fmla="*/ 33 h 465"/>
              <a:gd name="T36" fmla="*/ 122 w 480"/>
              <a:gd name="T37" fmla="*/ 1 h 465"/>
              <a:gd name="T38" fmla="*/ 122 w 480"/>
              <a:gd name="T39" fmla="*/ 1 h 465"/>
              <a:gd name="T40" fmla="*/ 202 w 480"/>
              <a:gd name="T41" fmla="*/ 33 h 465"/>
              <a:gd name="T42" fmla="*/ 468 w 480"/>
              <a:gd name="T43" fmla="*/ 300 h 465"/>
              <a:gd name="T44" fmla="*/ 468 w 480"/>
              <a:gd name="T45" fmla="*/ 300 h 465"/>
              <a:gd name="T46" fmla="*/ 479 w 480"/>
              <a:gd name="T47" fmla="*/ 326 h 465"/>
              <a:gd name="T48" fmla="*/ 479 w 480"/>
              <a:gd name="T49" fmla="*/ 326 h 465"/>
              <a:gd name="T50" fmla="*/ 468 w 480"/>
              <a:gd name="T51" fmla="*/ 352 h 465"/>
              <a:gd name="T52" fmla="*/ 361 w 480"/>
              <a:gd name="T53" fmla="*/ 455 h 465"/>
              <a:gd name="T54" fmla="*/ 361 w 480"/>
              <a:gd name="T55" fmla="*/ 455 h 465"/>
              <a:gd name="T56" fmla="*/ 336 w 480"/>
              <a:gd name="T57" fmla="*/ 464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465">
                <a:moveTo>
                  <a:pt x="123" y="73"/>
                </a:moveTo>
                <a:lnTo>
                  <a:pt x="123" y="73"/>
                </a:lnTo>
                <a:lnTo>
                  <a:pt x="123" y="73"/>
                </a:lnTo>
                <a:cubicBezTo>
                  <a:pt x="112" y="73"/>
                  <a:pt x="102" y="77"/>
                  <a:pt x="95" y="85"/>
                </a:cubicBezTo>
                <a:lnTo>
                  <a:pt x="95" y="85"/>
                </a:lnTo>
                <a:cubicBezTo>
                  <a:pt x="80" y="100"/>
                  <a:pt x="81" y="124"/>
                  <a:pt x="96" y="139"/>
                </a:cubicBezTo>
                <a:lnTo>
                  <a:pt x="336" y="376"/>
                </a:lnTo>
                <a:lnTo>
                  <a:pt x="390" y="325"/>
                </a:lnTo>
                <a:lnTo>
                  <a:pt x="150" y="84"/>
                </a:lnTo>
                <a:lnTo>
                  <a:pt x="150" y="84"/>
                </a:lnTo>
                <a:cubicBezTo>
                  <a:pt x="143" y="77"/>
                  <a:pt x="133" y="73"/>
                  <a:pt x="123" y="73"/>
                </a:cubicBezTo>
                <a:close/>
                <a:moveTo>
                  <a:pt x="336" y="464"/>
                </a:moveTo>
                <a:lnTo>
                  <a:pt x="336" y="464"/>
                </a:lnTo>
                <a:cubicBezTo>
                  <a:pt x="326" y="464"/>
                  <a:pt x="317" y="461"/>
                  <a:pt x="309" y="454"/>
                </a:cubicBezTo>
                <a:lnTo>
                  <a:pt x="44" y="192"/>
                </a:lnTo>
                <a:lnTo>
                  <a:pt x="44" y="192"/>
                </a:lnTo>
                <a:cubicBezTo>
                  <a:pt x="1" y="148"/>
                  <a:pt x="0" y="77"/>
                  <a:pt x="43" y="33"/>
                </a:cubicBezTo>
                <a:lnTo>
                  <a:pt x="43" y="33"/>
                </a:lnTo>
                <a:cubicBezTo>
                  <a:pt x="63" y="13"/>
                  <a:pt x="92" y="1"/>
                  <a:pt x="122" y="1"/>
                </a:cubicBezTo>
                <a:lnTo>
                  <a:pt x="122" y="1"/>
                </a:lnTo>
                <a:cubicBezTo>
                  <a:pt x="152" y="0"/>
                  <a:pt x="181" y="12"/>
                  <a:pt x="202" y="33"/>
                </a:cubicBezTo>
                <a:lnTo>
                  <a:pt x="468" y="300"/>
                </a:lnTo>
                <a:lnTo>
                  <a:pt x="468" y="300"/>
                </a:lnTo>
                <a:cubicBezTo>
                  <a:pt x="476" y="307"/>
                  <a:pt x="479" y="317"/>
                  <a:pt x="479" y="326"/>
                </a:cubicBezTo>
                <a:lnTo>
                  <a:pt x="479" y="326"/>
                </a:lnTo>
                <a:cubicBezTo>
                  <a:pt x="479" y="336"/>
                  <a:pt x="475" y="345"/>
                  <a:pt x="468" y="352"/>
                </a:cubicBezTo>
                <a:lnTo>
                  <a:pt x="361" y="455"/>
                </a:lnTo>
                <a:lnTo>
                  <a:pt x="361" y="455"/>
                </a:lnTo>
                <a:cubicBezTo>
                  <a:pt x="353" y="461"/>
                  <a:pt x="344" y="464"/>
                  <a:pt x="336" y="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65"/>
          <p:cNvSpPr>
            <a:spLocks noChangeArrowheads="1"/>
          </p:cNvSpPr>
          <p:nvPr/>
        </p:nvSpPr>
        <p:spPr bwMode="auto">
          <a:xfrm>
            <a:off x="3348449" y="6024051"/>
            <a:ext cx="816422" cy="811411"/>
          </a:xfrm>
          <a:custGeom>
            <a:avLst/>
            <a:gdLst>
              <a:gd name="T0" fmla="*/ 358 w 718"/>
              <a:gd name="T1" fmla="*/ 73 h 716"/>
              <a:gd name="T2" fmla="*/ 358 w 718"/>
              <a:gd name="T3" fmla="*/ 73 h 716"/>
              <a:gd name="T4" fmla="*/ 73 w 718"/>
              <a:gd name="T5" fmla="*/ 358 h 716"/>
              <a:gd name="T6" fmla="*/ 73 w 718"/>
              <a:gd name="T7" fmla="*/ 358 h 716"/>
              <a:gd name="T8" fmla="*/ 358 w 718"/>
              <a:gd name="T9" fmla="*/ 642 h 716"/>
              <a:gd name="T10" fmla="*/ 358 w 718"/>
              <a:gd name="T11" fmla="*/ 642 h 716"/>
              <a:gd name="T12" fmla="*/ 643 w 718"/>
              <a:gd name="T13" fmla="*/ 358 h 716"/>
              <a:gd name="T14" fmla="*/ 643 w 718"/>
              <a:gd name="T15" fmla="*/ 358 h 716"/>
              <a:gd name="T16" fmla="*/ 358 w 718"/>
              <a:gd name="T17" fmla="*/ 73 h 716"/>
              <a:gd name="T18" fmla="*/ 358 w 718"/>
              <a:gd name="T19" fmla="*/ 715 h 716"/>
              <a:gd name="T20" fmla="*/ 358 w 718"/>
              <a:gd name="T21" fmla="*/ 715 h 716"/>
              <a:gd name="T22" fmla="*/ 0 w 718"/>
              <a:gd name="T23" fmla="*/ 358 h 716"/>
              <a:gd name="T24" fmla="*/ 0 w 718"/>
              <a:gd name="T25" fmla="*/ 358 h 716"/>
              <a:gd name="T26" fmla="*/ 358 w 718"/>
              <a:gd name="T27" fmla="*/ 0 h 716"/>
              <a:gd name="T28" fmla="*/ 358 w 718"/>
              <a:gd name="T29" fmla="*/ 0 h 716"/>
              <a:gd name="T30" fmla="*/ 717 w 718"/>
              <a:gd name="T31" fmla="*/ 358 h 716"/>
              <a:gd name="T32" fmla="*/ 717 w 718"/>
              <a:gd name="T33" fmla="*/ 358 h 716"/>
              <a:gd name="T34" fmla="*/ 358 w 718"/>
              <a:gd name="T35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8" h="716">
                <a:moveTo>
                  <a:pt x="358" y="73"/>
                </a:moveTo>
                <a:lnTo>
                  <a:pt x="358" y="73"/>
                </a:lnTo>
                <a:cubicBezTo>
                  <a:pt x="201" y="73"/>
                  <a:pt x="73" y="201"/>
                  <a:pt x="73" y="358"/>
                </a:cubicBezTo>
                <a:lnTo>
                  <a:pt x="73" y="358"/>
                </a:lnTo>
                <a:cubicBezTo>
                  <a:pt x="73" y="515"/>
                  <a:pt x="201" y="642"/>
                  <a:pt x="358" y="642"/>
                </a:cubicBezTo>
                <a:lnTo>
                  <a:pt x="358" y="642"/>
                </a:lnTo>
                <a:cubicBezTo>
                  <a:pt x="516" y="642"/>
                  <a:pt x="643" y="515"/>
                  <a:pt x="643" y="358"/>
                </a:cubicBezTo>
                <a:lnTo>
                  <a:pt x="643" y="358"/>
                </a:lnTo>
                <a:cubicBezTo>
                  <a:pt x="643" y="201"/>
                  <a:pt x="516" y="73"/>
                  <a:pt x="358" y="73"/>
                </a:cubicBezTo>
                <a:close/>
                <a:moveTo>
                  <a:pt x="358" y="715"/>
                </a:moveTo>
                <a:lnTo>
                  <a:pt x="358" y="715"/>
                </a:lnTo>
                <a:cubicBezTo>
                  <a:pt x="161" y="715"/>
                  <a:pt x="0" y="556"/>
                  <a:pt x="0" y="358"/>
                </a:cubicBezTo>
                <a:lnTo>
                  <a:pt x="0" y="358"/>
                </a:lnTo>
                <a:cubicBezTo>
                  <a:pt x="0" y="160"/>
                  <a:pt x="161" y="0"/>
                  <a:pt x="358" y="0"/>
                </a:cubicBezTo>
                <a:lnTo>
                  <a:pt x="358" y="0"/>
                </a:lnTo>
                <a:cubicBezTo>
                  <a:pt x="556" y="0"/>
                  <a:pt x="717" y="160"/>
                  <a:pt x="717" y="358"/>
                </a:cubicBezTo>
                <a:lnTo>
                  <a:pt x="717" y="358"/>
                </a:lnTo>
                <a:cubicBezTo>
                  <a:pt x="717" y="556"/>
                  <a:pt x="556" y="715"/>
                  <a:pt x="358" y="7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66"/>
          <p:cNvSpPr>
            <a:spLocks noChangeArrowheads="1"/>
          </p:cNvSpPr>
          <p:nvPr/>
        </p:nvSpPr>
        <p:spPr bwMode="auto">
          <a:xfrm>
            <a:off x="18835386" y="9655365"/>
            <a:ext cx="966683" cy="1076875"/>
          </a:xfrm>
          <a:custGeom>
            <a:avLst/>
            <a:gdLst>
              <a:gd name="T0" fmla="*/ 780 w 853"/>
              <a:gd name="T1" fmla="*/ 744 h 949"/>
              <a:gd name="T2" fmla="*/ 730 w 853"/>
              <a:gd name="T3" fmla="*/ 744 h 949"/>
              <a:gd name="T4" fmla="*/ 730 w 853"/>
              <a:gd name="T5" fmla="*/ 593 h 949"/>
              <a:gd name="T6" fmla="*/ 730 w 853"/>
              <a:gd name="T7" fmla="*/ 593 h 949"/>
              <a:gd name="T8" fmla="*/ 685 w 853"/>
              <a:gd name="T9" fmla="*/ 548 h 949"/>
              <a:gd name="T10" fmla="*/ 176 w 853"/>
              <a:gd name="T11" fmla="*/ 548 h 949"/>
              <a:gd name="T12" fmla="*/ 176 w 853"/>
              <a:gd name="T13" fmla="*/ 548 h 949"/>
              <a:gd name="T14" fmla="*/ 130 w 853"/>
              <a:gd name="T15" fmla="*/ 593 h 949"/>
              <a:gd name="T16" fmla="*/ 130 w 853"/>
              <a:gd name="T17" fmla="*/ 744 h 949"/>
              <a:gd name="T18" fmla="*/ 72 w 853"/>
              <a:gd name="T19" fmla="*/ 744 h 949"/>
              <a:gd name="T20" fmla="*/ 72 w 853"/>
              <a:gd name="T21" fmla="*/ 294 h 949"/>
              <a:gd name="T22" fmla="*/ 176 w 853"/>
              <a:gd name="T23" fmla="*/ 294 h 949"/>
              <a:gd name="T24" fmla="*/ 685 w 853"/>
              <a:gd name="T25" fmla="*/ 294 h 949"/>
              <a:gd name="T26" fmla="*/ 780 w 853"/>
              <a:gd name="T27" fmla="*/ 294 h 949"/>
              <a:gd name="T28" fmla="*/ 780 w 853"/>
              <a:gd name="T29" fmla="*/ 744 h 949"/>
              <a:gd name="T30" fmla="*/ 658 w 853"/>
              <a:gd name="T31" fmla="*/ 876 h 949"/>
              <a:gd name="T32" fmla="*/ 203 w 853"/>
              <a:gd name="T33" fmla="*/ 876 h 949"/>
              <a:gd name="T34" fmla="*/ 203 w 853"/>
              <a:gd name="T35" fmla="*/ 620 h 949"/>
              <a:gd name="T36" fmla="*/ 658 w 853"/>
              <a:gd name="T37" fmla="*/ 620 h 949"/>
              <a:gd name="T38" fmla="*/ 658 w 853"/>
              <a:gd name="T39" fmla="*/ 876 h 949"/>
              <a:gd name="T40" fmla="*/ 203 w 853"/>
              <a:gd name="T41" fmla="*/ 72 h 949"/>
              <a:gd name="T42" fmla="*/ 658 w 853"/>
              <a:gd name="T43" fmla="*/ 72 h 949"/>
              <a:gd name="T44" fmla="*/ 658 w 853"/>
              <a:gd name="T45" fmla="*/ 222 h 949"/>
              <a:gd name="T46" fmla="*/ 203 w 853"/>
              <a:gd name="T47" fmla="*/ 222 h 949"/>
              <a:gd name="T48" fmla="*/ 203 w 853"/>
              <a:gd name="T49" fmla="*/ 72 h 949"/>
              <a:gd name="T50" fmla="*/ 801 w 853"/>
              <a:gd name="T51" fmla="*/ 222 h 949"/>
              <a:gd name="T52" fmla="*/ 730 w 853"/>
              <a:gd name="T53" fmla="*/ 222 h 949"/>
              <a:gd name="T54" fmla="*/ 730 w 853"/>
              <a:gd name="T55" fmla="*/ 42 h 949"/>
              <a:gd name="T56" fmla="*/ 730 w 853"/>
              <a:gd name="T57" fmla="*/ 42 h 949"/>
              <a:gd name="T58" fmla="*/ 685 w 853"/>
              <a:gd name="T59" fmla="*/ 0 h 949"/>
              <a:gd name="T60" fmla="*/ 176 w 853"/>
              <a:gd name="T61" fmla="*/ 0 h 949"/>
              <a:gd name="T62" fmla="*/ 176 w 853"/>
              <a:gd name="T63" fmla="*/ 0 h 949"/>
              <a:gd name="T64" fmla="*/ 130 w 853"/>
              <a:gd name="T65" fmla="*/ 42 h 949"/>
              <a:gd name="T66" fmla="*/ 130 w 853"/>
              <a:gd name="T67" fmla="*/ 222 h 949"/>
              <a:gd name="T68" fmla="*/ 51 w 853"/>
              <a:gd name="T69" fmla="*/ 222 h 949"/>
              <a:gd name="T70" fmla="*/ 51 w 853"/>
              <a:gd name="T71" fmla="*/ 222 h 949"/>
              <a:gd name="T72" fmla="*/ 0 w 853"/>
              <a:gd name="T73" fmla="*/ 273 h 949"/>
              <a:gd name="T74" fmla="*/ 0 w 853"/>
              <a:gd name="T75" fmla="*/ 766 h 949"/>
              <a:gd name="T76" fmla="*/ 0 w 853"/>
              <a:gd name="T77" fmla="*/ 766 h 949"/>
              <a:gd name="T78" fmla="*/ 51 w 853"/>
              <a:gd name="T79" fmla="*/ 816 h 949"/>
              <a:gd name="T80" fmla="*/ 130 w 853"/>
              <a:gd name="T81" fmla="*/ 816 h 949"/>
              <a:gd name="T82" fmla="*/ 130 w 853"/>
              <a:gd name="T83" fmla="*/ 903 h 949"/>
              <a:gd name="T84" fmla="*/ 130 w 853"/>
              <a:gd name="T85" fmla="*/ 903 h 949"/>
              <a:gd name="T86" fmla="*/ 176 w 853"/>
              <a:gd name="T87" fmla="*/ 948 h 949"/>
              <a:gd name="T88" fmla="*/ 685 w 853"/>
              <a:gd name="T89" fmla="*/ 948 h 949"/>
              <a:gd name="T90" fmla="*/ 685 w 853"/>
              <a:gd name="T91" fmla="*/ 948 h 949"/>
              <a:gd name="T92" fmla="*/ 730 w 853"/>
              <a:gd name="T93" fmla="*/ 903 h 949"/>
              <a:gd name="T94" fmla="*/ 730 w 853"/>
              <a:gd name="T95" fmla="*/ 816 h 949"/>
              <a:gd name="T96" fmla="*/ 801 w 853"/>
              <a:gd name="T97" fmla="*/ 816 h 949"/>
              <a:gd name="T98" fmla="*/ 801 w 853"/>
              <a:gd name="T99" fmla="*/ 816 h 949"/>
              <a:gd name="T100" fmla="*/ 852 w 853"/>
              <a:gd name="T101" fmla="*/ 766 h 949"/>
              <a:gd name="T102" fmla="*/ 852 w 853"/>
              <a:gd name="T103" fmla="*/ 273 h 949"/>
              <a:gd name="T104" fmla="*/ 852 w 853"/>
              <a:gd name="T105" fmla="*/ 273 h 949"/>
              <a:gd name="T106" fmla="*/ 801 w 853"/>
              <a:gd name="T107" fmla="*/ 222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53" h="949">
                <a:moveTo>
                  <a:pt x="780" y="744"/>
                </a:moveTo>
                <a:lnTo>
                  <a:pt x="730" y="744"/>
                </a:lnTo>
                <a:lnTo>
                  <a:pt x="730" y="593"/>
                </a:lnTo>
                <a:lnTo>
                  <a:pt x="730" y="593"/>
                </a:lnTo>
                <a:cubicBezTo>
                  <a:pt x="730" y="568"/>
                  <a:pt x="710" y="548"/>
                  <a:pt x="685" y="548"/>
                </a:cubicBezTo>
                <a:lnTo>
                  <a:pt x="176" y="548"/>
                </a:lnTo>
                <a:lnTo>
                  <a:pt x="176" y="548"/>
                </a:lnTo>
                <a:cubicBezTo>
                  <a:pt x="151" y="548"/>
                  <a:pt x="130" y="568"/>
                  <a:pt x="130" y="593"/>
                </a:cubicBezTo>
                <a:lnTo>
                  <a:pt x="130" y="744"/>
                </a:lnTo>
                <a:lnTo>
                  <a:pt x="72" y="744"/>
                </a:lnTo>
                <a:lnTo>
                  <a:pt x="72" y="294"/>
                </a:lnTo>
                <a:lnTo>
                  <a:pt x="176" y="294"/>
                </a:lnTo>
                <a:lnTo>
                  <a:pt x="685" y="294"/>
                </a:lnTo>
                <a:lnTo>
                  <a:pt x="780" y="294"/>
                </a:lnTo>
                <a:lnTo>
                  <a:pt x="780" y="744"/>
                </a:lnTo>
                <a:close/>
                <a:moveTo>
                  <a:pt x="658" y="876"/>
                </a:moveTo>
                <a:lnTo>
                  <a:pt x="203" y="876"/>
                </a:lnTo>
                <a:lnTo>
                  <a:pt x="203" y="620"/>
                </a:lnTo>
                <a:lnTo>
                  <a:pt x="658" y="620"/>
                </a:lnTo>
                <a:lnTo>
                  <a:pt x="658" y="876"/>
                </a:lnTo>
                <a:close/>
                <a:moveTo>
                  <a:pt x="203" y="72"/>
                </a:moveTo>
                <a:lnTo>
                  <a:pt x="658" y="72"/>
                </a:lnTo>
                <a:lnTo>
                  <a:pt x="658" y="222"/>
                </a:lnTo>
                <a:lnTo>
                  <a:pt x="203" y="222"/>
                </a:lnTo>
                <a:lnTo>
                  <a:pt x="203" y="72"/>
                </a:lnTo>
                <a:close/>
                <a:moveTo>
                  <a:pt x="801" y="222"/>
                </a:moveTo>
                <a:lnTo>
                  <a:pt x="730" y="222"/>
                </a:lnTo>
                <a:lnTo>
                  <a:pt x="730" y="42"/>
                </a:lnTo>
                <a:lnTo>
                  <a:pt x="730" y="42"/>
                </a:lnTo>
                <a:cubicBezTo>
                  <a:pt x="730" y="18"/>
                  <a:pt x="710" y="0"/>
                  <a:pt x="685" y="0"/>
                </a:cubicBezTo>
                <a:lnTo>
                  <a:pt x="176" y="0"/>
                </a:lnTo>
                <a:lnTo>
                  <a:pt x="176" y="0"/>
                </a:lnTo>
                <a:cubicBezTo>
                  <a:pt x="151" y="0"/>
                  <a:pt x="130" y="18"/>
                  <a:pt x="130" y="42"/>
                </a:cubicBezTo>
                <a:lnTo>
                  <a:pt x="130" y="222"/>
                </a:lnTo>
                <a:lnTo>
                  <a:pt x="51" y="222"/>
                </a:lnTo>
                <a:lnTo>
                  <a:pt x="51" y="222"/>
                </a:lnTo>
                <a:cubicBezTo>
                  <a:pt x="23" y="222"/>
                  <a:pt x="0" y="245"/>
                  <a:pt x="0" y="273"/>
                </a:cubicBezTo>
                <a:lnTo>
                  <a:pt x="0" y="766"/>
                </a:lnTo>
                <a:lnTo>
                  <a:pt x="0" y="766"/>
                </a:lnTo>
                <a:cubicBezTo>
                  <a:pt x="0" y="794"/>
                  <a:pt x="23" y="816"/>
                  <a:pt x="51" y="816"/>
                </a:cubicBezTo>
                <a:lnTo>
                  <a:pt x="130" y="816"/>
                </a:lnTo>
                <a:lnTo>
                  <a:pt x="130" y="903"/>
                </a:lnTo>
                <a:lnTo>
                  <a:pt x="130" y="903"/>
                </a:lnTo>
                <a:cubicBezTo>
                  <a:pt x="130" y="928"/>
                  <a:pt x="151" y="948"/>
                  <a:pt x="176" y="948"/>
                </a:cubicBezTo>
                <a:lnTo>
                  <a:pt x="685" y="948"/>
                </a:lnTo>
                <a:lnTo>
                  <a:pt x="685" y="948"/>
                </a:lnTo>
                <a:cubicBezTo>
                  <a:pt x="710" y="948"/>
                  <a:pt x="730" y="928"/>
                  <a:pt x="730" y="903"/>
                </a:cubicBezTo>
                <a:lnTo>
                  <a:pt x="730" y="816"/>
                </a:lnTo>
                <a:lnTo>
                  <a:pt x="801" y="816"/>
                </a:lnTo>
                <a:lnTo>
                  <a:pt x="801" y="816"/>
                </a:lnTo>
                <a:cubicBezTo>
                  <a:pt x="830" y="816"/>
                  <a:pt x="852" y="794"/>
                  <a:pt x="852" y="766"/>
                </a:cubicBezTo>
                <a:lnTo>
                  <a:pt x="852" y="273"/>
                </a:lnTo>
                <a:lnTo>
                  <a:pt x="852" y="273"/>
                </a:lnTo>
                <a:cubicBezTo>
                  <a:pt x="852" y="245"/>
                  <a:pt x="830" y="222"/>
                  <a:pt x="801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67"/>
          <p:cNvSpPr>
            <a:spLocks noChangeArrowheads="1"/>
          </p:cNvSpPr>
          <p:nvPr/>
        </p:nvSpPr>
        <p:spPr bwMode="auto">
          <a:xfrm>
            <a:off x="19211041" y="10061072"/>
            <a:ext cx="230401" cy="85147"/>
          </a:xfrm>
          <a:custGeom>
            <a:avLst/>
            <a:gdLst>
              <a:gd name="T0" fmla="*/ 167 w 204"/>
              <a:gd name="T1" fmla="*/ 0 h 73"/>
              <a:gd name="T2" fmla="*/ 36 w 204"/>
              <a:gd name="T3" fmla="*/ 0 h 73"/>
              <a:gd name="T4" fmla="*/ 36 w 204"/>
              <a:gd name="T5" fmla="*/ 0 h 73"/>
              <a:gd name="T6" fmla="*/ 0 w 204"/>
              <a:gd name="T7" fmla="*/ 36 h 73"/>
              <a:gd name="T8" fmla="*/ 0 w 204"/>
              <a:gd name="T9" fmla="*/ 36 h 73"/>
              <a:gd name="T10" fmla="*/ 36 w 204"/>
              <a:gd name="T11" fmla="*/ 72 h 73"/>
              <a:gd name="T12" fmla="*/ 167 w 204"/>
              <a:gd name="T13" fmla="*/ 72 h 73"/>
              <a:gd name="T14" fmla="*/ 167 w 204"/>
              <a:gd name="T15" fmla="*/ 72 h 73"/>
              <a:gd name="T16" fmla="*/ 203 w 204"/>
              <a:gd name="T17" fmla="*/ 36 h 73"/>
              <a:gd name="T18" fmla="*/ 203 w 204"/>
              <a:gd name="T19" fmla="*/ 36 h 73"/>
              <a:gd name="T20" fmla="*/ 167 w 204"/>
              <a:gd name="T2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4" h="73">
                <a:moveTo>
                  <a:pt x="167" y="0"/>
                </a:moveTo>
                <a:lnTo>
                  <a:pt x="36" y="0"/>
                </a:lnTo>
                <a:lnTo>
                  <a:pt x="36" y="0"/>
                </a:lnTo>
                <a:cubicBezTo>
                  <a:pt x="16" y="0"/>
                  <a:pt x="0" y="16"/>
                  <a:pt x="0" y="36"/>
                </a:cubicBezTo>
                <a:lnTo>
                  <a:pt x="0" y="36"/>
                </a:lnTo>
                <a:cubicBezTo>
                  <a:pt x="0" y="55"/>
                  <a:pt x="16" y="72"/>
                  <a:pt x="36" y="72"/>
                </a:cubicBezTo>
                <a:lnTo>
                  <a:pt x="167" y="72"/>
                </a:lnTo>
                <a:lnTo>
                  <a:pt x="167" y="72"/>
                </a:lnTo>
                <a:cubicBezTo>
                  <a:pt x="186" y="72"/>
                  <a:pt x="203" y="55"/>
                  <a:pt x="203" y="36"/>
                </a:cubicBezTo>
                <a:lnTo>
                  <a:pt x="203" y="36"/>
                </a:lnTo>
                <a:cubicBezTo>
                  <a:pt x="203" y="16"/>
                  <a:pt x="186" y="0"/>
                  <a:pt x="16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68"/>
          <p:cNvSpPr>
            <a:spLocks noChangeArrowheads="1"/>
          </p:cNvSpPr>
          <p:nvPr/>
        </p:nvSpPr>
        <p:spPr bwMode="auto">
          <a:xfrm>
            <a:off x="19917267" y="6309546"/>
            <a:ext cx="996735" cy="636108"/>
          </a:xfrm>
          <a:custGeom>
            <a:avLst/>
            <a:gdLst>
              <a:gd name="T0" fmla="*/ 57 w 876"/>
              <a:gd name="T1" fmla="*/ 85 h 561"/>
              <a:gd name="T2" fmla="*/ 424 w 876"/>
              <a:gd name="T3" fmla="*/ 271 h 561"/>
              <a:gd name="T4" fmla="*/ 424 w 876"/>
              <a:gd name="T5" fmla="*/ 271 h 561"/>
              <a:gd name="T6" fmla="*/ 426 w 876"/>
              <a:gd name="T7" fmla="*/ 272 h 561"/>
              <a:gd name="T8" fmla="*/ 426 w 876"/>
              <a:gd name="T9" fmla="*/ 272 h 561"/>
              <a:gd name="T10" fmla="*/ 427 w 876"/>
              <a:gd name="T11" fmla="*/ 273 h 561"/>
              <a:gd name="T12" fmla="*/ 428 w 876"/>
              <a:gd name="T13" fmla="*/ 273 h 561"/>
              <a:gd name="T14" fmla="*/ 429 w 876"/>
              <a:gd name="T15" fmla="*/ 273 h 561"/>
              <a:gd name="T16" fmla="*/ 430 w 876"/>
              <a:gd name="T17" fmla="*/ 273 h 561"/>
              <a:gd name="T18" fmla="*/ 431 w 876"/>
              <a:gd name="T19" fmla="*/ 273 h 561"/>
              <a:gd name="T20" fmla="*/ 431 w 876"/>
              <a:gd name="T21" fmla="*/ 274 h 561"/>
              <a:gd name="T22" fmla="*/ 432 w 876"/>
              <a:gd name="T23" fmla="*/ 274 h 561"/>
              <a:gd name="T24" fmla="*/ 433 w 876"/>
              <a:gd name="T25" fmla="*/ 274 h 561"/>
              <a:gd name="T26" fmla="*/ 434 w 876"/>
              <a:gd name="T27" fmla="*/ 274 h 561"/>
              <a:gd name="T28" fmla="*/ 435 w 876"/>
              <a:gd name="T29" fmla="*/ 274 h 561"/>
              <a:gd name="T30" fmla="*/ 437 w 876"/>
              <a:gd name="T31" fmla="*/ 274 h 561"/>
              <a:gd name="T32" fmla="*/ 437 w 876"/>
              <a:gd name="T33" fmla="*/ 274 h 561"/>
              <a:gd name="T34" fmla="*/ 439 w 876"/>
              <a:gd name="T35" fmla="*/ 274 h 561"/>
              <a:gd name="T36" fmla="*/ 439 w 876"/>
              <a:gd name="T37" fmla="*/ 274 h 561"/>
              <a:gd name="T38" fmla="*/ 441 w 876"/>
              <a:gd name="T39" fmla="*/ 274 h 561"/>
              <a:gd name="T40" fmla="*/ 441 w 876"/>
              <a:gd name="T41" fmla="*/ 274 h 561"/>
              <a:gd name="T42" fmla="*/ 443 w 876"/>
              <a:gd name="T43" fmla="*/ 273 h 561"/>
              <a:gd name="T44" fmla="*/ 444 w 876"/>
              <a:gd name="T45" fmla="*/ 273 h 561"/>
              <a:gd name="T46" fmla="*/ 445 w 876"/>
              <a:gd name="T47" fmla="*/ 273 h 561"/>
              <a:gd name="T48" fmla="*/ 446 w 876"/>
              <a:gd name="T49" fmla="*/ 273 h 561"/>
              <a:gd name="T50" fmla="*/ 446 w 876"/>
              <a:gd name="T51" fmla="*/ 273 h 561"/>
              <a:gd name="T52" fmla="*/ 448 w 876"/>
              <a:gd name="T53" fmla="*/ 272 h 561"/>
              <a:gd name="T54" fmla="*/ 448 w 876"/>
              <a:gd name="T55" fmla="*/ 272 h 561"/>
              <a:gd name="T56" fmla="*/ 450 w 876"/>
              <a:gd name="T57" fmla="*/ 271 h 561"/>
              <a:gd name="T58" fmla="*/ 450 w 876"/>
              <a:gd name="T59" fmla="*/ 271 h 561"/>
              <a:gd name="T60" fmla="*/ 818 w 876"/>
              <a:gd name="T61" fmla="*/ 504 h 561"/>
              <a:gd name="T62" fmla="*/ 437 w 876"/>
              <a:gd name="T63" fmla="*/ 214 h 561"/>
              <a:gd name="T64" fmla="*/ 747 w 876"/>
              <a:gd name="T65" fmla="*/ 57 h 561"/>
              <a:gd name="T66" fmla="*/ 875 w 876"/>
              <a:gd name="T67" fmla="*/ 40 h 561"/>
              <a:gd name="T68" fmla="*/ 872 w 876"/>
              <a:gd name="T69" fmla="*/ 25 h 561"/>
              <a:gd name="T70" fmla="*/ 867 w 876"/>
              <a:gd name="T71" fmla="*/ 18 h 561"/>
              <a:gd name="T72" fmla="*/ 831 w 876"/>
              <a:gd name="T73" fmla="*/ 0 h 561"/>
              <a:gd name="T74" fmla="*/ 44 w 876"/>
              <a:gd name="T75" fmla="*/ 0 h 561"/>
              <a:gd name="T76" fmla="*/ 9 w 876"/>
              <a:gd name="T77" fmla="*/ 18 h 561"/>
              <a:gd name="T78" fmla="*/ 4 w 876"/>
              <a:gd name="T79" fmla="*/ 25 h 561"/>
              <a:gd name="T80" fmla="*/ 1 w 876"/>
              <a:gd name="T81" fmla="*/ 40 h 561"/>
              <a:gd name="T82" fmla="*/ 1 w 876"/>
              <a:gd name="T83" fmla="*/ 518 h 561"/>
              <a:gd name="T84" fmla="*/ 44 w 876"/>
              <a:gd name="T85" fmla="*/ 560 h 561"/>
              <a:gd name="T86" fmla="*/ 831 w 876"/>
              <a:gd name="T87" fmla="*/ 560 h 561"/>
              <a:gd name="T88" fmla="*/ 875 w 876"/>
              <a:gd name="T89" fmla="*/ 43 h 561"/>
              <a:gd name="T90" fmla="*/ 875 w 876"/>
              <a:gd name="T91" fmla="*/ 4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76" h="561">
                <a:moveTo>
                  <a:pt x="57" y="504"/>
                </a:moveTo>
                <a:lnTo>
                  <a:pt x="57" y="85"/>
                </a:lnTo>
                <a:lnTo>
                  <a:pt x="424" y="271"/>
                </a:lnTo>
                <a:lnTo>
                  <a:pt x="424" y="271"/>
                </a:lnTo>
                <a:lnTo>
                  <a:pt x="424" y="271"/>
                </a:lnTo>
                <a:lnTo>
                  <a:pt x="424" y="271"/>
                </a:lnTo>
                <a:lnTo>
                  <a:pt x="424" y="271"/>
                </a:lnTo>
                <a:cubicBezTo>
                  <a:pt x="425" y="271"/>
                  <a:pt x="425" y="271"/>
                  <a:pt x="426" y="272"/>
                </a:cubicBezTo>
                <a:lnTo>
                  <a:pt x="426" y="272"/>
                </a:lnTo>
                <a:lnTo>
                  <a:pt x="426" y="272"/>
                </a:lnTo>
                <a:lnTo>
                  <a:pt x="426" y="272"/>
                </a:lnTo>
                <a:cubicBezTo>
                  <a:pt x="426" y="272"/>
                  <a:pt x="427" y="272"/>
                  <a:pt x="427" y="273"/>
                </a:cubicBezTo>
                <a:lnTo>
                  <a:pt x="427" y="273"/>
                </a:lnTo>
                <a:cubicBezTo>
                  <a:pt x="428" y="273"/>
                  <a:pt x="428" y="273"/>
                  <a:pt x="428" y="273"/>
                </a:cubicBezTo>
                <a:lnTo>
                  <a:pt x="428" y="273"/>
                </a:lnTo>
                <a:lnTo>
                  <a:pt x="429" y="273"/>
                </a:lnTo>
                <a:lnTo>
                  <a:pt x="429" y="273"/>
                </a:lnTo>
                <a:cubicBezTo>
                  <a:pt x="430" y="273"/>
                  <a:pt x="430" y="273"/>
                  <a:pt x="430" y="273"/>
                </a:cubicBezTo>
                <a:lnTo>
                  <a:pt x="430" y="273"/>
                </a:lnTo>
                <a:lnTo>
                  <a:pt x="431" y="273"/>
                </a:lnTo>
                <a:lnTo>
                  <a:pt x="431" y="274"/>
                </a:lnTo>
                <a:lnTo>
                  <a:pt x="431" y="274"/>
                </a:lnTo>
                <a:cubicBezTo>
                  <a:pt x="432" y="274"/>
                  <a:pt x="432" y="274"/>
                  <a:pt x="432" y="274"/>
                </a:cubicBezTo>
                <a:lnTo>
                  <a:pt x="432" y="274"/>
                </a:lnTo>
                <a:cubicBezTo>
                  <a:pt x="433" y="274"/>
                  <a:pt x="433" y="274"/>
                  <a:pt x="433" y="274"/>
                </a:cubicBezTo>
                <a:lnTo>
                  <a:pt x="433" y="274"/>
                </a:lnTo>
                <a:cubicBezTo>
                  <a:pt x="434" y="274"/>
                  <a:pt x="434" y="274"/>
                  <a:pt x="434" y="274"/>
                </a:cubicBezTo>
                <a:lnTo>
                  <a:pt x="434" y="274"/>
                </a:lnTo>
                <a:cubicBezTo>
                  <a:pt x="435" y="274"/>
                  <a:pt x="435" y="274"/>
                  <a:pt x="435" y="274"/>
                </a:cubicBezTo>
                <a:lnTo>
                  <a:pt x="435" y="274"/>
                </a:lnTo>
                <a:cubicBezTo>
                  <a:pt x="436" y="274"/>
                  <a:pt x="436" y="274"/>
                  <a:pt x="437" y="274"/>
                </a:cubicBezTo>
                <a:lnTo>
                  <a:pt x="437" y="274"/>
                </a:lnTo>
                <a:lnTo>
                  <a:pt x="437" y="274"/>
                </a:lnTo>
                <a:lnTo>
                  <a:pt x="437" y="274"/>
                </a:lnTo>
                <a:cubicBezTo>
                  <a:pt x="437" y="274"/>
                  <a:pt x="438" y="274"/>
                  <a:pt x="439" y="274"/>
                </a:cubicBezTo>
                <a:lnTo>
                  <a:pt x="439" y="274"/>
                </a:lnTo>
                <a:lnTo>
                  <a:pt x="439" y="274"/>
                </a:lnTo>
                <a:lnTo>
                  <a:pt x="439" y="274"/>
                </a:lnTo>
                <a:cubicBezTo>
                  <a:pt x="439" y="274"/>
                  <a:pt x="440" y="274"/>
                  <a:pt x="441" y="274"/>
                </a:cubicBezTo>
                <a:lnTo>
                  <a:pt x="441" y="274"/>
                </a:lnTo>
                <a:lnTo>
                  <a:pt x="441" y="274"/>
                </a:lnTo>
                <a:lnTo>
                  <a:pt x="441" y="274"/>
                </a:lnTo>
                <a:lnTo>
                  <a:pt x="442" y="274"/>
                </a:lnTo>
                <a:lnTo>
                  <a:pt x="443" y="273"/>
                </a:lnTo>
                <a:lnTo>
                  <a:pt x="443" y="273"/>
                </a:lnTo>
                <a:cubicBezTo>
                  <a:pt x="443" y="273"/>
                  <a:pt x="443" y="273"/>
                  <a:pt x="444" y="273"/>
                </a:cubicBezTo>
                <a:lnTo>
                  <a:pt x="444" y="273"/>
                </a:lnTo>
                <a:cubicBezTo>
                  <a:pt x="444" y="273"/>
                  <a:pt x="444" y="273"/>
                  <a:pt x="445" y="273"/>
                </a:cubicBezTo>
                <a:lnTo>
                  <a:pt x="445" y="273"/>
                </a:lnTo>
                <a:cubicBezTo>
                  <a:pt x="445" y="273"/>
                  <a:pt x="445" y="273"/>
                  <a:pt x="446" y="273"/>
                </a:cubicBezTo>
                <a:lnTo>
                  <a:pt x="446" y="273"/>
                </a:lnTo>
                <a:lnTo>
                  <a:pt x="446" y="273"/>
                </a:lnTo>
                <a:lnTo>
                  <a:pt x="446" y="273"/>
                </a:lnTo>
                <a:cubicBezTo>
                  <a:pt x="447" y="272"/>
                  <a:pt x="447" y="272"/>
                  <a:pt x="448" y="272"/>
                </a:cubicBezTo>
                <a:lnTo>
                  <a:pt x="448" y="272"/>
                </a:lnTo>
                <a:lnTo>
                  <a:pt x="448" y="272"/>
                </a:lnTo>
                <a:lnTo>
                  <a:pt x="448" y="272"/>
                </a:lnTo>
                <a:cubicBezTo>
                  <a:pt x="448" y="271"/>
                  <a:pt x="449" y="271"/>
                  <a:pt x="450" y="271"/>
                </a:cubicBezTo>
                <a:lnTo>
                  <a:pt x="450" y="271"/>
                </a:lnTo>
                <a:lnTo>
                  <a:pt x="450" y="271"/>
                </a:lnTo>
                <a:lnTo>
                  <a:pt x="818" y="84"/>
                </a:lnTo>
                <a:lnTo>
                  <a:pt x="818" y="504"/>
                </a:lnTo>
                <a:lnTo>
                  <a:pt x="57" y="504"/>
                </a:lnTo>
                <a:close/>
                <a:moveTo>
                  <a:pt x="437" y="214"/>
                </a:moveTo>
                <a:lnTo>
                  <a:pt x="128" y="57"/>
                </a:lnTo>
                <a:lnTo>
                  <a:pt x="747" y="57"/>
                </a:lnTo>
                <a:lnTo>
                  <a:pt x="437" y="214"/>
                </a:lnTo>
                <a:close/>
                <a:moveTo>
                  <a:pt x="875" y="40"/>
                </a:moveTo>
                <a:lnTo>
                  <a:pt x="875" y="40"/>
                </a:lnTo>
                <a:cubicBezTo>
                  <a:pt x="875" y="35"/>
                  <a:pt x="874" y="30"/>
                  <a:pt x="872" y="25"/>
                </a:cubicBezTo>
                <a:lnTo>
                  <a:pt x="872" y="25"/>
                </a:lnTo>
                <a:cubicBezTo>
                  <a:pt x="870" y="23"/>
                  <a:pt x="869" y="20"/>
                  <a:pt x="867" y="18"/>
                </a:cubicBezTo>
                <a:lnTo>
                  <a:pt x="867" y="18"/>
                </a:lnTo>
                <a:cubicBezTo>
                  <a:pt x="859" y="7"/>
                  <a:pt x="846" y="0"/>
                  <a:pt x="831" y="0"/>
                </a:cubicBezTo>
                <a:lnTo>
                  <a:pt x="44" y="0"/>
                </a:lnTo>
                <a:lnTo>
                  <a:pt x="44" y="0"/>
                </a:lnTo>
                <a:cubicBezTo>
                  <a:pt x="29" y="0"/>
                  <a:pt x="16" y="7"/>
                  <a:pt x="9" y="18"/>
                </a:cubicBezTo>
                <a:lnTo>
                  <a:pt x="9" y="18"/>
                </a:lnTo>
                <a:cubicBezTo>
                  <a:pt x="7" y="20"/>
                  <a:pt x="5" y="23"/>
                  <a:pt x="4" y="25"/>
                </a:cubicBezTo>
                <a:lnTo>
                  <a:pt x="4" y="25"/>
                </a:lnTo>
                <a:cubicBezTo>
                  <a:pt x="1" y="30"/>
                  <a:pt x="0" y="35"/>
                  <a:pt x="1" y="40"/>
                </a:cubicBezTo>
                <a:lnTo>
                  <a:pt x="1" y="40"/>
                </a:lnTo>
                <a:cubicBezTo>
                  <a:pt x="1" y="41"/>
                  <a:pt x="1" y="41"/>
                  <a:pt x="1" y="43"/>
                </a:cubicBezTo>
                <a:lnTo>
                  <a:pt x="1" y="518"/>
                </a:lnTo>
                <a:lnTo>
                  <a:pt x="1" y="518"/>
                </a:lnTo>
                <a:cubicBezTo>
                  <a:pt x="1" y="541"/>
                  <a:pt x="20" y="560"/>
                  <a:pt x="44" y="560"/>
                </a:cubicBezTo>
                <a:lnTo>
                  <a:pt x="831" y="560"/>
                </a:lnTo>
                <a:lnTo>
                  <a:pt x="831" y="560"/>
                </a:lnTo>
                <a:cubicBezTo>
                  <a:pt x="856" y="560"/>
                  <a:pt x="875" y="541"/>
                  <a:pt x="875" y="518"/>
                </a:cubicBezTo>
                <a:lnTo>
                  <a:pt x="875" y="43"/>
                </a:lnTo>
                <a:lnTo>
                  <a:pt x="875" y="43"/>
                </a:lnTo>
                <a:cubicBezTo>
                  <a:pt x="875" y="41"/>
                  <a:pt x="875" y="41"/>
                  <a:pt x="875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69"/>
          <p:cNvSpPr>
            <a:spLocks noChangeArrowheads="1"/>
          </p:cNvSpPr>
          <p:nvPr/>
        </p:nvSpPr>
        <p:spPr bwMode="auto">
          <a:xfrm>
            <a:off x="4605637" y="9615296"/>
            <a:ext cx="891551" cy="1167031"/>
          </a:xfrm>
          <a:custGeom>
            <a:avLst/>
            <a:gdLst>
              <a:gd name="T0" fmla="*/ 391 w 783"/>
              <a:gd name="T1" fmla="*/ 784 h 1027"/>
              <a:gd name="T2" fmla="*/ 391 w 783"/>
              <a:gd name="T3" fmla="*/ 784 h 1027"/>
              <a:gd name="T4" fmla="*/ 406 w 783"/>
              <a:gd name="T5" fmla="*/ 787 h 1027"/>
              <a:gd name="T6" fmla="*/ 716 w 783"/>
              <a:gd name="T7" fmla="*/ 938 h 1027"/>
              <a:gd name="T8" fmla="*/ 716 w 783"/>
              <a:gd name="T9" fmla="*/ 66 h 1027"/>
              <a:gd name="T10" fmla="*/ 67 w 783"/>
              <a:gd name="T11" fmla="*/ 66 h 1027"/>
              <a:gd name="T12" fmla="*/ 67 w 783"/>
              <a:gd name="T13" fmla="*/ 938 h 1027"/>
              <a:gd name="T14" fmla="*/ 376 w 783"/>
              <a:gd name="T15" fmla="*/ 787 h 1027"/>
              <a:gd name="T16" fmla="*/ 376 w 783"/>
              <a:gd name="T17" fmla="*/ 787 h 1027"/>
              <a:gd name="T18" fmla="*/ 391 w 783"/>
              <a:gd name="T19" fmla="*/ 784 h 1027"/>
              <a:gd name="T20" fmla="*/ 34 w 783"/>
              <a:gd name="T21" fmla="*/ 1024 h 1027"/>
              <a:gd name="T22" fmla="*/ 34 w 783"/>
              <a:gd name="T23" fmla="*/ 1024 h 1027"/>
              <a:gd name="T24" fmla="*/ 16 w 783"/>
              <a:gd name="T25" fmla="*/ 1019 h 1027"/>
              <a:gd name="T26" fmla="*/ 16 w 783"/>
              <a:gd name="T27" fmla="*/ 1019 h 1027"/>
              <a:gd name="T28" fmla="*/ 0 w 783"/>
              <a:gd name="T29" fmla="*/ 991 h 1027"/>
              <a:gd name="T30" fmla="*/ 0 w 783"/>
              <a:gd name="T31" fmla="*/ 63 h 1027"/>
              <a:gd name="T32" fmla="*/ 0 w 783"/>
              <a:gd name="T33" fmla="*/ 63 h 1027"/>
              <a:gd name="T34" fmla="*/ 47 w 783"/>
              <a:gd name="T35" fmla="*/ 0 h 1027"/>
              <a:gd name="T36" fmla="*/ 736 w 783"/>
              <a:gd name="T37" fmla="*/ 0 h 1027"/>
              <a:gd name="T38" fmla="*/ 736 w 783"/>
              <a:gd name="T39" fmla="*/ 0 h 1027"/>
              <a:gd name="T40" fmla="*/ 782 w 783"/>
              <a:gd name="T41" fmla="*/ 63 h 1027"/>
              <a:gd name="T42" fmla="*/ 782 w 783"/>
              <a:gd name="T43" fmla="*/ 991 h 1027"/>
              <a:gd name="T44" fmla="*/ 782 w 783"/>
              <a:gd name="T45" fmla="*/ 991 h 1027"/>
              <a:gd name="T46" fmla="*/ 766 w 783"/>
              <a:gd name="T47" fmla="*/ 1019 h 1027"/>
              <a:gd name="T48" fmla="*/ 766 w 783"/>
              <a:gd name="T49" fmla="*/ 1019 h 1027"/>
              <a:gd name="T50" fmla="*/ 735 w 783"/>
              <a:gd name="T51" fmla="*/ 1021 h 1027"/>
              <a:gd name="T52" fmla="*/ 391 w 783"/>
              <a:gd name="T53" fmla="*/ 854 h 1027"/>
              <a:gd name="T54" fmla="*/ 48 w 783"/>
              <a:gd name="T55" fmla="*/ 1021 h 1027"/>
              <a:gd name="T56" fmla="*/ 48 w 783"/>
              <a:gd name="T57" fmla="*/ 1021 h 1027"/>
              <a:gd name="T58" fmla="*/ 34 w 783"/>
              <a:gd name="T59" fmla="*/ 1024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3" h="1027">
                <a:moveTo>
                  <a:pt x="391" y="784"/>
                </a:moveTo>
                <a:lnTo>
                  <a:pt x="391" y="784"/>
                </a:lnTo>
                <a:cubicBezTo>
                  <a:pt x="396" y="784"/>
                  <a:pt x="401" y="785"/>
                  <a:pt x="406" y="787"/>
                </a:cubicBezTo>
                <a:lnTo>
                  <a:pt x="716" y="938"/>
                </a:lnTo>
                <a:lnTo>
                  <a:pt x="716" y="66"/>
                </a:lnTo>
                <a:lnTo>
                  <a:pt x="67" y="66"/>
                </a:lnTo>
                <a:lnTo>
                  <a:pt x="67" y="938"/>
                </a:lnTo>
                <a:lnTo>
                  <a:pt x="376" y="787"/>
                </a:lnTo>
                <a:lnTo>
                  <a:pt x="376" y="787"/>
                </a:lnTo>
                <a:cubicBezTo>
                  <a:pt x="381" y="785"/>
                  <a:pt x="386" y="784"/>
                  <a:pt x="391" y="784"/>
                </a:cubicBezTo>
                <a:close/>
                <a:moveTo>
                  <a:pt x="34" y="1024"/>
                </a:moveTo>
                <a:lnTo>
                  <a:pt x="34" y="1024"/>
                </a:lnTo>
                <a:cubicBezTo>
                  <a:pt x="28" y="1024"/>
                  <a:pt x="22" y="1023"/>
                  <a:pt x="16" y="1019"/>
                </a:cubicBezTo>
                <a:lnTo>
                  <a:pt x="16" y="1019"/>
                </a:lnTo>
                <a:cubicBezTo>
                  <a:pt x="6" y="1013"/>
                  <a:pt x="0" y="1002"/>
                  <a:pt x="0" y="991"/>
                </a:cubicBezTo>
                <a:lnTo>
                  <a:pt x="0" y="63"/>
                </a:lnTo>
                <a:lnTo>
                  <a:pt x="0" y="63"/>
                </a:lnTo>
                <a:cubicBezTo>
                  <a:pt x="0" y="26"/>
                  <a:pt x="20" y="0"/>
                  <a:pt x="47" y="0"/>
                </a:cubicBezTo>
                <a:lnTo>
                  <a:pt x="736" y="0"/>
                </a:lnTo>
                <a:lnTo>
                  <a:pt x="736" y="0"/>
                </a:lnTo>
                <a:cubicBezTo>
                  <a:pt x="763" y="0"/>
                  <a:pt x="782" y="26"/>
                  <a:pt x="782" y="63"/>
                </a:cubicBezTo>
                <a:lnTo>
                  <a:pt x="782" y="991"/>
                </a:lnTo>
                <a:lnTo>
                  <a:pt x="782" y="991"/>
                </a:lnTo>
                <a:cubicBezTo>
                  <a:pt x="782" y="1002"/>
                  <a:pt x="776" y="1013"/>
                  <a:pt x="766" y="1019"/>
                </a:cubicBezTo>
                <a:lnTo>
                  <a:pt x="766" y="1019"/>
                </a:lnTo>
                <a:cubicBezTo>
                  <a:pt x="757" y="1026"/>
                  <a:pt x="745" y="1026"/>
                  <a:pt x="735" y="1021"/>
                </a:cubicBezTo>
                <a:lnTo>
                  <a:pt x="391" y="854"/>
                </a:lnTo>
                <a:lnTo>
                  <a:pt x="48" y="1021"/>
                </a:lnTo>
                <a:lnTo>
                  <a:pt x="48" y="1021"/>
                </a:lnTo>
                <a:cubicBezTo>
                  <a:pt x="44" y="1023"/>
                  <a:pt x="39" y="1024"/>
                  <a:pt x="34" y="1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CuadroTexto 508"/>
          <p:cNvSpPr txBox="1"/>
          <p:nvPr/>
        </p:nvSpPr>
        <p:spPr>
          <a:xfrm>
            <a:off x="7261839" y="130950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2032436" y="282984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5450759" y="5481853"/>
            <a:ext cx="23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12" name="Rectángulo 511"/>
          <p:cNvSpPr/>
          <p:nvPr/>
        </p:nvSpPr>
        <p:spPr>
          <a:xfrm>
            <a:off x="5429122" y="6207451"/>
            <a:ext cx="4822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6519090" y="9030725"/>
            <a:ext cx="23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14" name="Rectángulo 513"/>
          <p:cNvSpPr/>
          <p:nvPr/>
        </p:nvSpPr>
        <p:spPr>
          <a:xfrm>
            <a:off x="6497453" y="9756323"/>
            <a:ext cx="4822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5" name="CuadroTexto 514"/>
          <p:cNvSpPr txBox="1"/>
          <p:nvPr/>
        </p:nvSpPr>
        <p:spPr>
          <a:xfrm>
            <a:off x="16178979" y="5493429"/>
            <a:ext cx="2847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6" name="Rectángulo 515"/>
          <p:cNvSpPr/>
          <p:nvPr/>
        </p:nvSpPr>
        <p:spPr>
          <a:xfrm>
            <a:off x="14234074" y="6201315"/>
            <a:ext cx="4822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5069380" y="9048437"/>
            <a:ext cx="2847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18" name="Rectángulo 517"/>
          <p:cNvSpPr/>
          <p:nvPr/>
        </p:nvSpPr>
        <p:spPr>
          <a:xfrm>
            <a:off x="13109727" y="9756323"/>
            <a:ext cx="4822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Freeform 170"/>
          <p:cNvSpPr>
            <a:spLocks noChangeArrowheads="1"/>
          </p:cNvSpPr>
          <p:nvPr/>
        </p:nvSpPr>
        <p:spPr bwMode="auto">
          <a:xfrm>
            <a:off x="9158521" y="1444870"/>
            <a:ext cx="3875363" cy="4399061"/>
          </a:xfrm>
          <a:custGeom>
            <a:avLst/>
            <a:gdLst>
              <a:gd name="T0" fmla="*/ 3390 w 3588"/>
              <a:gd name="T1" fmla="*/ 3642 h 4075"/>
              <a:gd name="T2" fmla="*/ 1873 w 3588"/>
              <a:gd name="T3" fmla="*/ 4061 h 4075"/>
              <a:gd name="T4" fmla="*/ 1873 w 3588"/>
              <a:gd name="T5" fmla="*/ 4061 h 4075"/>
              <a:gd name="T6" fmla="*/ 1730 w 3588"/>
              <a:gd name="T7" fmla="*/ 4062 h 4075"/>
              <a:gd name="T8" fmla="*/ 197 w 3588"/>
              <a:gd name="T9" fmla="*/ 3642 h 4075"/>
              <a:gd name="T10" fmla="*/ 197 w 3588"/>
              <a:gd name="T11" fmla="*/ 3642 h 4075"/>
              <a:gd name="T12" fmla="*/ 0 w 3588"/>
              <a:gd name="T13" fmla="*/ 3383 h 4075"/>
              <a:gd name="T14" fmla="*/ 0 w 3588"/>
              <a:gd name="T15" fmla="*/ 268 h 4075"/>
              <a:gd name="T16" fmla="*/ 0 w 3588"/>
              <a:gd name="T17" fmla="*/ 268 h 4075"/>
              <a:gd name="T18" fmla="*/ 268 w 3588"/>
              <a:gd name="T19" fmla="*/ 0 h 4075"/>
              <a:gd name="T20" fmla="*/ 3318 w 3588"/>
              <a:gd name="T21" fmla="*/ 0 h 4075"/>
              <a:gd name="T22" fmla="*/ 3318 w 3588"/>
              <a:gd name="T23" fmla="*/ 0 h 4075"/>
              <a:gd name="T24" fmla="*/ 3587 w 3588"/>
              <a:gd name="T25" fmla="*/ 268 h 4075"/>
              <a:gd name="T26" fmla="*/ 3587 w 3588"/>
              <a:gd name="T27" fmla="*/ 3383 h 4075"/>
              <a:gd name="T28" fmla="*/ 3587 w 3588"/>
              <a:gd name="T29" fmla="*/ 3383 h 4075"/>
              <a:gd name="T30" fmla="*/ 3390 w 3588"/>
              <a:gd name="T31" fmla="*/ 3642 h 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88" h="4075">
                <a:moveTo>
                  <a:pt x="3390" y="3642"/>
                </a:moveTo>
                <a:lnTo>
                  <a:pt x="1873" y="4061"/>
                </a:lnTo>
                <a:lnTo>
                  <a:pt x="1873" y="4061"/>
                </a:lnTo>
                <a:cubicBezTo>
                  <a:pt x="1826" y="4074"/>
                  <a:pt x="1778" y="4074"/>
                  <a:pt x="1730" y="4062"/>
                </a:cubicBezTo>
                <a:lnTo>
                  <a:pt x="197" y="3642"/>
                </a:lnTo>
                <a:lnTo>
                  <a:pt x="197" y="3642"/>
                </a:lnTo>
                <a:cubicBezTo>
                  <a:pt x="81" y="3610"/>
                  <a:pt x="0" y="3503"/>
                  <a:pt x="0" y="3383"/>
                </a:cubicBezTo>
                <a:lnTo>
                  <a:pt x="0" y="268"/>
                </a:lnTo>
                <a:lnTo>
                  <a:pt x="0" y="268"/>
                </a:lnTo>
                <a:cubicBezTo>
                  <a:pt x="0" y="120"/>
                  <a:pt x="120" y="0"/>
                  <a:pt x="268" y="0"/>
                </a:cubicBezTo>
                <a:lnTo>
                  <a:pt x="3318" y="0"/>
                </a:lnTo>
                <a:lnTo>
                  <a:pt x="3318" y="0"/>
                </a:lnTo>
                <a:cubicBezTo>
                  <a:pt x="3466" y="0"/>
                  <a:pt x="3587" y="120"/>
                  <a:pt x="3587" y="268"/>
                </a:cubicBezTo>
                <a:lnTo>
                  <a:pt x="3587" y="3383"/>
                </a:lnTo>
                <a:lnTo>
                  <a:pt x="3587" y="3383"/>
                </a:lnTo>
                <a:cubicBezTo>
                  <a:pt x="3587" y="3504"/>
                  <a:pt x="3506" y="3610"/>
                  <a:pt x="3390" y="36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" name="Freeform 171"/>
          <p:cNvSpPr>
            <a:spLocks noChangeArrowheads="1"/>
          </p:cNvSpPr>
          <p:nvPr/>
        </p:nvSpPr>
        <p:spPr bwMode="auto">
          <a:xfrm>
            <a:off x="9158521" y="6539020"/>
            <a:ext cx="3875363" cy="4399061"/>
          </a:xfrm>
          <a:custGeom>
            <a:avLst/>
            <a:gdLst>
              <a:gd name="T0" fmla="*/ 3390 w 3588"/>
              <a:gd name="T1" fmla="*/ 3641 h 4074"/>
              <a:gd name="T2" fmla="*/ 1873 w 3588"/>
              <a:gd name="T3" fmla="*/ 4060 h 4074"/>
              <a:gd name="T4" fmla="*/ 1873 w 3588"/>
              <a:gd name="T5" fmla="*/ 4060 h 4074"/>
              <a:gd name="T6" fmla="*/ 1730 w 3588"/>
              <a:gd name="T7" fmla="*/ 4061 h 4074"/>
              <a:gd name="T8" fmla="*/ 197 w 3588"/>
              <a:gd name="T9" fmla="*/ 3641 h 4074"/>
              <a:gd name="T10" fmla="*/ 197 w 3588"/>
              <a:gd name="T11" fmla="*/ 3641 h 4074"/>
              <a:gd name="T12" fmla="*/ 0 w 3588"/>
              <a:gd name="T13" fmla="*/ 3382 h 4074"/>
              <a:gd name="T14" fmla="*/ 0 w 3588"/>
              <a:gd name="T15" fmla="*/ 267 h 4074"/>
              <a:gd name="T16" fmla="*/ 0 w 3588"/>
              <a:gd name="T17" fmla="*/ 267 h 4074"/>
              <a:gd name="T18" fmla="*/ 268 w 3588"/>
              <a:gd name="T19" fmla="*/ 0 h 4074"/>
              <a:gd name="T20" fmla="*/ 3318 w 3588"/>
              <a:gd name="T21" fmla="*/ 0 h 4074"/>
              <a:gd name="T22" fmla="*/ 3318 w 3588"/>
              <a:gd name="T23" fmla="*/ 0 h 4074"/>
              <a:gd name="T24" fmla="*/ 3587 w 3588"/>
              <a:gd name="T25" fmla="*/ 267 h 4074"/>
              <a:gd name="T26" fmla="*/ 3587 w 3588"/>
              <a:gd name="T27" fmla="*/ 3382 h 4074"/>
              <a:gd name="T28" fmla="*/ 3587 w 3588"/>
              <a:gd name="T29" fmla="*/ 3382 h 4074"/>
              <a:gd name="T30" fmla="*/ 3390 w 3588"/>
              <a:gd name="T31" fmla="*/ 3641 h 4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88" h="4074">
                <a:moveTo>
                  <a:pt x="3390" y="3641"/>
                </a:moveTo>
                <a:lnTo>
                  <a:pt x="1873" y="4060"/>
                </a:lnTo>
                <a:lnTo>
                  <a:pt x="1873" y="4060"/>
                </a:lnTo>
                <a:cubicBezTo>
                  <a:pt x="1826" y="4073"/>
                  <a:pt x="1778" y="4073"/>
                  <a:pt x="1730" y="4061"/>
                </a:cubicBezTo>
                <a:lnTo>
                  <a:pt x="197" y="3641"/>
                </a:lnTo>
                <a:lnTo>
                  <a:pt x="197" y="3641"/>
                </a:lnTo>
                <a:cubicBezTo>
                  <a:pt x="81" y="3609"/>
                  <a:pt x="0" y="3503"/>
                  <a:pt x="0" y="3382"/>
                </a:cubicBezTo>
                <a:lnTo>
                  <a:pt x="0" y="267"/>
                </a:lnTo>
                <a:lnTo>
                  <a:pt x="0" y="267"/>
                </a:lnTo>
                <a:cubicBezTo>
                  <a:pt x="0" y="120"/>
                  <a:pt x="120" y="0"/>
                  <a:pt x="268" y="0"/>
                </a:cubicBezTo>
                <a:lnTo>
                  <a:pt x="3318" y="0"/>
                </a:lnTo>
                <a:lnTo>
                  <a:pt x="3318" y="0"/>
                </a:lnTo>
                <a:cubicBezTo>
                  <a:pt x="3466" y="0"/>
                  <a:pt x="3587" y="120"/>
                  <a:pt x="3587" y="267"/>
                </a:cubicBezTo>
                <a:lnTo>
                  <a:pt x="3587" y="3382"/>
                </a:lnTo>
                <a:lnTo>
                  <a:pt x="3587" y="3382"/>
                </a:lnTo>
                <a:cubicBezTo>
                  <a:pt x="3587" y="3503"/>
                  <a:pt x="3506" y="3609"/>
                  <a:pt x="3390" y="36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0" name="Freeform 172"/>
          <p:cNvSpPr>
            <a:spLocks noChangeArrowheads="1"/>
          </p:cNvSpPr>
          <p:nvPr/>
        </p:nvSpPr>
        <p:spPr bwMode="auto">
          <a:xfrm>
            <a:off x="17975686" y="1444870"/>
            <a:ext cx="3875363" cy="4399061"/>
          </a:xfrm>
          <a:custGeom>
            <a:avLst/>
            <a:gdLst>
              <a:gd name="T0" fmla="*/ 3390 w 3588"/>
              <a:gd name="T1" fmla="*/ 3642 h 4075"/>
              <a:gd name="T2" fmla="*/ 1873 w 3588"/>
              <a:gd name="T3" fmla="*/ 4061 h 4075"/>
              <a:gd name="T4" fmla="*/ 1873 w 3588"/>
              <a:gd name="T5" fmla="*/ 4061 h 4075"/>
              <a:gd name="T6" fmla="*/ 1730 w 3588"/>
              <a:gd name="T7" fmla="*/ 4062 h 4075"/>
              <a:gd name="T8" fmla="*/ 197 w 3588"/>
              <a:gd name="T9" fmla="*/ 3642 h 4075"/>
              <a:gd name="T10" fmla="*/ 197 w 3588"/>
              <a:gd name="T11" fmla="*/ 3642 h 4075"/>
              <a:gd name="T12" fmla="*/ 0 w 3588"/>
              <a:gd name="T13" fmla="*/ 3383 h 4075"/>
              <a:gd name="T14" fmla="*/ 0 w 3588"/>
              <a:gd name="T15" fmla="*/ 268 h 4075"/>
              <a:gd name="T16" fmla="*/ 0 w 3588"/>
              <a:gd name="T17" fmla="*/ 268 h 4075"/>
              <a:gd name="T18" fmla="*/ 268 w 3588"/>
              <a:gd name="T19" fmla="*/ 0 h 4075"/>
              <a:gd name="T20" fmla="*/ 3319 w 3588"/>
              <a:gd name="T21" fmla="*/ 0 h 4075"/>
              <a:gd name="T22" fmla="*/ 3319 w 3588"/>
              <a:gd name="T23" fmla="*/ 0 h 4075"/>
              <a:gd name="T24" fmla="*/ 3587 w 3588"/>
              <a:gd name="T25" fmla="*/ 268 h 4075"/>
              <a:gd name="T26" fmla="*/ 3587 w 3588"/>
              <a:gd name="T27" fmla="*/ 3383 h 4075"/>
              <a:gd name="T28" fmla="*/ 3587 w 3588"/>
              <a:gd name="T29" fmla="*/ 3383 h 4075"/>
              <a:gd name="T30" fmla="*/ 3390 w 3588"/>
              <a:gd name="T31" fmla="*/ 3642 h 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88" h="4075">
                <a:moveTo>
                  <a:pt x="3390" y="3642"/>
                </a:moveTo>
                <a:lnTo>
                  <a:pt x="1873" y="4061"/>
                </a:lnTo>
                <a:lnTo>
                  <a:pt x="1873" y="4061"/>
                </a:lnTo>
                <a:cubicBezTo>
                  <a:pt x="1826" y="4074"/>
                  <a:pt x="1777" y="4074"/>
                  <a:pt x="1730" y="4062"/>
                </a:cubicBezTo>
                <a:lnTo>
                  <a:pt x="197" y="3642"/>
                </a:lnTo>
                <a:lnTo>
                  <a:pt x="197" y="3642"/>
                </a:lnTo>
                <a:cubicBezTo>
                  <a:pt x="80" y="3610"/>
                  <a:pt x="0" y="3503"/>
                  <a:pt x="0" y="3383"/>
                </a:cubicBezTo>
                <a:lnTo>
                  <a:pt x="0" y="268"/>
                </a:lnTo>
                <a:lnTo>
                  <a:pt x="0" y="268"/>
                </a:lnTo>
                <a:cubicBezTo>
                  <a:pt x="0" y="120"/>
                  <a:pt x="119" y="0"/>
                  <a:pt x="268" y="0"/>
                </a:cubicBezTo>
                <a:lnTo>
                  <a:pt x="3319" y="0"/>
                </a:lnTo>
                <a:lnTo>
                  <a:pt x="3319" y="0"/>
                </a:lnTo>
                <a:cubicBezTo>
                  <a:pt x="3467" y="0"/>
                  <a:pt x="3587" y="120"/>
                  <a:pt x="3587" y="268"/>
                </a:cubicBezTo>
                <a:lnTo>
                  <a:pt x="3587" y="3383"/>
                </a:lnTo>
                <a:lnTo>
                  <a:pt x="3587" y="3383"/>
                </a:lnTo>
                <a:cubicBezTo>
                  <a:pt x="3587" y="3504"/>
                  <a:pt x="3507" y="3610"/>
                  <a:pt x="3390" y="36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" name="Freeform 173"/>
          <p:cNvSpPr>
            <a:spLocks noChangeArrowheads="1"/>
          </p:cNvSpPr>
          <p:nvPr/>
        </p:nvSpPr>
        <p:spPr bwMode="auto">
          <a:xfrm>
            <a:off x="17975686" y="6539020"/>
            <a:ext cx="3875363" cy="4399061"/>
          </a:xfrm>
          <a:custGeom>
            <a:avLst/>
            <a:gdLst>
              <a:gd name="T0" fmla="*/ 3390 w 3588"/>
              <a:gd name="T1" fmla="*/ 3641 h 4074"/>
              <a:gd name="T2" fmla="*/ 1873 w 3588"/>
              <a:gd name="T3" fmla="*/ 4060 h 4074"/>
              <a:gd name="T4" fmla="*/ 1873 w 3588"/>
              <a:gd name="T5" fmla="*/ 4060 h 4074"/>
              <a:gd name="T6" fmla="*/ 1730 w 3588"/>
              <a:gd name="T7" fmla="*/ 4061 h 4074"/>
              <a:gd name="T8" fmla="*/ 197 w 3588"/>
              <a:gd name="T9" fmla="*/ 3641 h 4074"/>
              <a:gd name="T10" fmla="*/ 197 w 3588"/>
              <a:gd name="T11" fmla="*/ 3641 h 4074"/>
              <a:gd name="T12" fmla="*/ 0 w 3588"/>
              <a:gd name="T13" fmla="*/ 3382 h 4074"/>
              <a:gd name="T14" fmla="*/ 0 w 3588"/>
              <a:gd name="T15" fmla="*/ 267 h 4074"/>
              <a:gd name="T16" fmla="*/ 0 w 3588"/>
              <a:gd name="T17" fmla="*/ 267 h 4074"/>
              <a:gd name="T18" fmla="*/ 268 w 3588"/>
              <a:gd name="T19" fmla="*/ 0 h 4074"/>
              <a:gd name="T20" fmla="*/ 3319 w 3588"/>
              <a:gd name="T21" fmla="*/ 0 h 4074"/>
              <a:gd name="T22" fmla="*/ 3319 w 3588"/>
              <a:gd name="T23" fmla="*/ 0 h 4074"/>
              <a:gd name="T24" fmla="*/ 3587 w 3588"/>
              <a:gd name="T25" fmla="*/ 267 h 4074"/>
              <a:gd name="T26" fmla="*/ 3587 w 3588"/>
              <a:gd name="T27" fmla="*/ 3382 h 4074"/>
              <a:gd name="T28" fmla="*/ 3587 w 3588"/>
              <a:gd name="T29" fmla="*/ 3382 h 4074"/>
              <a:gd name="T30" fmla="*/ 3390 w 3588"/>
              <a:gd name="T31" fmla="*/ 3641 h 4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88" h="4074">
                <a:moveTo>
                  <a:pt x="3390" y="3641"/>
                </a:moveTo>
                <a:lnTo>
                  <a:pt x="1873" y="4060"/>
                </a:lnTo>
                <a:lnTo>
                  <a:pt x="1873" y="4060"/>
                </a:lnTo>
                <a:cubicBezTo>
                  <a:pt x="1826" y="4073"/>
                  <a:pt x="1777" y="4073"/>
                  <a:pt x="1730" y="4061"/>
                </a:cubicBezTo>
                <a:lnTo>
                  <a:pt x="197" y="3641"/>
                </a:lnTo>
                <a:lnTo>
                  <a:pt x="197" y="3641"/>
                </a:lnTo>
                <a:cubicBezTo>
                  <a:pt x="80" y="3609"/>
                  <a:pt x="0" y="3503"/>
                  <a:pt x="0" y="3382"/>
                </a:cubicBezTo>
                <a:lnTo>
                  <a:pt x="0" y="267"/>
                </a:lnTo>
                <a:lnTo>
                  <a:pt x="0" y="267"/>
                </a:lnTo>
                <a:cubicBezTo>
                  <a:pt x="0" y="120"/>
                  <a:pt x="119" y="0"/>
                  <a:pt x="268" y="0"/>
                </a:cubicBezTo>
                <a:lnTo>
                  <a:pt x="3319" y="0"/>
                </a:lnTo>
                <a:lnTo>
                  <a:pt x="3319" y="0"/>
                </a:lnTo>
                <a:cubicBezTo>
                  <a:pt x="3467" y="0"/>
                  <a:pt x="3587" y="120"/>
                  <a:pt x="3587" y="267"/>
                </a:cubicBezTo>
                <a:lnTo>
                  <a:pt x="3587" y="3382"/>
                </a:lnTo>
                <a:lnTo>
                  <a:pt x="3587" y="3382"/>
                </a:lnTo>
                <a:cubicBezTo>
                  <a:pt x="3587" y="3503"/>
                  <a:pt x="3507" y="3609"/>
                  <a:pt x="3390" y="36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Freeform 174"/>
          <p:cNvSpPr>
            <a:spLocks noChangeArrowheads="1"/>
          </p:cNvSpPr>
          <p:nvPr/>
        </p:nvSpPr>
        <p:spPr bwMode="auto">
          <a:xfrm>
            <a:off x="13576625" y="2935027"/>
            <a:ext cx="3875363" cy="4399061"/>
          </a:xfrm>
          <a:custGeom>
            <a:avLst/>
            <a:gdLst>
              <a:gd name="T0" fmla="*/ 3391 w 3589"/>
              <a:gd name="T1" fmla="*/ 3642 h 4075"/>
              <a:gd name="T2" fmla="*/ 1874 w 3589"/>
              <a:gd name="T3" fmla="*/ 4061 h 4075"/>
              <a:gd name="T4" fmla="*/ 1874 w 3589"/>
              <a:gd name="T5" fmla="*/ 4061 h 4075"/>
              <a:gd name="T6" fmla="*/ 1731 w 3589"/>
              <a:gd name="T7" fmla="*/ 4061 h 4075"/>
              <a:gd name="T8" fmla="*/ 198 w 3589"/>
              <a:gd name="T9" fmla="*/ 3641 h 4075"/>
              <a:gd name="T10" fmla="*/ 198 w 3589"/>
              <a:gd name="T11" fmla="*/ 3641 h 4075"/>
              <a:gd name="T12" fmla="*/ 0 w 3589"/>
              <a:gd name="T13" fmla="*/ 3383 h 4075"/>
              <a:gd name="T14" fmla="*/ 0 w 3589"/>
              <a:gd name="T15" fmla="*/ 269 h 4075"/>
              <a:gd name="T16" fmla="*/ 0 w 3589"/>
              <a:gd name="T17" fmla="*/ 269 h 4075"/>
              <a:gd name="T18" fmla="*/ 269 w 3589"/>
              <a:gd name="T19" fmla="*/ 0 h 4075"/>
              <a:gd name="T20" fmla="*/ 3319 w 3589"/>
              <a:gd name="T21" fmla="*/ 0 h 4075"/>
              <a:gd name="T22" fmla="*/ 3319 w 3589"/>
              <a:gd name="T23" fmla="*/ 0 h 4075"/>
              <a:gd name="T24" fmla="*/ 3588 w 3589"/>
              <a:gd name="T25" fmla="*/ 269 h 4075"/>
              <a:gd name="T26" fmla="*/ 3588 w 3589"/>
              <a:gd name="T27" fmla="*/ 3384 h 4075"/>
              <a:gd name="T28" fmla="*/ 3588 w 3589"/>
              <a:gd name="T29" fmla="*/ 3384 h 4075"/>
              <a:gd name="T30" fmla="*/ 3391 w 3589"/>
              <a:gd name="T31" fmla="*/ 3642 h 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89" h="4075">
                <a:moveTo>
                  <a:pt x="3391" y="3642"/>
                </a:moveTo>
                <a:lnTo>
                  <a:pt x="1874" y="4061"/>
                </a:lnTo>
                <a:lnTo>
                  <a:pt x="1874" y="4061"/>
                </a:lnTo>
                <a:cubicBezTo>
                  <a:pt x="1827" y="4074"/>
                  <a:pt x="1778" y="4074"/>
                  <a:pt x="1731" y="4061"/>
                </a:cubicBezTo>
                <a:lnTo>
                  <a:pt x="198" y="3641"/>
                </a:lnTo>
                <a:lnTo>
                  <a:pt x="198" y="3641"/>
                </a:lnTo>
                <a:cubicBezTo>
                  <a:pt x="81" y="3609"/>
                  <a:pt x="0" y="3504"/>
                  <a:pt x="0" y="3383"/>
                </a:cubicBezTo>
                <a:lnTo>
                  <a:pt x="0" y="269"/>
                </a:lnTo>
                <a:lnTo>
                  <a:pt x="0" y="269"/>
                </a:lnTo>
                <a:cubicBezTo>
                  <a:pt x="0" y="121"/>
                  <a:pt x="120" y="0"/>
                  <a:pt x="269" y="0"/>
                </a:cubicBezTo>
                <a:lnTo>
                  <a:pt x="3319" y="0"/>
                </a:lnTo>
                <a:lnTo>
                  <a:pt x="3319" y="0"/>
                </a:lnTo>
                <a:cubicBezTo>
                  <a:pt x="3468" y="0"/>
                  <a:pt x="3588" y="121"/>
                  <a:pt x="3588" y="269"/>
                </a:cubicBezTo>
                <a:lnTo>
                  <a:pt x="3588" y="3384"/>
                </a:lnTo>
                <a:lnTo>
                  <a:pt x="3588" y="3384"/>
                </a:lnTo>
                <a:cubicBezTo>
                  <a:pt x="3588" y="3504"/>
                  <a:pt x="3508" y="3609"/>
                  <a:pt x="3391" y="36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" name="Freeform 175"/>
          <p:cNvSpPr>
            <a:spLocks noChangeArrowheads="1"/>
          </p:cNvSpPr>
          <p:nvPr/>
        </p:nvSpPr>
        <p:spPr bwMode="auto">
          <a:xfrm>
            <a:off x="13576625" y="8033939"/>
            <a:ext cx="3875363" cy="4399061"/>
          </a:xfrm>
          <a:custGeom>
            <a:avLst/>
            <a:gdLst>
              <a:gd name="T0" fmla="*/ 3391 w 3589"/>
              <a:gd name="T1" fmla="*/ 3643 h 4076"/>
              <a:gd name="T2" fmla="*/ 1874 w 3589"/>
              <a:gd name="T3" fmla="*/ 4062 h 4076"/>
              <a:gd name="T4" fmla="*/ 1874 w 3589"/>
              <a:gd name="T5" fmla="*/ 4062 h 4076"/>
              <a:gd name="T6" fmla="*/ 1731 w 3589"/>
              <a:gd name="T7" fmla="*/ 4062 h 4076"/>
              <a:gd name="T8" fmla="*/ 198 w 3589"/>
              <a:gd name="T9" fmla="*/ 3643 h 4076"/>
              <a:gd name="T10" fmla="*/ 198 w 3589"/>
              <a:gd name="T11" fmla="*/ 3643 h 4076"/>
              <a:gd name="T12" fmla="*/ 0 w 3589"/>
              <a:gd name="T13" fmla="*/ 3384 h 4076"/>
              <a:gd name="T14" fmla="*/ 0 w 3589"/>
              <a:gd name="T15" fmla="*/ 269 h 4076"/>
              <a:gd name="T16" fmla="*/ 0 w 3589"/>
              <a:gd name="T17" fmla="*/ 269 h 4076"/>
              <a:gd name="T18" fmla="*/ 269 w 3589"/>
              <a:gd name="T19" fmla="*/ 0 h 4076"/>
              <a:gd name="T20" fmla="*/ 3319 w 3589"/>
              <a:gd name="T21" fmla="*/ 0 h 4076"/>
              <a:gd name="T22" fmla="*/ 3319 w 3589"/>
              <a:gd name="T23" fmla="*/ 0 h 4076"/>
              <a:gd name="T24" fmla="*/ 3588 w 3589"/>
              <a:gd name="T25" fmla="*/ 269 h 4076"/>
              <a:gd name="T26" fmla="*/ 3588 w 3589"/>
              <a:gd name="T27" fmla="*/ 3384 h 4076"/>
              <a:gd name="T28" fmla="*/ 3588 w 3589"/>
              <a:gd name="T29" fmla="*/ 3384 h 4076"/>
              <a:gd name="T30" fmla="*/ 3391 w 3589"/>
              <a:gd name="T31" fmla="*/ 3643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89" h="4076">
                <a:moveTo>
                  <a:pt x="3391" y="3643"/>
                </a:moveTo>
                <a:lnTo>
                  <a:pt x="1874" y="4062"/>
                </a:lnTo>
                <a:lnTo>
                  <a:pt x="1874" y="4062"/>
                </a:lnTo>
                <a:cubicBezTo>
                  <a:pt x="1827" y="4075"/>
                  <a:pt x="1778" y="4075"/>
                  <a:pt x="1731" y="4062"/>
                </a:cubicBezTo>
                <a:lnTo>
                  <a:pt x="198" y="3643"/>
                </a:lnTo>
                <a:lnTo>
                  <a:pt x="198" y="3643"/>
                </a:lnTo>
                <a:cubicBezTo>
                  <a:pt x="81" y="3610"/>
                  <a:pt x="0" y="3505"/>
                  <a:pt x="0" y="3384"/>
                </a:cubicBezTo>
                <a:lnTo>
                  <a:pt x="0" y="269"/>
                </a:lnTo>
                <a:lnTo>
                  <a:pt x="0" y="269"/>
                </a:lnTo>
                <a:cubicBezTo>
                  <a:pt x="0" y="121"/>
                  <a:pt x="120" y="0"/>
                  <a:pt x="269" y="0"/>
                </a:cubicBezTo>
                <a:lnTo>
                  <a:pt x="3319" y="0"/>
                </a:lnTo>
                <a:lnTo>
                  <a:pt x="3319" y="0"/>
                </a:lnTo>
                <a:cubicBezTo>
                  <a:pt x="3468" y="0"/>
                  <a:pt x="3588" y="121"/>
                  <a:pt x="3588" y="269"/>
                </a:cubicBezTo>
                <a:lnTo>
                  <a:pt x="3588" y="3384"/>
                </a:lnTo>
                <a:lnTo>
                  <a:pt x="3588" y="3384"/>
                </a:lnTo>
                <a:cubicBezTo>
                  <a:pt x="3588" y="3505"/>
                  <a:pt x="3508" y="3610"/>
                  <a:pt x="3391" y="36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" name="Freeform 176"/>
          <p:cNvSpPr>
            <a:spLocks noChangeArrowheads="1"/>
          </p:cNvSpPr>
          <p:nvPr/>
        </p:nvSpPr>
        <p:spPr bwMode="auto">
          <a:xfrm>
            <a:off x="9391803" y="1283000"/>
            <a:ext cx="1680595" cy="1909115"/>
          </a:xfrm>
          <a:custGeom>
            <a:avLst/>
            <a:gdLst>
              <a:gd name="T0" fmla="*/ 1470 w 1557"/>
              <a:gd name="T1" fmla="*/ 1579 h 1768"/>
              <a:gd name="T2" fmla="*/ 812 w 1557"/>
              <a:gd name="T3" fmla="*/ 1762 h 1768"/>
              <a:gd name="T4" fmla="*/ 812 w 1557"/>
              <a:gd name="T5" fmla="*/ 1762 h 1768"/>
              <a:gd name="T6" fmla="*/ 751 w 1557"/>
              <a:gd name="T7" fmla="*/ 1762 h 1768"/>
              <a:gd name="T8" fmla="*/ 85 w 1557"/>
              <a:gd name="T9" fmla="*/ 1579 h 1768"/>
              <a:gd name="T10" fmla="*/ 85 w 1557"/>
              <a:gd name="T11" fmla="*/ 1579 h 1768"/>
              <a:gd name="T12" fmla="*/ 0 w 1557"/>
              <a:gd name="T13" fmla="*/ 1467 h 1768"/>
              <a:gd name="T14" fmla="*/ 0 w 1557"/>
              <a:gd name="T15" fmla="*/ 116 h 1768"/>
              <a:gd name="T16" fmla="*/ 0 w 1557"/>
              <a:gd name="T17" fmla="*/ 116 h 1768"/>
              <a:gd name="T18" fmla="*/ 116 w 1557"/>
              <a:gd name="T19" fmla="*/ 0 h 1768"/>
              <a:gd name="T20" fmla="*/ 1439 w 1557"/>
              <a:gd name="T21" fmla="*/ 0 h 1768"/>
              <a:gd name="T22" fmla="*/ 1439 w 1557"/>
              <a:gd name="T23" fmla="*/ 0 h 1768"/>
              <a:gd name="T24" fmla="*/ 1556 w 1557"/>
              <a:gd name="T25" fmla="*/ 116 h 1768"/>
              <a:gd name="T26" fmla="*/ 1556 w 1557"/>
              <a:gd name="T27" fmla="*/ 1467 h 1768"/>
              <a:gd name="T28" fmla="*/ 1556 w 1557"/>
              <a:gd name="T29" fmla="*/ 1467 h 1768"/>
              <a:gd name="T30" fmla="*/ 1470 w 1557"/>
              <a:gd name="T31" fmla="*/ 1579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7" h="1768">
                <a:moveTo>
                  <a:pt x="1470" y="1579"/>
                </a:moveTo>
                <a:lnTo>
                  <a:pt x="812" y="1762"/>
                </a:lnTo>
                <a:lnTo>
                  <a:pt x="812" y="1762"/>
                </a:lnTo>
                <a:cubicBezTo>
                  <a:pt x="792" y="1767"/>
                  <a:pt x="771" y="1767"/>
                  <a:pt x="751" y="1762"/>
                </a:cubicBezTo>
                <a:lnTo>
                  <a:pt x="85" y="1579"/>
                </a:lnTo>
                <a:lnTo>
                  <a:pt x="85" y="1579"/>
                </a:lnTo>
                <a:cubicBezTo>
                  <a:pt x="34" y="1566"/>
                  <a:pt x="0" y="1519"/>
                  <a:pt x="0" y="1467"/>
                </a:cubicBezTo>
                <a:lnTo>
                  <a:pt x="0" y="116"/>
                </a:lnTo>
                <a:lnTo>
                  <a:pt x="0" y="116"/>
                </a:lnTo>
                <a:cubicBezTo>
                  <a:pt x="0" y="52"/>
                  <a:pt x="52" y="0"/>
                  <a:pt x="116" y="0"/>
                </a:cubicBezTo>
                <a:lnTo>
                  <a:pt x="1439" y="0"/>
                </a:lnTo>
                <a:lnTo>
                  <a:pt x="1439" y="0"/>
                </a:lnTo>
                <a:cubicBezTo>
                  <a:pt x="1504" y="0"/>
                  <a:pt x="1556" y="52"/>
                  <a:pt x="1556" y="116"/>
                </a:cubicBezTo>
                <a:lnTo>
                  <a:pt x="1556" y="1467"/>
                </a:lnTo>
                <a:lnTo>
                  <a:pt x="1556" y="1467"/>
                </a:lnTo>
                <a:cubicBezTo>
                  <a:pt x="1556" y="1520"/>
                  <a:pt x="1521" y="1566"/>
                  <a:pt x="1470" y="15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5" name="Freeform 177"/>
          <p:cNvSpPr>
            <a:spLocks noChangeArrowheads="1"/>
          </p:cNvSpPr>
          <p:nvPr/>
        </p:nvSpPr>
        <p:spPr bwMode="auto">
          <a:xfrm>
            <a:off x="18223252" y="1283000"/>
            <a:ext cx="1680592" cy="1909115"/>
          </a:xfrm>
          <a:custGeom>
            <a:avLst/>
            <a:gdLst>
              <a:gd name="T0" fmla="*/ 1471 w 1557"/>
              <a:gd name="T1" fmla="*/ 1579 h 1768"/>
              <a:gd name="T2" fmla="*/ 812 w 1557"/>
              <a:gd name="T3" fmla="*/ 1762 h 1768"/>
              <a:gd name="T4" fmla="*/ 812 w 1557"/>
              <a:gd name="T5" fmla="*/ 1762 h 1768"/>
              <a:gd name="T6" fmla="*/ 751 w 1557"/>
              <a:gd name="T7" fmla="*/ 1762 h 1768"/>
              <a:gd name="T8" fmla="*/ 86 w 1557"/>
              <a:gd name="T9" fmla="*/ 1579 h 1768"/>
              <a:gd name="T10" fmla="*/ 86 w 1557"/>
              <a:gd name="T11" fmla="*/ 1579 h 1768"/>
              <a:gd name="T12" fmla="*/ 0 w 1557"/>
              <a:gd name="T13" fmla="*/ 1467 h 1768"/>
              <a:gd name="T14" fmla="*/ 0 w 1557"/>
              <a:gd name="T15" fmla="*/ 116 h 1768"/>
              <a:gd name="T16" fmla="*/ 0 w 1557"/>
              <a:gd name="T17" fmla="*/ 116 h 1768"/>
              <a:gd name="T18" fmla="*/ 117 w 1557"/>
              <a:gd name="T19" fmla="*/ 0 h 1768"/>
              <a:gd name="T20" fmla="*/ 1440 w 1557"/>
              <a:gd name="T21" fmla="*/ 0 h 1768"/>
              <a:gd name="T22" fmla="*/ 1440 w 1557"/>
              <a:gd name="T23" fmla="*/ 0 h 1768"/>
              <a:gd name="T24" fmla="*/ 1556 w 1557"/>
              <a:gd name="T25" fmla="*/ 116 h 1768"/>
              <a:gd name="T26" fmla="*/ 1556 w 1557"/>
              <a:gd name="T27" fmla="*/ 1467 h 1768"/>
              <a:gd name="T28" fmla="*/ 1556 w 1557"/>
              <a:gd name="T29" fmla="*/ 1467 h 1768"/>
              <a:gd name="T30" fmla="*/ 1471 w 1557"/>
              <a:gd name="T31" fmla="*/ 1579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7" h="1768">
                <a:moveTo>
                  <a:pt x="1471" y="1579"/>
                </a:moveTo>
                <a:lnTo>
                  <a:pt x="812" y="1762"/>
                </a:lnTo>
                <a:lnTo>
                  <a:pt x="812" y="1762"/>
                </a:lnTo>
                <a:cubicBezTo>
                  <a:pt x="792" y="1767"/>
                  <a:pt x="771" y="1767"/>
                  <a:pt x="751" y="1762"/>
                </a:cubicBezTo>
                <a:lnTo>
                  <a:pt x="86" y="1579"/>
                </a:lnTo>
                <a:lnTo>
                  <a:pt x="86" y="1579"/>
                </a:lnTo>
                <a:cubicBezTo>
                  <a:pt x="35" y="1566"/>
                  <a:pt x="0" y="1519"/>
                  <a:pt x="0" y="1467"/>
                </a:cubicBezTo>
                <a:lnTo>
                  <a:pt x="0" y="116"/>
                </a:lnTo>
                <a:lnTo>
                  <a:pt x="0" y="116"/>
                </a:lnTo>
                <a:cubicBezTo>
                  <a:pt x="0" y="52"/>
                  <a:pt x="52" y="0"/>
                  <a:pt x="117" y="0"/>
                </a:cubicBezTo>
                <a:lnTo>
                  <a:pt x="1440" y="0"/>
                </a:lnTo>
                <a:lnTo>
                  <a:pt x="1440" y="0"/>
                </a:lnTo>
                <a:cubicBezTo>
                  <a:pt x="1504" y="0"/>
                  <a:pt x="1556" y="52"/>
                  <a:pt x="1556" y="116"/>
                </a:cubicBezTo>
                <a:lnTo>
                  <a:pt x="1556" y="1467"/>
                </a:lnTo>
                <a:lnTo>
                  <a:pt x="1556" y="1467"/>
                </a:lnTo>
                <a:cubicBezTo>
                  <a:pt x="1556" y="1520"/>
                  <a:pt x="1521" y="1566"/>
                  <a:pt x="1471" y="15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" name="Freeform 178"/>
          <p:cNvSpPr>
            <a:spLocks noChangeArrowheads="1"/>
          </p:cNvSpPr>
          <p:nvPr/>
        </p:nvSpPr>
        <p:spPr bwMode="auto">
          <a:xfrm>
            <a:off x="9391803" y="6429519"/>
            <a:ext cx="1680595" cy="1909118"/>
          </a:xfrm>
          <a:custGeom>
            <a:avLst/>
            <a:gdLst>
              <a:gd name="T0" fmla="*/ 1470 w 1557"/>
              <a:gd name="T1" fmla="*/ 1580 h 1768"/>
              <a:gd name="T2" fmla="*/ 812 w 1557"/>
              <a:gd name="T3" fmla="*/ 1761 h 1768"/>
              <a:gd name="T4" fmla="*/ 812 w 1557"/>
              <a:gd name="T5" fmla="*/ 1761 h 1768"/>
              <a:gd name="T6" fmla="*/ 751 w 1557"/>
              <a:gd name="T7" fmla="*/ 1762 h 1768"/>
              <a:gd name="T8" fmla="*/ 85 w 1557"/>
              <a:gd name="T9" fmla="*/ 1580 h 1768"/>
              <a:gd name="T10" fmla="*/ 85 w 1557"/>
              <a:gd name="T11" fmla="*/ 1580 h 1768"/>
              <a:gd name="T12" fmla="*/ 0 w 1557"/>
              <a:gd name="T13" fmla="*/ 1467 h 1768"/>
              <a:gd name="T14" fmla="*/ 0 w 1557"/>
              <a:gd name="T15" fmla="*/ 117 h 1768"/>
              <a:gd name="T16" fmla="*/ 0 w 1557"/>
              <a:gd name="T17" fmla="*/ 117 h 1768"/>
              <a:gd name="T18" fmla="*/ 116 w 1557"/>
              <a:gd name="T19" fmla="*/ 0 h 1768"/>
              <a:gd name="T20" fmla="*/ 1439 w 1557"/>
              <a:gd name="T21" fmla="*/ 0 h 1768"/>
              <a:gd name="T22" fmla="*/ 1439 w 1557"/>
              <a:gd name="T23" fmla="*/ 0 h 1768"/>
              <a:gd name="T24" fmla="*/ 1556 w 1557"/>
              <a:gd name="T25" fmla="*/ 117 h 1768"/>
              <a:gd name="T26" fmla="*/ 1556 w 1557"/>
              <a:gd name="T27" fmla="*/ 1467 h 1768"/>
              <a:gd name="T28" fmla="*/ 1556 w 1557"/>
              <a:gd name="T29" fmla="*/ 1467 h 1768"/>
              <a:gd name="T30" fmla="*/ 1470 w 1557"/>
              <a:gd name="T31" fmla="*/ 1580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7" h="1768">
                <a:moveTo>
                  <a:pt x="1470" y="1580"/>
                </a:moveTo>
                <a:lnTo>
                  <a:pt x="812" y="1761"/>
                </a:lnTo>
                <a:lnTo>
                  <a:pt x="812" y="1761"/>
                </a:lnTo>
                <a:cubicBezTo>
                  <a:pt x="792" y="1767"/>
                  <a:pt x="771" y="1767"/>
                  <a:pt x="751" y="1762"/>
                </a:cubicBezTo>
                <a:lnTo>
                  <a:pt x="85" y="1580"/>
                </a:lnTo>
                <a:lnTo>
                  <a:pt x="85" y="1580"/>
                </a:lnTo>
                <a:cubicBezTo>
                  <a:pt x="34" y="1566"/>
                  <a:pt x="0" y="1520"/>
                  <a:pt x="0" y="1467"/>
                </a:cubicBezTo>
                <a:lnTo>
                  <a:pt x="0" y="117"/>
                </a:lnTo>
                <a:lnTo>
                  <a:pt x="0" y="117"/>
                </a:lnTo>
                <a:cubicBezTo>
                  <a:pt x="0" y="53"/>
                  <a:pt x="52" y="0"/>
                  <a:pt x="116" y="0"/>
                </a:cubicBezTo>
                <a:lnTo>
                  <a:pt x="1439" y="0"/>
                </a:lnTo>
                <a:lnTo>
                  <a:pt x="1439" y="0"/>
                </a:lnTo>
                <a:cubicBezTo>
                  <a:pt x="1504" y="0"/>
                  <a:pt x="1556" y="53"/>
                  <a:pt x="1556" y="117"/>
                </a:cubicBezTo>
                <a:lnTo>
                  <a:pt x="1556" y="1467"/>
                </a:lnTo>
                <a:lnTo>
                  <a:pt x="1556" y="1467"/>
                </a:lnTo>
                <a:cubicBezTo>
                  <a:pt x="1556" y="1520"/>
                  <a:pt x="1521" y="1566"/>
                  <a:pt x="1470" y="15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7" name="Freeform 179"/>
          <p:cNvSpPr>
            <a:spLocks noChangeArrowheads="1"/>
          </p:cNvSpPr>
          <p:nvPr/>
        </p:nvSpPr>
        <p:spPr bwMode="auto">
          <a:xfrm>
            <a:off x="18223252" y="6429519"/>
            <a:ext cx="1680592" cy="1909118"/>
          </a:xfrm>
          <a:custGeom>
            <a:avLst/>
            <a:gdLst>
              <a:gd name="T0" fmla="*/ 1471 w 1557"/>
              <a:gd name="T1" fmla="*/ 1580 h 1768"/>
              <a:gd name="T2" fmla="*/ 812 w 1557"/>
              <a:gd name="T3" fmla="*/ 1761 h 1768"/>
              <a:gd name="T4" fmla="*/ 812 w 1557"/>
              <a:gd name="T5" fmla="*/ 1761 h 1768"/>
              <a:gd name="T6" fmla="*/ 751 w 1557"/>
              <a:gd name="T7" fmla="*/ 1762 h 1768"/>
              <a:gd name="T8" fmla="*/ 86 w 1557"/>
              <a:gd name="T9" fmla="*/ 1580 h 1768"/>
              <a:gd name="T10" fmla="*/ 86 w 1557"/>
              <a:gd name="T11" fmla="*/ 1580 h 1768"/>
              <a:gd name="T12" fmla="*/ 0 w 1557"/>
              <a:gd name="T13" fmla="*/ 1467 h 1768"/>
              <a:gd name="T14" fmla="*/ 0 w 1557"/>
              <a:gd name="T15" fmla="*/ 117 h 1768"/>
              <a:gd name="T16" fmla="*/ 0 w 1557"/>
              <a:gd name="T17" fmla="*/ 117 h 1768"/>
              <a:gd name="T18" fmla="*/ 117 w 1557"/>
              <a:gd name="T19" fmla="*/ 0 h 1768"/>
              <a:gd name="T20" fmla="*/ 1440 w 1557"/>
              <a:gd name="T21" fmla="*/ 0 h 1768"/>
              <a:gd name="T22" fmla="*/ 1440 w 1557"/>
              <a:gd name="T23" fmla="*/ 0 h 1768"/>
              <a:gd name="T24" fmla="*/ 1556 w 1557"/>
              <a:gd name="T25" fmla="*/ 117 h 1768"/>
              <a:gd name="T26" fmla="*/ 1556 w 1557"/>
              <a:gd name="T27" fmla="*/ 1467 h 1768"/>
              <a:gd name="T28" fmla="*/ 1556 w 1557"/>
              <a:gd name="T29" fmla="*/ 1467 h 1768"/>
              <a:gd name="T30" fmla="*/ 1471 w 1557"/>
              <a:gd name="T31" fmla="*/ 1580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7" h="1768">
                <a:moveTo>
                  <a:pt x="1471" y="1580"/>
                </a:moveTo>
                <a:lnTo>
                  <a:pt x="812" y="1761"/>
                </a:lnTo>
                <a:lnTo>
                  <a:pt x="812" y="1761"/>
                </a:lnTo>
                <a:cubicBezTo>
                  <a:pt x="792" y="1767"/>
                  <a:pt x="771" y="1767"/>
                  <a:pt x="751" y="1762"/>
                </a:cubicBezTo>
                <a:lnTo>
                  <a:pt x="86" y="1580"/>
                </a:lnTo>
                <a:lnTo>
                  <a:pt x="86" y="1580"/>
                </a:lnTo>
                <a:cubicBezTo>
                  <a:pt x="35" y="1566"/>
                  <a:pt x="0" y="1520"/>
                  <a:pt x="0" y="1467"/>
                </a:cubicBezTo>
                <a:lnTo>
                  <a:pt x="0" y="117"/>
                </a:lnTo>
                <a:lnTo>
                  <a:pt x="0" y="117"/>
                </a:lnTo>
                <a:cubicBezTo>
                  <a:pt x="0" y="53"/>
                  <a:pt x="52" y="0"/>
                  <a:pt x="117" y="0"/>
                </a:cubicBezTo>
                <a:lnTo>
                  <a:pt x="1440" y="0"/>
                </a:lnTo>
                <a:lnTo>
                  <a:pt x="1440" y="0"/>
                </a:lnTo>
                <a:cubicBezTo>
                  <a:pt x="1504" y="0"/>
                  <a:pt x="1556" y="53"/>
                  <a:pt x="1556" y="117"/>
                </a:cubicBezTo>
                <a:lnTo>
                  <a:pt x="1556" y="1467"/>
                </a:lnTo>
                <a:lnTo>
                  <a:pt x="1556" y="1467"/>
                </a:lnTo>
                <a:cubicBezTo>
                  <a:pt x="1556" y="1520"/>
                  <a:pt x="1521" y="1566"/>
                  <a:pt x="1471" y="15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" name="Freeform 180"/>
          <p:cNvSpPr>
            <a:spLocks noChangeArrowheads="1"/>
          </p:cNvSpPr>
          <p:nvPr/>
        </p:nvSpPr>
        <p:spPr bwMode="auto">
          <a:xfrm>
            <a:off x="13809907" y="2782678"/>
            <a:ext cx="1680595" cy="1909118"/>
          </a:xfrm>
          <a:custGeom>
            <a:avLst/>
            <a:gdLst>
              <a:gd name="T0" fmla="*/ 1471 w 1557"/>
              <a:gd name="T1" fmla="*/ 1580 h 1768"/>
              <a:gd name="T2" fmla="*/ 813 w 1557"/>
              <a:gd name="T3" fmla="*/ 1762 h 1768"/>
              <a:gd name="T4" fmla="*/ 813 w 1557"/>
              <a:gd name="T5" fmla="*/ 1762 h 1768"/>
              <a:gd name="T6" fmla="*/ 751 w 1557"/>
              <a:gd name="T7" fmla="*/ 1762 h 1768"/>
              <a:gd name="T8" fmla="*/ 86 w 1557"/>
              <a:gd name="T9" fmla="*/ 1580 h 1768"/>
              <a:gd name="T10" fmla="*/ 86 w 1557"/>
              <a:gd name="T11" fmla="*/ 1580 h 1768"/>
              <a:gd name="T12" fmla="*/ 0 w 1557"/>
              <a:gd name="T13" fmla="*/ 1468 h 1768"/>
              <a:gd name="T14" fmla="*/ 0 w 1557"/>
              <a:gd name="T15" fmla="*/ 117 h 1768"/>
              <a:gd name="T16" fmla="*/ 0 w 1557"/>
              <a:gd name="T17" fmla="*/ 117 h 1768"/>
              <a:gd name="T18" fmla="*/ 117 w 1557"/>
              <a:gd name="T19" fmla="*/ 0 h 1768"/>
              <a:gd name="T20" fmla="*/ 1440 w 1557"/>
              <a:gd name="T21" fmla="*/ 0 h 1768"/>
              <a:gd name="T22" fmla="*/ 1440 w 1557"/>
              <a:gd name="T23" fmla="*/ 0 h 1768"/>
              <a:gd name="T24" fmla="*/ 1556 w 1557"/>
              <a:gd name="T25" fmla="*/ 117 h 1768"/>
              <a:gd name="T26" fmla="*/ 1556 w 1557"/>
              <a:gd name="T27" fmla="*/ 1468 h 1768"/>
              <a:gd name="T28" fmla="*/ 1556 w 1557"/>
              <a:gd name="T29" fmla="*/ 1468 h 1768"/>
              <a:gd name="T30" fmla="*/ 1471 w 1557"/>
              <a:gd name="T31" fmla="*/ 1580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7" h="1768">
                <a:moveTo>
                  <a:pt x="1471" y="1580"/>
                </a:moveTo>
                <a:lnTo>
                  <a:pt x="813" y="1762"/>
                </a:lnTo>
                <a:lnTo>
                  <a:pt x="813" y="1762"/>
                </a:lnTo>
                <a:cubicBezTo>
                  <a:pt x="793" y="1767"/>
                  <a:pt x="771" y="1767"/>
                  <a:pt x="751" y="1762"/>
                </a:cubicBezTo>
                <a:lnTo>
                  <a:pt x="86" y="1580"/>
                </a:lnTo>
                <a:lnTo>
                  <a:pt x="86" y="1580"/>
                </a:lnTo>
                <a:cubicBezTo>
                  <a:pt x="35" y="1566"/>
                  <a:pt x="0" y="1520"/>
                  <a:pt x="0" y="1468"/>
                </a:cubicBezTo>
                <a:lnTo>
                  <a:pt x="0" y="117"/>
                </a:lnTo>
                <a:lnTo>
                  <a:pt x="0" y="117"/>
                </a:lnTo>
                <a:cubicBezTo>
                  <a:pt x="0" y="52"/>
                  <a:pt x="52" y="0"/>
                  <a:pt x="117" y="0"/>
                </a:cubicBezTo>
                <a:lnTo>
                  <a:pt x="1440" y="0"/>
                </a:lnTo>
                <a:lnTo>
                  <a:pt x="1440" y="0"/>
                </a:lnTo>
                <a:cubicBezTo>
                  <a:pt x="1505" y="0"/>
                  <a:pt x="1556" y="52"/>
                  <a:pt x="1556" y="117"/>
                </a:cubicBezTo>
                <a:lnTo>
                  <a:pt x="1556" y="1468"/>
                </a:lnTo>
                <a:lnTo>
                  <a:pt x="1556" y="1468"/>
                </a:lnTo>
                <a:cubicBezTo>
                  <a:pt x="1556" y="1520"/>
                  <a:pt x="1522" y="1566"/>
                  <a:pt x="1471" y="15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" name="Freeform 181"/>
          <p:cNvSpPr>
            <a:spLocks noChangeArrowheads="1"/>
          </p:cNvSpPr>
          <p:nvPr/>
        </p:nvSpPr>
        <p:spPr bwMode="auto">
          <a:xfrm>
            <a:off x="13809907" y="7929200"/>
            <a:ext cx="1680595" cy="1909115"/>
          </a:xfrm>
          <a:custGeom>
            <a:avLst/>
            <a:gdLst>
              <a:gd name="T0" fmla="*/ 1471 w 1557"/>
              <a:gd name="T1" fmla="*/ 1580 h 1769"/>
              <a:gd name="T2" fmla="*/ 813 w 1557"/>
              <a:gd name="T3" fmla="*/ 1763 h 1769"/>
              <a:gd name="T4" fmla="*/ 813 w 1557"/>
              <a:gd name="T5" fmla="*/ 1763 h 1769"/>
              <a:gd name="T6" fmla="*/ 751 w 1557"/>
              <a:gd name="T7" fmla="*/ 1763 h 1769"/>
              <a:gd name="T8" fmla="*/ 86 w 1557"/>
              <a:gd name="T9" fmla="*/ 1580 h 1769"/>
              <a:gd name="T10" fmla="*/ 86 w 1557"/>
              <a:gd name="T11" fmla="*/ 1580 h 1769"/>
              <a:gd name="T12" fmla="*/ 0 w 1557"/>
              <a:gd name="T13" fmla="*/ 1468 h 1769"/>
              <a:gd name="T14" fmla="*/ 0 w 1557"/>
              <a:gd name="T15" fmla="*/ 117 h 1769"/>
              <a:gd name="T16" fmla="*/ 0 w 1557"/>
              <a:gd name="T17" fmla="*/ 117 h 1769"/>
              <a:gd name="T18" fmla="*/ 117 w 1557"/>
              <a:gd name="T19" fmla="*/ 0 h 1769"/>
              <a:gd name="T20" fmla="*/ 1440 w 1557"/>
              <a:gd name="T21" fmla="*/ 0 h 1769"/>
              <a:gd name="T22" fmla="*/ 1440 w 1557"/>
              <a:gd name="T23" fmla="*/ 0 h 1769"/>
              <a:gd name="T24" fmla="*/ 1556 w 1557"/>
              <a:gd name="T25" fmla="*/ 117 h 1769"/>
              <a:gd name="T26" fmla="*/ 1556 w 1557"/>
              <a:gd name="T27" fmla="*/ 1468 h 1769"/>
              <a:gd name="T28" fmla="*/ 1556 w 1557"/>
              <a:gd name="T29" fmla="*/ 1468 h 1769"/>
              <a:gd name="T30" fmla="*/ 1471 w 1557"/>
              <a:gd name="T31" fmla="*/ 1580 h 1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7" h="1769">
                <a:moveTo>
                  <a:pt x="1471" y="1580"/>
                </a:moveTo>
                <a:lnTo>
                  <a:pt x="813" y="1763"/>
                </a:lnTo>
                <a:lnTo>
                  <a:pt x="813" y="1763"/>
                </a:lnTo>
                <a:cubicBezTo>
                  <a:pt x="793" y="1768"/>
                  <a:pt x="771" y="1768"/>
                  <a:pt x="751" y="1763"/>
                </a:cubicBezTo>
                <a:lnTo>
                  <a:pt x="86" y="1580"/>
                </a:lnTo>
                <a:lnTo>
                  <a:pt x="86" y="1580"/>
                </a:lnTo>
                <a:cubicBezTo>
                  <a:pt x="35" y="1566"/>
                  <a:pt x="0" y="1520"/>
                  <a:pt x="0" y="1468"/>
                </a:cubicBezTo>
                <a:lnTo>
                  <a:pt x="0" y="117"/>
                </a:lnTo>
                <a:lnTo>
                  <a:pt x="0" y="117"/>
                </a:lnTo>
                <a:cubicBezTo>
                  <a:pt x="0" y="52"/>
                  <a:pt x="52" y="0"/>
                  <a:pt x="117" y="0"/>
                </a:cubicBezTo>
                <a:lnTo>
                  <a:pt x="1440" y="0"/>
                </a:lnTo>
                <a:lnTo>
                  <a:pt x="1440" y="0"/>
                </a:lnTo>
                <a:cubicBezTo>
                  <a:pt x="1505" y="0"/>
                  <a:pt x="1556" y="52"/>
                  <a:pt x="1556" y="117"/>
                </a:cubicBezTo>
                <a:lnTo>
                  <a:pt x="1556" y="1468"/>
                </a:lnTo>
                <a:lnTo>
                  <a:pt x="1556" y="1468"/>
                </a:lnTo>
                <a:cubicBezTo>
                  <a:pt x="1556" y="1520"/>
                  <a:pt x="1522" y="1567"/>
                  <a:pt x="1471" y="15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0" name="Freeform 182"/>
          <p:cNvSpPr>
            <a:spLocks noChangeArrowheads="1"/>
          </p:cNvSpPr>
          <p:nvPr/>
        </p:nvSpPr>
        <p:spPr bwMode="auto">
          <a:xfrm>
            <a:off x="9872654" y="1854307"/>
            <a:ext cx="718893" cy="771264"/>
          </a:xfrm>
          <a:custGeom>
            <a:avLst/>
            <a:gdLst>
              <a:gd name="T0" fmla="*/ 617 w 664"/>
              <a:gd name="T1" fmla="*/ 665 h 713"/>
              <a:gd name="T2" fmla="*/ 46 w 664"/>
              <a:gd name="T3" fmla="*/ 665 h 713"/>
              <a:gd name="T4" fmla="*/ 46 w 664"/>
              <a:gd name="T5" fmla="*/ 280 h 713"/>
              <a:gd name="T6" fmla="*/ 617 w 664"/>
              <a:gd name="T7" fmla="*/ 280 h 713"/>
              <a:gd name="T8" fmla="*/ 617 w 664"/>
              <a:gd name="T9" fmla="*/ 665 h 713"/>
              <a:gd name="T10" fmla="*/ 46 w 664"/>
              <a:gd name="T11" fmla="*/ 96 h 713"/>
              <a:gd name="T12" fmla="*/ 100 w 664"/>
              <a:gd name="T13" fmla="*/ 96 h 713"/>
              <a:gd name="T14" fmla="*/ 100 w 664"/>
              <a:gd name="T15" fmla="*/ 124 h 713"/>
              <a:gd name="T16" fmla="*/ 100 w 664"/>
              <a:gd name="T17" fmla="*/ 124 h 713"/>
              <a:gd name="T18" fmla="*/ 123 w 664"/>
              <a:gd name="T19" fmla="*/ 147 h 713"/>
              <a:gd name="T20" fmla="*/ 123 w 664"/>
              <a:gd name="T21" fmla="*/ 147 h 713"/>
              <a:gd name="T22" fmla="*/ 147 w 664"/>
              <a:gd name="T23" fmla="*/ 124 h 713"/>
              <a:gd name="T24" fmla="*/ 147 w 664"/>
              <a:gd name="T25" fmla="*/ 96 h 713"/>
              <a:gd name="T26" fmla="*/ 514 w 664"/>
              <a:gd name="T27" fmla="*/ 96 h 713"/>
              <a:gd name="T28" fmla="*/ 514 w 664"/>
              <a:gd name="T29" fmla="*/ 124 h 713"/>
              <a:gd name="T30" fmla="*/ 514 w 664"/>
              <a:gd name="T31" fmla="*/ 124 h 713"/>
              <a:gd name="T32" fmla="*/ 537 w 664"/>
              <a:gd name="T33" fmla="*/ 147 h 713"/>
              <a:gd name="T34" fmla="*/ 537 w 664"/>
              <a:gd name="T35" fmla="*/ 147 h 713"/>
              <a:gd name="T36" fmla="*/ 561 w 664"/>
              <a:gd name="T37" fmla="*/ 124 h 713"/>
              <a:gd name="T38" fmla="*/ 561 w 664"/>
              <a:gd name="T39" fmla="*/ 96 h 713"/>
              <a:gd name="T40" fmla="*/ 617 w 664"/>
              <a:gd name="T41" fmla="*/ 96 h 713"/>
              <a:gd name="T42" fmla="*/ 617 w 664"/>
              <a:gd name="T43" fmla="*/ 234 h 713"/>
              <a:gd name="T44" fmla="*/ 46 w 664"/>
              <a:gd name="T45" fmla="*/ 234 h 713"/>
              <a:gd name="T46" fmla="*/ 46 w 664"/>
              <a:gd name="T47" fmla="*/ 96 h 713"/>
              <a:gd name="T48" fmla="*/ 663 w 664"/>
              <a:gd name="T49" fmla="*/ 79 h 713"/>
              <a:gd name="T50" fmla="*/ 663 w 664"/>
              <a:gd name="T51" fmla="*/ 79 h 713"/>
              <a:gd name="T52" fmla="*/ 629 w 664"/>
              <a:gd name="T53" fmla="*/ 51 h 713"/>
              <a:gd name="T54" fmla="*/ 561 w 664"/>
              <a:gd name="T55" fmla="*/ 51 h 713"/>
              <a:gd name="T56" fmla="*/ 561 w 664"/>
              <a:gd name="T57" fmla="*/ 23 h 713"/>
              <a:gd name="T58" fmla="*/ 561 w 664"/>
              <a:gd name="T59" fmla="*/ 23 h 713"/>
              <a:gd name="T60" fmla="*/ 537 w 664"/>
              <a:gd name="T61" fmla="*/ 0 h 713"/>
              <a:gd name="T62" fmla="*/ 537 w 664"/>
              <a:gd name="T63" fmla="*/ 0 h 713"/>
              <a:gd name="T64" fmla="*/ 514 w 664"/>
              <a:gd name="T65" fmla="*/ 23 h 713"/>
              <a:gd name="T66" fmla="*/ 514 w 664"/>
              <a:gd name="T67" fmla="*/ 51 h 713"/>
              <a:gd name="T68" fmla="*/ 147 w 664"/>
              <a:gd name="T69" fmla="*/ 51 h 713"/>
              <a:gd name="T70" fmla="*/ 147 w 664"/>
              <a:gd name="T71" fmla="*/ 23 h 713"/>
              <a:gd name="T72" fmla="*/ 147 w 664"/>
              <a:gd name="T73" fmla="*/ 23 h 713"/>
              <a:gd name="T74" fmla="*/ 123 w 664"/>
              <a:gd name="T75" fmla="*/ 0 h 713"/>
              <a:gd name="T76" fmla="*/ 123 w 664"/>
              <a:gd name="T77" fmla="*/ 0 h 713"/>
              <a:gd name="T78" fmla="*/ 100 w 664"/>
              <a:gd name="T79" fmla="*/ 23 h 713"/>
              <a:gd name="T80" fmla="*/ 100 w 664"/>
              <a:gd name="T81" fmla="*/ 51 h 713"/>
              <a:gd name="T82" fmla="*/ 34 w 664"/>
              <a:gd name="T83" fmla="*/ 51 h 713"/>
              <a:gd name="T84" fmla="*/ 34 w 664"/>
              <a:gd name="T85" fmla="*/ 51 h 713"/>
              <a:gd name="T86" fmla="*/ 0 w 664"/>
              <a:gd name="T87" fmla="*/ 79 h 713"/>
              <a:gd name="T88" fmla="*/ 0 w 664"/>
              <a:gd name="T89" fmla="*/ 252 h 713"/>
              <a:gd name="T90" fmla="*/ 0 w 664"/>
              <a:gd name="T91" fmla="*/ 252 h 713"/>
              <a:gd name="T92" fmla="*/ 1 w 664"/>
              <a:gd name="T93" fmla="*/ 260 h 713"/>
              <a:gd name="T94" fmla="*/ 1 w 664"/>
              <a:gd name="T95" fmla="*/ 260 h 713"/>
              <a:gd name="T96" fmla="*/ 0 w 664"/>
              <a:gd name="T97" fmla="*/ 269 h 713"/>
              <a:gd name="T98" fmla="*/ 0 w 664"/>
              <a:gd name="T99" fmla="*/ 676 h 713"/>
              <a:gd name="T100" fmla="*/ 0 w 664"/>
              <a:gd name="T101" fmla="*/ 676 h 713"/>
              <a:gd name="T102" fmla="*/ 34 w 664"/>
              <a:gd name="T103" fmla="*/ 712 h 713"/>
              <a:gd name="T104" fmla="*/ 629 w 664"/>
              <a:gd name="T105" fmla="*/ 712 h 713"/>
              <a:gd name="T106" fmla="*/ 629 w 664"/>
              <a:gd name="T107" fmla="*/ 712 h 713"/>
              <a:gd name="T108" fmla="*/ 663 w 664"/>
              <a:gd name="T109" fmla="*/ 676 h 713"/>
              <a:gd name="T110" fmla="*/ 663 w 664"/>
              <a:gd name="T111" fmla="*/ 269 h 713"/>
              <a:gd name="T112" fmla="*/ 663 w 664"/>
              <a:gd name="T113" fmla="*/ 269 h 713"/>
              <a:gd name="T114" fmla="*/ 662 w 664"/>
              <a:gd name="T115" fmla="*/ 260 h 713"/>
              <a:gd name="T116" fmla="*/ 662 w 664"/>
              <a:gd name="T117" fmla="*/ 260 h 713"/>
              <a:gd name="T118" fmla="*/ 663 w 664"/>
              <a:gd name="T119" fmla="*/ 252 h 713"/>
              <a:gd name="T120" fmla="*/ 663 w 664"/>
              <a:gd name="T121" fmla="*/ 79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4" h="713">
                <a:moveTo>
                  <a:pt x="617" y="665"/>
                </a:moveTo>
                <a:lnTo>
                  <a:pt x="46" y="665"/>
                </a:lnTo>
                <a:lnTo>
                  <a:pt x="46" y="280"/>
                </a:lnTo>
                <a:lnTo>
                  <a:pt x="617" y="280"/>
                </a:lnTo>
                <a:lnTo>
                  <a:pt x="617" y="665"/>
                </a:lnTo>
                <a:close/>
                <a:moveTo>
                  <a:pt x="46" y="96"/>
                </a:moveTo>
                <a:lnTo>
                  <a:pt x="100" y="96"/>
                </a:lnTo>
                <a:lnTo>
                  <a:pt x="100" y="124"/>
                </a:lnTo>
                <a:lnTo>
                  <a:pt x="100" y="124"/>
                </a:lnTo>
                <a:cubicBezTo>
                  <a:pt x="100" y="137"/>
                  <a:pt x="111" y="147"/>
                  <a:pt x="123" y="147"/>
                </a:cubicBezTo>
                <a:lnTo>
                  <a:pt x="123" y="147"/>
                </a:lnTo>
                <a:cubicBezTo>
                  <a:pt x="136" y="147"/>
                  <a:pt x="147" y="137"/>
                  <a:pt x="147" y="124"/>
                </a:cubicBezTo>
                <a:lnTo>
                  <a:pt x="147" y="96"/>
                </a:lnTo>
                <a:lnTo>
                  <a:pt x="514" y="96"/>
                </a:lnTo>
                <a:lnTo>
                  <a:pt x="514" y="124"/>
                </a:lnTo>
                <a:lnTo>
                  <a:pt x="514" y="124"/>
                </a:lnTo>
                <a:cubicBezTo>
                  <a:pt x="514" y="137"/>
                  <a:pt x="525" y="147"/>
                  <a:pt x="537" y="147"/>
                </a:cubicBezTo>
                <a:lnTo>
                  <a:pt x="537" y="147"/>
                </a:lnTo>
                <a:cubicBezTo>
                  <a:pt x="550" y="147"/>
                  <a:pt x="561" y="137"/>
                  <a:pt x="561" y="124"/>
                </a:cubicBezTo>
                <a:lnTo>
                  <a:pt x="561" y="96"/>
                </a:lnTo>
                <a:lnTo>
                  <a:pt x="617" y="96"/>
                </a:lnTo>
                <a:lnTo>
                  <a:pt x="617" y="234"/>
                </a:lnTo>
                <a:lnTo>
                  <a:pt x="46" y="234"/>
                </a:lnTo>
                <a:lnTo>
                  <a:pt x="46" y="96"/>
                </a:lnTo>
                <a:close/>
                <a:moveTo>
                  <a:pt x="663" y="79"/>
                </a:moveTo>
                <a:lnTo>
                  <a:pt x="663" y="79"/>
                </a:lnTo>
                <a:cubicBezTo>
                  <a:pt x="663" y="60"/>
                  <a:pt x="646" y="51"/>
                  <a:pt x="629" y="51"/>
                </a:cubicBezTo>
                <a:lnTo>
                  <a:pt x="561" y="51"/>
                </a:lnTo>
                <a:lnTo>
                  <a:pt x="561" y="23"/>
                </a:lnTo>
                <a:lnTo>
                  <a:pt x="561" y="23"/>
                </a:lnTo>
                <a:cubicBezTo>
                  <a:pt x="561" y="10"/>
                  <a:pt x="550" y="0"/>
                  <a:pt x="537" y="0"/>
                </a:cubicBezTo>
                <a:lnTo>
                  <a:pt x="537" y="0"/>
                </a:lnTo>
                <a:cubicBezTo>
                  <a:pt x="525" y="0"/>
                  <a:pt x="514" y="10"/>
                  <a:pt x="514" y="23"/>
                </a:cubicBezTo>
                <a:lnTo>
                  <a:pt x="514" y="51"/>
                </a:lnTo>
                <a:lnTo>
                  <a:pt x="147" y="51"/>
                </a:lnTo>
                <a:lnTo>
                  <a:pt x="147" y="23"/>
                </a:lnTo>
                <a:lnTo>
                  <a:pt x="147" y="23"/>
                </a:lnTo>
                <a:cubicBezTo>
                  <a:pt x="147" y="10"/>
                  <a:pt x="136" y="0"/>
                  <a:pt x="123" y="0"/>
                </a:cubicBezTo>
                <a:lnTo>
                  <a:pt x="123" y="0"/>
                </a:lnTo>
                <a:cubicBezTo>
                  <a:pt x="111" y="0"/>
                  <a:pt x="100" y="10"/>
                  <a:pt x="100" y="23"/>
                </a:cubicBezTo>
                <a:lnTo>
                  <a:pt x="100" y="51"/>
                </a:lnTo>
                <a:lnTo>
                  <a:pt x="34" y="51"/>
                </a:lnTo>
                <a:lnTo>
                  <a:pt x="34" y="51"/>
                </a:lnTo>
                <a:cubicBezTo>
                  <a:pt x="12" y="51"/>
                  <a:pt x="0" y="65"/>
                  <a:pt x="0" y="79"/>
                </a:cubicBezTo>
                <a:lnTo>
                  <a:pt x="0" y="252"/>
                </a:lnTo>
                <a:lnTo>
                  <a:pt x="0" y="252"/>
                </a:lnTo>
                <a:cubicBezTo>
                  <a:pt x="0" y="255"/>
                  <a:pt x="1" y="257"/>
                  <a:pt x="1" y="260"/>
                </a:cubicBezTo>
                <a:lnTo>
                  <a:pt x="1" y="260"/>
                </a:lnTo>
                <a:cubicBezTo>
                  <a:pt x="1" y="263"/>
                  <a:pt x="0" y="266"/>
                  <a:pt x="0" y="269"/>
                </a:cubicBezTo>
                <a:lnTo>
                  <a:pt x="0" y="676"/>
                </a:lnTo>
                <a:lnTo>
                  <a:pt x="0" y="676"/>
                </a:lnTo>
                <a:cubicBezTo>
                  <a:pt x="0" y="696"/>
                  <a:pt x="15" y="712"/>
                  <a:pt x="34" y="712"/>
                </a:cubicBezTo>
                <a:lnTo>
                  <a:pt x="629" y="712"/>
                </a:lnTo>
                <a:lnTo>
                  <a:pt x="629" y="712"/>
                </a:lnTo>
                <a:cubicBezTo>
                  <a:pt x="647" y="712"/>
                  <a:pt x="663" y="696"/>
                  <a:pt x="663" y="676"/>
                </a:cubicBezTo>
                <a:lnTo>
                  <a:pt x="663" y="269"/>
                </a:lnTo>
                <a:lnTo>
                  <a:pt x="663" y="269"/>
                </a:lnTo>
                <a:cubicBezTo>
                  <a:pt x="663" y="266"/>
                  <a:pt x="663" y="263"/>
                  <a:pt x="662" y="260"/>
                </a:cubicBezTo>
                <a:lnTo>
                  <a:pt x="662" y="260"/>
                </a:lnTo>
                <a:cubicBezTo>
                  <a:pt x="663" y="257"/>
                  <a:pt x="663" y="254"/>
                  <a:pt x="663" y="252"/>
                </a:cubicBezTo>
                <a:lnTo>
                  <a:pt x="663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" name="Freeform 183"/>
          <p:cNvSpPr>
            <a:spLocks noChangeArrowheads="1"/>
          </p:cNvSpPr>
          <p:nvPr/>
        </p:nvSpPr>
        <p:spPr bwMode="auto">
          <a:xfrm>
            <a:off x="10101177" y="2006655"/>
            <a:ext cx="271369" cy="52368"/>
          </a:xfrm>
          <a:custGeom>
            <a:avLst/>
            <a:gdLst>
              <a:gd name="T0" fmla="*/ 226 w 250"/>
              <a:gd name="T1" fmla="*/ 0 h 47"/>
              <a:gd name="T2" fmla="*/ 23 w 250"/>
              <a:gd name="T3" fmla="*/ 0 h 47"/>
              <a:gd name="T4" fmla="*/ 23 w 250"/>
              <a:gd name="T5" fmla="*/ 0 h 47"/>
              <a:gd name="T6" fmla="*/ 0 w 250"/>
              <a:gd name="T7" fmla="*/ 23 h 47"/>
              <a:gd name="T8" fmla="*/ 0 w 250"/>
              <a:gd name="T9" fmla="*/ 23 h 47"/>
              <a:gd name="T10" fmla="*/ 23 w 250"/>
              <a:gd name="T11" fmla="*/ 46 h 47"/>
              <a:gd name="T12" fmla="*/ 226 w 250"/>
              <a:gd name="T13" fmla="*/ 46 h 47"/>
              <a:gd name="T14" fmla="*/ 226 w 250"/>
              <a:gd name="T15" fmla="*/ 46 h 47"/>
              <a:gd name="T16" fmla="*/ 249 w 250"/>
              <a:gd name="T17" fmla="*/ 23 h 47"/>
              <a:gd name="T18" fmla="*/ 249 w 250"/>
              <a:gd name="T19" fmla="*/ 23 h 47"/>
              <a:gd name="T20" fmla="*/ 226 w 250"/>
              <a:gd name="T2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0" h="47">
                <a:moveTo>
                  <a:pt x="226" y="0"/>
                </a:moveTo>
                <a:lnTo>
                  <a:pt x="23" y="0"/>
                </a:lnTo>
                <a:lnTo>
                  <a:pt x="23" y="0"/>
                </a:lnTo>
                <a:cubicBezTo>
                  <a:pt x="10" y="0"/>
                  <a:pt x="0" y="11"/>
                  <a:pt x="0" y="23"/>
                </a:cubicBezTo>
                <a:lnTo>
                  <a:pt x="0" y="23"/>
                </a:lnTo>
                <a:cubicBezTo>
                  <a:pt x="0" y="36"/>
                  <a:pt x="10" y="46"/>
                  <a:pt x="23" y="46"/>
                </a:cubicBezTo>
                <a:lnTo>
                  <a:pt x="226" y="46"/>
                </a:lnTo>
                <a:lnTo>
                  <a:pt x="226" y="46"/>
                </a:lnTo>
                <a:cubicBezTo>
                  <a:pt x="239" y="46"/>
                  <a:pt x="249" y="36"/>
                  <a:pt x="249" y="23"/>
                </a:cubicBezTo>
                <a:lnTo>
                  <a:pt x="249" y="23"/>
                </a:lnTo>
                <a:cubicBezTo>
                  <a:pt x="249" y="11"/>
                  <a:pt x="239" y="0"/>
                  <a:pt x="22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" name="Freeform 184"/>
          <p:cNvSpPr>
            <a:spLocks noChangeArrowheads="1"/>
          </p:cNvSpPr>
          <p:nvPr/>
        </p:nvSpPr>
        <p:spPr bwMode="auto">
          <a:xfrm>
            <a:off x="10053568" y="2268502"/>
            <a:ext cx="166630" cy="223763"/>
          </a:xfrm>
          <a:custGeom>
            <a:avLst/>
            <a:gdLst>
              <a:gd name="T0" fmla="*/ 69 w 154"/>
              <a:gd name="T1" fmla="*/ 114 h 206"/>
              <a:gd name="T2" fmla="*/ 12 w 154"/>
              <a:gd name="T3" fmla="*/ 161 h 206"/>
              <a:gd name="T4" fmla="*/ 12 w 154"/>
              <a:gd name="T5" fmla="*/ 161 h 206"/>
              <a:gd name="T6" fmla="*/ 0 w 154"/>
              <a:gd name="T7" fmla="*/ 184 h 206"/>
              <a:gd name="T8" fmla="*/ 0 w 154"/>
              <a:gd name="T9" fmla="*/ 184 h 206"/>
              <a:gd name="T10" fmla="*/ 24 w 154"/>
              <a:gd name="T11" fmla="*/ 205 h 206"/>
              <a:gd name="T12" fmla="*/ 133 w 154"/>
              <a:gd name="T13" fmla="*/ 205 h 206"/>
              <a:gd name="T14" fmla="*/ 133 w 154"/>
              <a:gd name="T15" fmla="*/ 205 h 206"/>
              <a:gd name="T16" fmla="*/ 153 w 154"/>
              <a:gd name="T17" fmla="*/ 186 h 206"/>
              <a:gd name="T18" fmla="*/ 153 w 154"/>
              <a:gd name="T19" fmla="*/ 186 h 206"/>
              <a:gd name="T20" fmla="*/ 133 w 154"/>
              <a:gd name="T21" fmla="*/ 166 h 206"/>
              <a:gd name="T22" fmla="*/ 63 w 154"/>
              <a:gd name="T23" fmla="*/ 166 h 206"/>
              <a:gd name="T24" fmla="*/ 96 w 154"/>
              <a:gd name="T25" fmla="*/ 141 h 206"/>
              <a:gd name="T26" fmla="*/ 96 w 154"/>
              <a:gd name="T27" fmla="*/ 141 h 206"/>
              <a:gd name="T28" fmla="*/ 149 w 154"/>
              <a:gd name="T29" fmla="*/ 63 h 206"/>
              <a:gd name="T30" fmla="*/ 149 w 154"/>
              <a:gd name="T31" fmla="*/ 62 h 206"/>
              <a:gd name="T32" fmla="*/ 149 w 154"/>
              <a:gd name="T33" fmla="*/ 62 h 206"/>
              <a:gd name="T34" fmla="*/ 80 w 154"/>
              <a:gd name="T35" fmla="*/ 0 h 206"/>
              <a:gd name="T36" fmla="*/ 80 w 154"/>
              <a:gd name="T37" fmla="*/ 0 h 206"/>
              <a:gd name="T38" fmla="*/ 14 w 154"/>
              <a:gd name="T39" fmla="*/ 29 h 206"/>
              <a:gd name="T40" fmla="*/ 14 w 154"/>
              <a:gd name="T41" fmla="*/ 29 h 206"/>
              <a:gd name="T42" fmla="*/ 9 w 154"/>
              <a:gd name="T43" fmla="*/ 44 h 206"/>
              <a:gd name="T44" fmla="*/ 9 w 154"/>
              <a:gd name="T45" fmla="*/ 44 h 206"/>
              <a:gd name="T46" fmla="*/ 29 w 154"/>
              <a:gd name="T47" fmla="*/ 63 h 206"/>
              <a:gd name="T48" fmla="*/ 29 w 154"/>
              <a:gd name="T49" fmla="*/ 63 h 206"/>
              <a:gd name="T50" fmla="*/ 44 w 154"/>
              <a:gd name="T51" fmla="*/ 57 h 206"/>
              <a:gd name="T52" fmla="*/ 44 w 154"/>
              <a:gd name="T53" fmla="*/ 57 h 206"/>
              <a:gd name="T54" fmla="*/ 77 w 154"/>
              <a:gd name="T55" fmla="*/ 40 h 206"/>
              <a:gd name="T56" fmla="*/ 77 w 154"/>
              <a:gd name="T57" fmla="*/ 40 h 206"/>
              <a:gd name="T58" fmla="*/ 104 w 154"/>
              <a:gd name="T59" fmla="*/ 66 h 206"/>
              <a:gd name="T60" fmla="*/ 104 w 154"/>
              <a:gd name="T61" fmla="*/ 66 h 206"/>
              <a:gd name="T62" fmla="*/ 69 w 154"/>
              <a:gd name="T63" fmla="*/ 114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4" h="206">
                <a:moveTo>
                  <a:pt x="69" y="114"/>
                </a:moveTo>
                <a:lnTo>
                  <a:pt x="12" y="161"/>
                </a:lnTo>
                <a:lnTo>
                  <a:pt x="12" y="161"/>
                </a:lnTo>
                <a:cubicBezTo>
                  <a:pt x="4" y="167"/>
                  <a:pt x="0" y="175"/>
                  <a:pt x="0" y="184"/>
                </a:cubicBezTo>
                <a:lnTo>
                  <a:pt x="0" y="184"/>
                </a:lnTo>
                <a:cubicBezTo>
                  <a:pt x="0" y="197"/>
                  <a:pt x="10" y="205"/>
                  <a:pt x="24" y="205"/>
                </a:cubicBezTo>
                <a:lnTo>
                  <a:pt x="133" y="205"/>
                </a:lnTo>
                <a:lnTo>
                  <a:pt x="133" y="205"/>
                </a:lnTo>
                <a:cubicBezTo>
                  <a:pt x="144" y="205"/>
                  <a:pt x="153" y="196"/>
                  <a:pt x="153" y="186"/>
                </a:cubicBezTo>
                <a:lnTo>
                  <a:pt x="153" y="186"/>
                </a:lnTo>
                <a:cubicBezTo>
                  <a:pt x="153" y="175"/>
                  <a:pt x="144" y="166"/>
                  <a:pt x="133" y="166"/>
                </a:cubicBezTo>
                <a:lnTo>
                  <a:pt x="63" y="166"/>
                </a:lnTo>
                <a:lnTo>
                  <a:pt x="96" y="141"/>
                </a:lnTo>
                <a:lnTo>
                  <a:pt x="96" y="141"/>
                </a:lnTo>
                <a:cubicBezTo>
                  <a:pt x="132" y="113"/>
                  <a:pt x="149" y="97"/>
                  <a:pt x="149" y="63"/>
                </a:cubicBezTo>
                <a:lnTo>
                  <a:pt x="149" y="62"/>
                </a:lnTo>
                <a:lnTo>
                  <a:pt x="149" y="62"/>
                </a:lnTo>
                <a:cubicBezTo>
                  <a:pt x="149" y="24"/>
                  <a:pt x="122" y="0"/>
                  <a:pt x="80" y="0"/>
                </a:cubicBezTo>
                <a:lnTo>
                  <a:pt x="80" y="0"/>
                </a:lnTo>
                <a:cubicBezTo>
                  <a:pt x="49" y="0"/>
                  <a:pt x="30" y="11"/>
                  <a:pt x="14" y="29"/>
                </a:cubicBezTo>
                <a:lnTo>
                  <a:pt x="14" y="29"/>
                </a:lnTo>
                <a:cubicBezTo>
                  <a:pt x="10" y="34"/>
                  <a:pt x="9" y="39"/>
                  <a:pt x="9" y="44"/>
                </a:cubicBezTo>
                <a:lnTo>
                  <a:pt x="9" y="44"/>
                </a:lnTo>
                <a:cubicBezTo>
                  <a:pt x="9" y="55"/>
                  <a:pt x="18" y="63"/>
                  <a:pt x="29" y="63"/>
                </a:cubicBezTo>
                <a:lnTo>
                  <a:pt x="29" y="63"/>
                </a:lnTo>
                <a:cubicBezTo>
                  <a:pt x="35" y="63"/>
                  <a:pt x="41" y="61"/>
                  <a:pt x="44" y="57"/>
                </a:cubicBezTo>
                <a:lnTo>
                  <a:pt x="44" y="57"/>
                </a:lnTo>
                <a:cubicBezTo>
                  <a:pt x="55" y="45"/>
                  <a:pt x="64" y="40"/>
                  <a:pt x="77" y="40"/>
                </a:cubicBezTo>
                <a:lnTo>
                  <a:pt x="77" y="40"/>
                </a:lnTo>
                <a:cubicBezTo>
                  <a:pt x="92" y="40"/>
                  <a:pt x="104" y="49"/>
                  <a:pt x="104" y="66"/>
                </a:cubicBezTo>
                <a:lnTo>
                  <a:pt x="104" y="66"/>
                </a:lnTo>
                <a:cubicBezTo>
                  <a:pt x="104" y="83"/>
                  <a:pt x="94" y="94"/>
                  <a:pt x="69" y="1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3" name="Freeform 185"/>
          <p:cNvSpPr>
            <a:spLocks noChangeArrowheads="1"/>
          </p:cNvSpPr>
          <p:nvPr/>
        </p:nvSpPr>
        <p:spPr bwMode="auto">
          <a:xfrm>
            <a:off x="10248763" y="2268502"/>
            <a:ext cx="161870" cy="219001"/>
          </a:xfrm>
          <a:custGeom>
            <a:avLst/>
            <a:gdLst>
              <a:gd name="T0" fmla="*/ 19 w 150"/>
              <a:gd name="T1" fmla="*/ 38 h 205"/>
              <a:gd name="T2" fmla="*/ 97 w 150"/>
              <a:gd name="T3" fmla="*/ 38 h 205"/>
              <a:gd name="T4" fmla="*/ 22 w 150"/>
              <a:gd name="T5" fmla="*/ 170 h 205"/>
              <a:gd name="T6" fmla="*/ 22 w 150"/>
              <a:gd name="T7" fmla="*/ 170 h 205"/>
              <a:gd name="T8" fmla="*/ 17 w 150"/>
              <a:gd name="T9" fmla="*/ 184 h 205"/>
              <a:gd name="T10" fmla="*/ 17 w 150"/>
              <a:gd name="T11" fmla="*/ 184 h 205"/>
              <a:gd name="T12" fmla="*/ 40 w 150"/>
              <a:gd name="T13" fmla="*/ 204 h 205"/>
              <a:gd name="T14" fmla="*/ 40 w 150"/>
              <a:gd name="T15" fmla="*/ 204 h 205"/>
              <a:gd name="T16" fmla="*/ 62 w 150"/>
              <a:gd name="T17" fmla="*/ 188 h 205"/>
              <a:gd name="T18" fmla="*/ 143 w 150"/>
              <a:gd name="T19" fmla="*/ 42 h 205"/>
              <a:gd name="T20" fmla="*/ 143 w 150"/>
              <a:gd name="T21" fmla="*/ 42 h 205"/>
              <a:gd name="T22" fmla="*/ 149 w 150"/>
              <a:gd name="T23" fmla="*/ 20 h 205"/>
              <a:gd name="T24" fmla="*/ 149 w 150"/>
              <a:gd name="T25" fmla="*/ 20 h 205"/>
              <a:gd name="T26" fmla="*/ 129 w 150"/>
              <a:gd name="T27" fmla="*/ 0 h 205"/>
              <a:gd name="T28" fmla="*/ 19 w 150"/>
              <a:gd name="T29" fmla="*/ 0 h 205"/>
              <a:gd name="T30" fmla="*/ 19 w 150"/>
              <a:gd name="T31" fmla="*/ 0 h 205"/>
              <a:gd name="T32" fmla="*/ 0 w 150"/>
              <a:gd name="T33" fmla="*/ 19 h 205"/>
              <a:gd name="T34" fmla="*/ 0 w 150"/>
              <a:gd name="T35" fmla="*/ 19 h 205"/>
              <a:gd name="T36" fmla="*/ 19 w 150"/>
              <a:gd name="T37" fmla="*/ 38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0" h="205">
                <a:moveTo>
                  <a:pt x="19" y="38"/>
                </a:moveTo>
                <a:lnTo>
                  <a:pt x="97" y="38"/>
                </a:lnTo>
                <a:lnTo>
                  <a:pt x="22" y="170"/>
                </a:lnTo>
                <a:lnTo>
                  <a:pt x="22" y="170"/>
                </a:lnTo>
                <a:cubicBezTo>
                  <a:pt x="19" y="174"/>
                  <a:pt x="17" y="180"/>
                  <a:pt x="17" y="184"/>
                </a:cubicBezTo>
                <a:lnTo>
                  <a:pt x="17" y="184"/>
                </a:lnTo>
                <a:cubicBezTo>
                  <a:pt x="17" y="196"/>
                  <a:pt x="28" y="204"/>
                  <a:pt x="40" y="204"/>
                </a:cubicBezTo>
                <a:lnTo>
                  <a:pt x="40" y="204"/>
                </a:lnTo>
                <a:cubicBezTo>
                  <a:pt x="49" y="204"/>
                  <a:pt x="56" y="199"/>
                  <a:pt x="62" y="188"/>
                </a:cubicBezTo>
                <a:lnTo>
                  <a:pt x="143" y="42"/>
                </a:lnTo>
                <a:lnTo>
                  <a:pt x="143" y="42"/>
                </a:lnTo>
                <a:cubicBezTo>
                  <a:pt x="146" y="34"/>
                  <a:pt x="149" y="26"/>
                  <a:pt x="149" y="20"/>
                </a:cubicBezTo>
                <a:lnTo>
                  <a:pt x="149" y="20"/>
                </a:lnTo>
                <a:cubicBezTo>
                  <a:pt x="149" y="7"/>
                  <a:pt x="141" y="0"/>
                  <a:pt x="12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9" y="0"/>
                  <a:pt x="0" y="9"/>
                  <a:pt x="0" y="19"/>
                </a:cubicBezTo>
                <a:lnTo>
                  <a:pt x="0" y="19"/>
                </a:lnTo>
                <a:cubicBezTo>
                  <a:pt x="0" y="30"/>
                  <a:pt x="9" y="38"/>
                  <a:pt x="19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" name="Freeform 186"/>
          <p:cNvSpPr>
            <a:spLocks noChangeArrowheads="1"/>
          </p:cNvSpPr>
          <p:nvPr/>
        </p:nvSpPr>
        <p:spPr bwMode="auto">
          <a:xfrm>
            <a:off x="9925022" y="7057956"/>
            <a:ext cx="614156" cy="652243"/>
          </a:xfrm>
          <a:custGeom>
            <a:avLst/>
            <a:gdLst>
              <a:gd name="T0" fmla="*/ 563 w 568"/>
              <a:gd name="T1" fmla="*/ 470 h 606"/>
              <a:gd name="T2" fmla="*/ 564 w 568"/>
              <a:gd name="T3" fmla="*/ 469 h 606"/>
              <a:gd name="T4" fmla="*/ 564 w 568"/>
              <a:gd name="T5" fmla="*/ 468 h 606"/>
              <a:gd name="T6" fmla="*/ 564 w 568"/>
              <a:gd name="T7" fmla="*/ 468 h 606"/>
              <a:gd name="T8" fmla="*/ 565 w 568"/>
              <a:gd name="T9" fmla="*/ 467 h 606"/>
              <a:gd name="T10" fmla="*/ 565 w 568"/>
              <a:gd name="T11" fmla="*/ 465 h 606"/>
              <a:gd name="T12" fmla="*/ 566 w 568"/>
              <a:gd name="T13" fmla="*/ 464 h 606"/>
              <a:gd name="T14" fmla="*/ 566 w 568"/>
              <a:gd name="T15" fmla="*/ 463 h 606"/>
              <a:gd name="T16" fmla="*/ 566 w 568"/>
              <a:gd name="T17" fmla="*/ 462 h 606"/>
              <a:gd name="T18" fmla="*/ 567 w 568"/>
              <a:gd name="T19" fmla="*/ 461 h 606"/>
              <a:gd name="T20" fmla="*/ 567 w 568"/>
              <a:gd name="T21" fmla="*/ 460 h 606"/>
              <a:gd name="T22" fmla="*/ 567 w 568"/>
              <a:gd name="T23" fmla="*/ 457 h 606"/>
              <a:gd name="T24" fmla="*/ 567 w 568"/>
              <a:gd name="T25" fmla="*/ 456 h 606"/>
              <a:gd name="T26" fmla="*/ 567 w 568"/>
              <a:gd name="T27" fmla="*/ 454 h 606"/>
              <a:gd name="T28" fmla="*/ 566 w 568"/>
              <a:gd name="T29" fmla="*/ 453 h 606"/>
              <a:gd name="T30" fmla="*/ 566 w 568"/>
              <a:gd name="T31" fmla="*/ 452 h 606"/>
              <a:gd name="T32" fmla="*/ 565 w 568"/>
              <a:gd name="T33" fmla="*/ 451 h 606"/>
              <a:gd name="T34" fmla="*/ 565 w 568"/>
              <a:gd name="T35" fmla="*/ 450 h 606"/>
              <a:gd name="T36" fmla="*/ 565 w 568"/>
              <a:gd name="T37" fmla="*/ 449 h 606"/>
              <a:gd name="T38" fmla="*/ 565 w 568"/>
              <a:gd name="T39" fmla="*/ 447 h 606"/>
              <a:gd name="T40" fmla="*/ 564 w 568"/>
              <a:gd name="T41" fmla="*/ 447 h 606"/>
              <a:gd name="T42" fmla="*/ 564 w 568"/>
              <a:gd name="T43" fmla="*/ 446 h 606"/>
              <a:gd name="T44" fmla="*/ 563 w 568"/>
              <a:gd name="T45" fmla="*/ 445 h 606"/>
              <a:gd name="T46" fmla="*/ 562 w 568"/>
              <a:gd name="T47" fmla="*/ 444 h 606"/>
              <a:gd name="T48" fmla="*/ 562 w 568"/>
              <a:gd name="T49" fmla="*/ 443 h 606"/>
              <a:gd name="T50" fmla="*/ 560 w 568"/>
              <a:gd name="T51" fmla="*/ 441 h 606"/>
              <a:gd name="T52" fmla="*/ 560 w 568"/>
              <a:gd name="T53" fmla="*/ 441 h 606"/>
              <a:gd name="T54" fmla="*/ 435 w 568"/>
              <a:gd name="T55" fmla="*/ 317 h 606"/>
              <a:gd name="T56" fmla="*/ 403 w 568"/>
              <a:gd name="T57" fmla="*/ 317 h 606"/>
              <a:gd name="T58" fmla="*/ 488 w 568"/>
              <a:gd name="T59" fmla="*/ 435 h 606"/>
              <a:gd name="T60" fmla="*/ 263 w 568"/>
              <a:gd name="T61" fmla="*/ 435 h 606"/>
              <a:gd name="T62" fmla="*/ 47 w 568"/>
              <a:gd name="T63" fmla="*/ 241 h 606"/>
              <a:gd name="T64" fmla="*/ 419 w 568"/>
              <a:gd name="T65" fmla="*/ 46 h 606"/>
              <a:gd name="T66" fmla="*/ 442 w 568"/>
              <a:gd name="T67" fmla="*/ 23 h 606"/>
              <a:gd name="T68" fmla="*/ 419 w 568"/>
              <a:gd name="T69" fmla="*/ 0 h 606"/>
              <a:gd name="T70" fmla="*/ 263 w 568"/>
              <a:gd name="T71" fmla="*/ 0 h 606"/>
              <a:gd name="T72" fmla="*/ 79 w 568"/>
              <a:gd name="T73" fmla="*/ 70 h 606"/>
              <a:gd name="T74" fmla="*/ 0 w 568"/>
              <a:gd name="T75" fmla="*/ 241 h 606"/>
              <a:gd name="T76" fmla="*/ 79 w 568"/>
              <a:gd name="T77" fmla="*/ 411 h 606"/>
              <a:gd name="T78" fmla="*/ 263 w 568"/>
              <a:gd name="T79" fmla="*/ 481 h 606"/>
              <a:gd name="T80" fmla="*/ 403 w 568"/>
              <a:gd name="T81" fmla="*/ 566 h 606"/>
              <a:gd name="T82" fmla="*/ 403 w 568"/>
              <a:gd name="T83" fmla="*/ 599 h 606"/>
              <a:gd name="T84" fmla="*/ 419 w 568"/>
              <a:gd name="T85" fmla="*/ 605 h 606"/>
              <a:gd name="T86" fmla="*/ 435 w 568"/>
              <a:gd name="T87" fmla="*/ 599 h 606"/>
              <a:gd name="T88" fmla="*/ 560 w 568"/>
              <a:gd name="T89" fmla="*/ 474 h 606"/>
              <a:gd name="T90" fmla="*/ 562 w 568"/>
              <a:gd name="T91" fmla="*/ 472 h 606"/>
              <a:gd name="T92" fmla="*/ 562 w 568"/>
              <a:gd name="T93" fmla="*/ 471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8" h="606">
                <a:moveTo>
                  <a:pt x="563" y="470"/>
                </a:moveTo>
                <a:lnTo>
                  <a:pt x="563" y="470"/>
                </a:lnTo>
                <a:cubicBezTo>
                  <a:pt x="563" y="470"/>
                  <a:pt x="563" y="469"/>
                  <a:pt x="564" y="469"/>
                </a:cubicBezTo>
                <a:lnTo>
                  <a:pt x="564" y="469"/>
                </a:lnTo>
                <a:cubicBezTo>
                  <a:pt x="564" y="469"/>
                  <a:pt x="564" y="469"/>
                  <a:pt x="564" y="468"/>
                </a:cubicBezTo>
                <a:lnTo>
                  <a:pt x="564" y="468"/>
                </a:lnTo>
                <a:lnTo>
                  <a:pt x="564" y="468"/>
                </a:lnTo>
                <a:lnTo>
                  <a:pt x="564" y="468"/>
                </a:lnTo>
                <a:cubicBezTo>
                  <a:pt x="565" y="467"/>
                  <a:pt x="565" y="467"/>
                  <a:pt x="565" y="467"/>
                </a:cubicBezTo>
                <a:lnTo>
                  <a:pt x="565" y="467"/>
                </a:lnTo>
                <a:cubicBezTo>
                  <a:pt x="565" y="466"/>
                  <a:pt x="565" y="466"/>
                  <a:pt x="565" y="465"/>
                </a:cubicBezTo>
                <a:lnTo>
                  <a:pt x="565" y="465"/>
                </a:lnTo>
                <a:cubicBezTo>
                  <a:pt x="565" y="465"/>
                  <a:pt x="565" y="465"/>
                  <a:pt x="566" y="464"/>
                </a:cubicBezTo>
                <a:lnTo>
                  <a:pt x="566" y="464"/>
                </a:lnTo>
                <a:lnTo>
                  <a:pt x="566" y="463"/>
                </a:lnTo>
                <a:lnTo>
                  <a:pt x="566" y="463"/>
                </a:lnTo>
                <a:lnTo>
                  <a:pt x="566" y="462"/>
                </a:lnTo>
                <a:lnTo>
                  <a:pt x="566" y="462"/>
                </a:lnTo>
                <a:cubicBezTo>
                  <a:pt x="567" y="462"/>
                  <a:pt x="567" y="462"/>
                  <a:pt x="567" y="461"/>
                </a:cubicBezTo>
                <a:lnTo>
                  <a:pt x="567" y="461"/>
                </a:lnTo>
                <a:cubicBezTo>
                  <a:pt x="567" y="460"/>
                  <a:pt x="567" y="460"/>
                  <a:pt x="567" y="460"/>
                </a:cubicBezTo>
                <a:lnTo>
                  <a:pt x="567" y="460"/>
                </a:lnTo>
                <a:cubicBezTo>
                  <a:pt x="567" y="459"/>
                  <a:pt x="567" y="458"/>
                  <a:pt x="567" y="458"/>
                </a:cubicBezTo>
                <a:lnTo>
                  <a:pt x="567" y="457"/>
                </a:lnTo>
                <a:lnTo>
                  <a:pt x="567" y="457"/>
                </a:lnTo>
                <a:lnTo>
                  <a:pt x="567" y="456"/>
                </a:lnTo>
                <a:lnTo>
                  <a:pt x="567" y="456"/>
                </a:lnTo>
                <a:cubicBezTo>
                  <a:pt x="567" y="455"/>
                  <a:pt x="567" y="455"/>
                  <a:pt x="567" y="454"/>
                </a:cubicBezTo>
                <a:lnTo>
                  <a:pt x="567" y="454"/>
                </a:lnTo>
                <a:cubicBezTo>
                  <a:pt x="567" y="454"/>
                  <a:pt x="567" y="454"/>
                  <a:pt x="566" y="453"/>
                </a:cubicBezTo>
                <a:lnTo>
                  <a:pt x="566" y="453"/>
                </a:lnTo>
                <a:cubicBezTo>
                  <a:pt x="566" y="452"/>
                  <a:pt x="566" y="452"/>
                  <a:pt x="566" y="452"/>
                </a:cubicBezTo>
                <a:lnTo>
                  <a:pt x="566" y="452"/>
                </a:lnTo>
                <a:cubicBezTo>
                  <a:pt x="566" y="452"/>
                  <a:pt x="566" y="451"/>
                  <a:pt x="565" y="451"/>
                </a:cubicBezTo>
                <a:lnTo>
                  <a:pt x="565" y="451"/>
                </a:lnTo>
                <a:lnTo>
                  <a:pt x="565" y="450"/>
                </a:lnTo>
                <a:lnTo>
                  <a:pt x="565" y="450"/>
                </a:lnTo>
                <a:cubicBezTo>
                  <a:pt x="565" y="449"/>
                  <a:pt x="565" y="449"/>
                  <a:pt x="565" y="449"/>
                </a:cubicBezTo>
                <a:lnTo>
                  <a:pt x="565" y="449"/>
                </a:lnTo>
                <a:cubicBezTo>
                  <a:pt x="565" y="448"/>
                  <a:pt x="565" y="448"/>
                  <a:pt x="565" y="447"/>
                </a:cubicBezTo>
                <a:lnTo>
                  <a:pt x="565" y="447"/>
                </a:lnTo>
                <a:cubicBezTo>
                  <a:pt x="564" y="447"/>
                  <a:pt x="564" y="447"/>
                  <a:pt x="564" y="447"/>
                </a:cubicBezTo>
                <a:lnTo>
                  <a:pt x="564" y="447"/>
                </a:lnTo>
                <a:cubicBezTo>
                  <a:pt x="564" y="446"/>
                  <a:pt x="564" y="446"/>
                  <a:pt x="564" y="446"/>
                </a:cubicBezTo>
                <a:lnTo>
                  <a:pt x="564" y="446"/>
                </a:lnTo>
                <a:cubicBezTo>
                  <a:pt x="563" y="446"/>
                  <a:pt x="563" y="445"/>
                  <a:pt x="563" y="445"/>
                </a:cubicBezTo>
                <a:lnTo>
                  <a:pt x="563" y="445"/>
                </a:lnTo>
                <a:cubicBezTo>
                  <a:pt x="562" y="445"/>
                  <a:pt x="562" y="445"/>
                  <a:pt x="562" y="444"/>
                </a:cubicBezTo>
                <a:lnTo>
                  <a:pt x="562" y="444"/>
                </a:lnTo>
                <a:lnTo>
                  <a:pt x="562" y="443"/>
                </a:lnTo>
                <a:lnTo>
                  <a:pt x="562" y="443"/>
                </a:lnTo>
                <a:cubicBezTo>
                  <a:pt x="561" y="443"/>
                  <a:pt x="560" y="442"/>
                  <a:pt x="560" y="441"/>
                </a:cubicBezTo>
                <a:lnTo>
                  <a:pt x="560" y="441"/>
                </a:lnTo>
                <a:lnTo>
                  <a:pt x="560" y="441"/>
                </a:lnTo>
                <a:lnTo>
                  <a:pt x="435" y="317"/>
                </a:lnTo>
                <a:lnTo>
                  <a:pt x="435" y="317"/>
                </a:lnTo>
                <a:cubicBezTo>
                  <a:pt x="426" y="308"/>
                  <a:pt x="411" y="308"/>
                  <a:pt x="403" y="317"/>
                </a:cubicBezTo>
                <a:lnTo>
                  <a:pt x="403" y="317"/>
                </a:lnTo>
                <a:cubicBezTo>
                  <a:pt x="393" y="325"/>
                  <a:pt x="393" y="340"/>
                  <a:pt x="403" y="349"/>
                </a:cubicBezTo>
                <a:lnTo>
                  <a:pt x="488" y="435"/>
                </a:lnTo>
                <a:lnTo>
                  <a:pt x="263" y="435"/>
                </a:lnTo>
                <a:lnTo>
                  <a:pt x="263" y="435"/>
                </a:lnTo>
                <a:cubicBezTo>
                  <a:pt x="144" y="435"/>
                  <a:pt x="47" y="348"/>
                  <a:pt x="47" y="241"/>
                </a:cubicBezTo>
                <a:lnTo>
                  <a:pt x="47" y="241"/>
                </a:lnTo>
                <a:cubicBezTo>
                  <a:pt x="47" y="134"/>
                  <a:pt x="144" y="47"/>
                  <a:pt x="264" y="47"/>
                </a:cubicBezTo>
                <a:lnTo>
                  <a:pt x="419" y="46"/>
                </a:lnTo>
                <a:lnTo>
                  <a:pt x="419" y="46"/>
                </a:lnTo>
                <a:cubicBezTo>
                  <a:pt x="431" y="46"/>
                  <a:pt x="442" y="36"/>
                  <a:pt x="442" y="23"/>
                </a:cubicBezTo>
                <a:lnTo>
                  <a:pt x="442" y="23"/>
                </a:lnTo>
                <a:cubicBezTo>
                  <a:pt x="442" y="10"/>
                  <a:pt x="431" y="0"/>
                  <a:pt x="419" y="0"/>
                </a:cubicBezTo>
                <a:lnTo>
                  <a:pt x="419" y="0"/>
                </a:lnTo>
                <a:lnTo>
                  <a:pt x="263" y="0"/>
                </a:lnTo>
                <a:lnTo>
                  <a:pt x="263" y="0"/>
                </a:lnTo>
                <a:cubicBezTo>
                  <a:pt x="194" y="0"/>
                  <a:pt x="128" y="26"/>
                  <a:pt x="79" y="70"/>
                </a:cubicBezTo>
                <a:lnTo>
                  <a:pt x="79" y="70"/>
                </a:lnTo>
                <a:cubicBezTo>
                  <a:pt x="28" y="115"/>
                  <a:pt x="0" y="176"/>
                  <a:pt x="0" y="241"/>
                </a:cubicBezTo>
                <a:lnTo>
                  <a:pt x="0" y="241"/>
                </a:lnTo>
                <a:cubicBezTo>
                  <a:pt x="0" y="305"/>
                  <a:pt x="28" y="366"/>
                  <a:pt x="79" y="411"/>
                </a:cubicBezTo>
                <a:lnTo>
                  <a:pt x="79" y="411"/>
                </a:lnTo>
                <a:cubicBezTo>
                  <a:pt x="128" y="456"/>
                  <a:pt x="194" y="481"/>
                  <a:pt x="263" y="481"/>
                </a:cubicBezTo>
                <a:lnTo>
                  <a:pt x="488" y="481"/>
                </a:lnTo>
                <a:lnTo>
                  <a:pt x="403" y="566"/>
                </a:lnTo>
                <a:lnTo>
                  <a:pt x="403" y="566"/>
                </a:lnTo>
                <a:cubicBezTo>
                  <a:pt x="393" y="575"/>
                  <a:pt x="393" y="590"/>
                  <a:pt x="403" y="599"/>
                </a:cubicBezTo>
                <a:lnTo>
                  <a:pt x="403" y="599"/>
                </a:lnTo>
                <a:cubicBezTo>
                  <a:pt x="407" y="603"/>
                  <a:pt x="413" y="605"/>
                  <a:pt x="419" y="605"/>
                </a:cubicBezTo>
                <a:lnTo>
                  <a:pt x="419" y="605"/>
                </a:lnTo>
                <a:cubicBezTo>
                  <a:pt x="425" y="605"/>
                  <a:pt x="431" y="603"/>
                  <a:pt x="435" y="599"/>
                </a:cubicBezTo>
                <a:lnTo>
                  <a:pt x="560" y="474"/>
                </a:lnTo>
                <a:lnTo>
                  <a:pt x="560" y="474"/>
                </a:lnTo>
                <a:cubicBezTo>
                  <a:pt x="560" y="473"/>
                  <a:pt x="561" y="473"/>
                  <a:pt x="562" y="472"/>
                </a:cubicBezTo>
                <a:lnTo>
                  <a:pt x="562" y="472"/>
                </a:lnTo>
                <a:cubicBezTo>
                  <a:pt x="562" y="472"/>
                  <a:pt x="562" y="472"/>
                  <a:pt x="562" y="471"/>
                </a:cubicBezTo>
                <a:lnTo>
                  <a:pt x="562" y="471"/>
                </a:lnTo>
                <a:cubicBezTo>
                  <a:pt x="562" y="471"/>
                  <a:pt x="562" y="471"/>
                  <a:pt x="563" y="4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" name="Freeform 187"/>
          <p:cNvSpPr>
            <a:spLocks noChangeArrowheads="1"/>
          </p:cNvSpPr>
          <p:nvPr/>
        </p:nvSpPr>
        <p:spPr bwMode="auto">
          <a:xfrm>
            <a:off x="14309802" y="3353985"/>
            <a:ext cx="685568" cy="771264"/>
          </a:xfrm>
          <a:custGeom>
            <a:avLst/>
            <a:gdLst>
              <a:gd name="T0" fmla="*/ 522 w 635"/>
              <a:gd name="T1" fmla="*/ 666 h 713"/>
              <a:gd name="T2" fmla="*/ 522 w 635"/>
              <a:gd name="T3" fmla="*/ 415 h 713"/>
              <a:gd name="T4" fmla="*/ 135 w 635"/>
              <a:gd name="T5" fmla="*/ 387 h 713"/>
              <a:gd name="T6" fmla="*/ 101 w 635"/>
              <a:gd name="T7" fmla="*/ 415 h 713"/>
              <a:gd name="T8" fmla="*/ 46 w 635"/>
              <a:gd name="T9" fmla="*/ 666 h 713"/>
              <a:gd name="T10" fmla="*/ 167 w 635"/>
              <a:gd name="T11" fmla="*/ 47 h 713"/>
              <a:gd name="T12" fmla="*/ 167 w 635"/>
              <a:gd name="T13" fmla="*/ 196 h 713"/>
              <a:gd name="T14" fmla="*/ 406 w 635"/>
              <a:gd name="T15" fmla="*/ 222 h 713"/>
              <a:gd name="T16" fmla="*/ 435 w 635"/>
              <a:gd name="T17" fmla="*/ 196 h 713"/>
              <a:gd name="T18" fmla="*/ 587 w 635"/>
              <a:gd name="T19" fmla="*/ 199 h 713"/>
              <a:gd name="T20" fmla="*/ 587 w 635"/>
              <a:gd name="T21" fmla="*/ 201 h 713"/>
              <a:gd name="T22" fmla="*/ 148 w 635"/>
              <a:gd name="T23" fmla="*/ 433 h 713"/>
              <a:gd name="T24" fmla="*/ 476 w 635"/>
              <a:gd name="T25" fmla="*/ 666 h 713"/>
              <a:gd name="T26" fmla="*/ 148 w 635"/>
              <a:gd name="T27" fmla="*/ 433 h 713"/>
              <a:gd name="T28" fmla="*/ 213 w 635"/>
              <a:gd name="T29" fmla="*/ 176 h 713"/>
              <a:gd name="T30" fmla="*/ 389 w 635"/>
              <a:gd name="T31" fmla="*/ 48 h 713"/>
              <a:gd name="T32" fmla="*/ 632 w 635"/>
              <a:gd name="T33" fmla="*/ 195 h 713"/>
              <a:gd name="T34" fmla="*/ 626 w 635"/>
              <a:gd name="T35" fmla="*/ 173 h 713"/>
              <a:gd name="T36" fmla="*/ 454 w 635"/>
              <a:gd name="T37" fmla="*/ 7 h 713"/>
              <a:gd name="T38" fmla="*/ 453 w 635"/>
              <a:gd name="T39" fmla="*/ 6 h 713"/>
              <a:gd name="T40" fmla="*/ 452 w 635"/>
              <a:gd name="T41" fmla="*/ 5 h 713"/>
              <a:gd name="T42" fmla="*/ 451 w 635"/>
              <a:gd name="T43" fmla="*/ 4 h 713"/>
              <a:gd name="T44" fmla="*/ 450 w 635"/>
              <a:gd name="T45" fmla="*/ 4 h 713"/>
              <a:gd name="T46" fmla="*/ 449 w 635"/>
              <a:gd name="T47" fmla="*/ 3 h 713"/>
              <a:gd name="T48" fmla="*/ 448 w 635"/>
              <a:gd name="T49" fmla="*/ 3 h 713"/>
              <a:gd name="T50" fmla="*/ 448 w 635"/>
              <a:gd name="T51" fmla="*/ 3 h 713"/>
              <a:gd name="T52" fmla="*/ 446 w 635"/>
              <a:gd name="T53" fmla="*/ 2 h 713"/>
              <a:gd name="T54" fmla="*/ 445 w 635"/>
              <a:gd name="T55" fmla="*/ 2 h 713"/>
              <a:gd name="T56" fmla="*/ 444 w 635"/>
              <a:gd name="T57" fmla="*/ 2 h 713"/>
              <a:gd name="T58" fmla="*/ 443 w 635"/>
              <a:gd name="T59" fmla="*/ 1 h 713"/>
              <a:gd name="T60" fmla="*/ 442 w 635"/>
              <a:gd name="T61" fmla="*/ 1 h 713"/>
              <a:gd name="T62" fmla="*/ 441 w 635"/>
              <a:gd name="T63" fmla="*/ 0 h 713"/>
              <a:gd name="T64" fmla="*/ 440 w 635"/>
              <a:gd name="T65" fmla="*/ 0 h 713"/>
              <a:gd name="T66" fmla="*/ 438 w 635"/>
              <a:gd name="T67" fmla="*/ 0 h 713"/>
              <a:gd name="T68" fmla="*/ 40 w 635"/>
              <a:gd name="T69" fmla="*/ 0 h 713"/>
              <a:gd name="T70" fmla="*/ 0 w 635"/>
              <a:gd name="T71" fmla="*/ 44 h 713"/>
              <a:gd name="T72" fmla="*/ 0 w 635"/>
              <a:gd name="T73" fmla="*/ 689 h 713"/>
              <a:gd name="T74" fmla="*/ 135 w 635"/>
              <a:gd name="T75" fmla="*/ 712 h 713"/>
              <a:gd name="T76" fmla="*/ 610 w 635"/>
              <a:gd name="T77" fmla="*/ 712 h 713"/>
              <a:gd name="T78" fmla="*/ 633 w 635"/>
              <a:gd name="T79" fmla="*/ 689 h 713"/>
              <a:gd name="T80" fmla="*/ 633 w 635"/>
              <a:gd name="T81" fmla="*/ 201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5" h="713">
                <a:moveTo>
                  <a:pt x="587" y="666"/>
                </a:moveTo>
                <a:lnTo>
                  <a:pt x="522" y="666"/>
                </a:lnTo>
                <a:lnTo>
                  <a:pt x="522" y="415"/>
                </a:lnTo>
                <a:lnTo>
                  <a:pt x="522" y="415"/>
                </a:lnTo>
                <a:cubicBezTo>
                  <a:pt x="522" y="399"/>
                  <a:pt x="508" y="387"/>
                  <a:pt x="489" y="387"/>
                </a:cubicBezTo>
                <a:lnTo>
                  <a:pt x="135" y="387"/>
                </a:lnTo>
                <a:lnTo>
                  <a:pt x="135" y="387"/>
                </a:lnTo>
                <a:cubicBezTo>
                  <a:pt x="116" y="387"/>
                  <a:pt x="101" y="399"/>
                  <a:pt x="101" y="415"/>
                </a:cubicBezTo>
                <a:lnTo>
                  <a:pt x="101" y="666"/>
                </a:lnTo>
                <a:lnTo>
                  <a:pt x="46" y="666"/>
                </a:lnTo>
                <a:lnTo>
                  <a:pt x="46" y="47"/>
                </a:lnTo>
                <a:lnTo>
                  <a:pt x="167" y="47"/>
                </a:lnTo>
                <a:lnTo>
                  <a:pt x="167" y="196"/>
                </a:lnTo>
                <a:lnTo>
                  <a:pt x="167" y="196"/>
                </a:lnTo>
                <a:cubicBezTo>
                  <a:pt x="167" y="211"/>
                  <a:pt x="180" y="222"/>
                  <a:pt x="196" y="222"/>
                </a:cubicBezTo>
                <a:lnTo>
                  <a:pt x="406" y="222"/>
                </a:lnTo>
                <a:lnTo>
                  <a:pt x="406" y="222"/>
                </a:lnTo>
                <a:cubicBezTo>
                  <a:pt x="422" y="222"/>
                  <a:pt x="435" y="211"/>
                  <a:pt x="435" y="196"/>
                </a:cubicBezTo>
                <a:lnTo>
                  <a:pt x="435" y="53"/>
                </a:lnTo>
                <a:lnTo>
                  <a:pt x="587" y="199"/>
                </a:lnTo>
                <a:lnTo>
                  <a:pt x="587" y="199"/>
                </a:lnTo>
                <a:cubicBezTo>
                  <a:pt x="587" y="200"/>
                  <a:pt x="587" y="200"/>
                  <a:pt x="587" y="201"/>
                </a:cubicBezTo>
                <a:lnTo>
                  <a:pt x="587" y="666"/>
                </a:lnTo>
                <a:close/>
                <a:moveTo>
                  <a:pt x="148" y="433"/>
                </a:moveTo>
                <a:lnTo>
                  <a:pt x="476" y="433"/>
                </a:lnTo>
                <a:lnTo>
                  <a:pt x="476" y="666"/>
                </a:lnTo>
                <a:lnTo>
                  <a:pt x="148" y="666"/>
                </a:lnTo>
                <a:lnTo>
                  <a:pt x="148" y="433"/>
                </a:lnTo>
                <a:close/>
                <a:moveTo>
                  <a:pt x="389" y="176"/>
                </a:moveTo>
                <a:lnTo>
                  <a:pt x="213" y="176"/>
                </a:lnTo>
                <a:lnTo>
                  <a:pt x="213" y="48"/>
                </a:lnTo>
                <a:lnTo>
                  <a:pt x="389" y="48"/>
                </a:lnTo>
                <a:lnTo>
                  <a:pt x="389" y="176"/>
                </a:lnTo>
                <a:close/>
                <a:moveTo>
                  <a:pt x="632" y="195"/>
                </a:moveTo>
                <a:lnTo>
                  <a:pt x="632" y="195"/>
                </a:lnTo>
                <a:cubicBezTo>
                  <a:pt x="634" y="187"/>
                  <a:pt x="632" y="178"/>
                  <a:pt x="626" y="173"/>
                </a:cubicBezTo>
                <a:lnTo>
                  <a:pt x="454" y="7"/>
                </a:lnTo>
                <a:lnTo>
                  <a:pt x="454" y="7"/>
                </a:lnTo>
                <a:cubicBezTo>
                  <a:pt x="454" y="6"/>
                  <a:pt x="453" y="6"/>
                  <a:pt x="453" y="6"/>
                </a:cubicBezTo>
                <a:lnTo>
                  <a:pt x="453" y="6"/>
                </a:lnTo>
                <a:cubicBezTo>
                  <a:pt x="452" y="6"/>
                  <a:pt x="452" y="6"/>
                  <a:pt x="452" y="5"/>
                </a:cubicBezTo>
                <a:lnTo>
                  <a:pt x="452" y="5"/>
                </a:lnTo>
                <a:cubicBezTo>
                  <a:pt x="452" y="5"/>
                  <a:pt x="451" y="5"/>
                  <a:pt x="451" y="4"/>
                </a:cubicBezTo>
                <a:lnTo>
                  <a:pt x="451" y="4"/>
                </a:lnTo>
                <a:cubicBezTo>
                  <a:pt x="451" y="4"/>
                  <a:pt x="451" y="4"/>
                  <a:pt x="450" y="4"/>
                </a:cubicBezTo>
                <a:lnTo>
                  <a:pt x="450" y="4"/>
                </a:lnTo>
                <a:cubicBezTo>
                  <a:pt x="450" y="4"/>
                  <a:pt x="449" y="4"/>
                  <a:pt x="449" y="3"/>
                </a:cubicBezTo>
                <a:lnTo>
                  <a:pt x="449" y="3"/>
                </a:lnTo>
                <a:cubicBezTo>
                  <a:pt x="449" y="3"/>
                  <a:pt x="449" y="3"/>
                  <a:pt x="448" y="3"/>
                </a:cubicBezTo>
                <a:lnTo>
                  <a:pt x="448" y="3"/>
                </a:lnTo>
                <a:lnTo>
                  <a:pt x="448" y="3"/>
                </a:lnTo>
                <a:lnTo>
                  <a:pt x="448" y="3"/>
                </a:lnTo>
                <a:cubicBezTo>
                  <a:pt x="447" y="2"/>
                  <a:pt x="446" y="2"/>
                  <a:pt x="446" y="2"/>
                </a:cubicBezTo>
                <a:lnTo>
                  <a:pt x="446" y="2"/>
                </a:lnTo>
                <a:cubicBezTo>
                  <a:pt x="446" y="2"/>
                  <a:pt x="446" y="2"/>
                  <a:pt x="445" y="2"/>
                </a:cubicBezTo>
                <a:lnTo>
                  <a:pt x="445" y="2"/>
                </a:lnTo>
                <a:cubicBezTo>
                  <a:pt x="445" y="2"/>
                  <a:pt x="445" y="2"/>
                  <a:pt x="444" y="2"/>
                </a:cubicBezTo>
                <a:lnTo>
                  <a:pt x="444" y="2"/>
                </a:lnTo>
                <a:cubicBezTo>
                  <a:pt x="444" y="1"/>
                  <a:pt x="443" y="1"/>
                  <a:pt x="443" y="1"/>
                </a:cubicBezTo>
                <a:lnTo>
                  <a:pt x="443" y="1"/>
                </a:lnTo>
                <a:lnTo>
                  <a:pt x="442" y="1"/>
                </a:lnTo>
                <a:lnTo>
                  <a:pt x="442" y="1"/>
                </a:lnTo>
                <a:cubicBezTo>
                  <a:pt x="441" y="1"/>
                  <a:pt x="441" y="1"/>
                  <a:pt x="441" y="0"/>
                </a:cubicBezTo>
                <a:lnTo>
                  <a:pt x="441" y="0"/>
                </a:lnTo>
                <a:cubicBezTo>
                  <a:pt x="440" y="0"/>
                  <a:pt x="440" y="0"/>
                  <a:pt x="440" y="0"/>
                </a:cubicBezTo>
                <a:lnTo>
                  <a:pt x="440" y="0"/>
                </a:lnTo>
                <a:cubicBezTo>
                  <a:pt x="439" y="0"/>
                  <a:pt x="439" y="0"/>
                  <a:pt x="438" y="0"/>
                </a:cubicBezTo>
                <a:lnTo>
                  <a:pt x="438" y="0"/>
                </a:lnTo>
                <a:lnTo>
                  <a:pt x="438" y="0"/>
                </a:lnTo>
                <a:lnTo>
                  <a:pt x="40" y="0"/>
                </a:lnTo>
                <a:lnTo>
                  <a:pt x="40" y="0"/>
                </a:lnTo>
                <a:cubicBezTo>
                  <a:pt x="21" y="0"/>
                  <a:pt x="0" y="19"/>
                  <a:pt x="0" y="44"/>
                </a:cubicBezTo>
                <a:lnTo>
                  <a:pt x="0" y="689"/>
                </a:lnTo>
                <a:lnTo>
                  <a:pt x="0" y="689"/>
                </a:lnTo>
                <a:cubicBezTo>
                  <a:pt x="0" y="702"/>
                  <a:pt x="10" y="712"/>
                  <a:pt x="23" y="712"/>
                </a:cubicBezTo>
                <a:lnTo>
                  <a:pt x="135" y="712"/>
                </a:lnTo>
                <a:lnTo>
                  <a:pt x="489" y="712"/>
                </a:lnTo>
                <a:lnTo>
                  <a:pt x="610" y="712"/>
                </a:lnTo>
                <a:lnTo>
                  <a:pt x="610" y="712"/>
                </a:lnTo>
                <a:cubicBezTo>
                  <a:pt x="622" y="712"/>
                  <a:pt x="633" y="702"/>
                  <a:pt x="633" y="689"/>
                </a:cubicBezTo>
                <a:lnTo>
                  <a:pt x="633" y="201"/>
                </a:lnTo>
                <a:lnTo>
                  <a:pt x="633" y="201"/>
                </a:lnTo>
                <a:cubicBezTo>
                  <a:pt x="633" y="199"/>
                  <a:pt x="632" y="197"/>
                  <a:pt x="632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" name="Freeform 188"/>
          <p:cNvSpPr>
            <a:spLocks noChangeArrowheads="1"/>
          </p:cNvSpPr>
          <p:nvPr/>
        </p:nvSpPr>
        <p:spPr bwMode="auto">
          <a:xfrm>
            <a:off x="18742187" y="7043675"/>
            <a:ext cx="647481" cy="714133"/>
          </a:xfrm>
          <a:custGeom>
            <a:avLst/>
            <a:gdLst>
              <a:gd name="T0" fmla="*/ 120 w 599"/>
              <a:gd name="T1" fmla="*/ 477 h 660"/>
              <a:gd name="T2" fmla="*/ 120 w 599"/>
              <a:gd name="T3" fmla="*/ 477 h 660"/>
              <a:gd name="T4" fmla="*/ 46 w 599"/>
              <a:gd name="T5" fmla="*/ 298 h 660"/>
              <a:gd name="T6" fmla="*/ 46 w 599"/>
              <a:gd name="T7" fmla="*/ 298 h 660"/>
              <a:gd name="T8" fmla="*/ 120 w 599"/>
              <a:gd name="T9" fmla="*/ 120 h 660"/>
              <a:gd name="T10" fmla="*/ 120 w 599"/>
              <a:gd name="T11" fmla="*/ 120 h 660"/>
              <a:gd name="T12" fmla="*/ 299 w 599"/>
              <a:gd name="T13" fmla="*/ 46 h 660"/>
              <a:gd name="T14" fmla="*/ 299 w 599"/>
              <a:gd name="T15" fmla="*/ 46 h 660"/>
              <a:gd name="T16" fmla="*/ 477 w 599"/>
              <a:gd name="T17" fmla="*/ 120 h 660"/>
              <a:gd name="T18" fmla="*/ 477 w 599"/>
              <a:gd name="T19" fmla="*/ 120 h 660"/>
              <a:gd name="T20" fmla="*/ 551 w 599"/>
              <a:gd name="T21" fmla="*/ 298 h 660"/>
              <a:gd name="T22" fmla="*/ 551 w 599"/>
              <a:gd name="T23" fmla="*/ 298 h 660"/>
              <a:gd name="T24" fmla="*/ 477 w 599"/>
              <a:gd name="T25" fmla="*/ 477 h 660"/>
              <a:gd name="T26" fmla="*/ 477 w 599"/>
              <a:gd name="T27" fmla="*/ 477 h 660"/>
              <a:gd name="T28" fmla="*/ 299 w 599"/>
              <a:gd name="T29" fmla="*/ 551 h 660"/>
              <a:gd name="T30" fmla="*/ 299 w 599"/>
              <a:gd name="T31" fmla="*/ 551 h 660"/>
              <a:gd name="T32" fmla="*/ 120 w 599"/>
              <a:gd name="T33" fmla="*/ 477 h 660"/>
              <a:gd name="T34" fmla="*/ 598 w 599"/>
              <a:gd name="T35" fmla="*/ 298 h 660"/>
              <a:gd name="T36" fmla="*/ 598 w 599"/>
              <a:gd name="T37" fmla="*/ 298 h 660"/>
              <a:gd name="T38" fmla="*/ 510 w 599"/>
              <a:gd name="T39" fmla="*/ 87 h 660"/>
              <a:gd name="T40" fmla="*/ 510 w 599"/>
              <a:gd name="T41" fmla="*/ 87 h 660"/>
              <a:gd name="T42" fmla="*/ 299 w 599"/>
              <a:gd name="T43" fmla="*/ 0 h 660"/>
              <a:gd name="T44" fmla="*/ 299 w 599"/>
              <a:gd name="T45" fmla="*/ 0 h 660"/>
              <a:gd name="T46" fmla="*/ 88 w 599"/>
              <a:gd name="T47" fmla="*/ 87 h 660"/>
              <a:gd name="T48" fmla="*/ 88 w 599"/>
              <a:gd name="T49" fmla="*/ 87 h 660"/>
              <a:gd name="T50" fmla="*/ 0 w 599"/>
              <a:gd name="T51" fmla="*/ 298 h 660"/>
              <a:gd name="T52" fmla="*/ 0 w 599"/>
              <a:gd name="T53" fmla="*/ 298 h 660"/>
              <a:gd name="T54" fmla="*/ 88 w 599"/>
              <a:gd name="T55" fmla="*/ 510 h 660"/>
              <a:gd name="T56" fmla="*/ 88 w 599"/>
              <a:gd name="T57" fmla="*/ 510 h 660"/>
              <a:gd name="T58" fmla="*/ 104 w 599"/>
              <a:gd name="T59" fmla="*/ 525 h 660"/>
              <a:gd name="T60" fmla="*/ 65 w 599"/>
              <a:gd name="T61" fmla="*/ 627 h 660"/>
              <a:gd name="T62" fmla="*/ 65 w 599"/>
              <a:gd name="T63" fmla="*/ 627 h 660"/>
              <a:gd name="T64" fmla="*/ 78 w 599"/>
              <a:gd name="T65" fmla="*/ 657 h 660"/>
              <a:gd name="T66" fmla="*/ 78 w 599"/>
              <a:gd name="T67" fmla="*/ 657 h 660"/>
              <a:gd name="T68" fmla="*/ 87 w 599"/>
              <a:gd name="T69" fmla="*/ 659 h 660"/>
              <a:gd name="T70" fmla="*/ 87 w 599"/>
              <a:gd name="T71" fmla="*/ 659 h 660"/>
              <a:gd name="T72" fmla="*/ 108 w 599"/>
              <a:gd name="T73" fmla="*/ 644 h 660"/>
              <a:gd name="T74" fmla="*/ 143 w 599"/>
              <a:gd name="T75" fmla="*/ 553 h 660"/>
              <a:gd name="T76" fmla="*/ 143 w 599"/>
              <a:gd name="T77" fmla="*/ 553 h 660"/>
              <a:gd name="T78" fmla="*/ 299 w 599"/>
              <a:gd name="T79" fmla="*/ 597 h 660"/>
              <a:gd name="T80" fmla="*/ 299 w 599"/>
              <a:gd name="T81" fmla="*/ 597 h 660"/>
              <a:gd name="T82" fmla="*/ 453 w 599"/>
              <a:gd name="T83" fmla="*/ 555 h 660"/>
              <a:gd name="T84" fmla="*/ 487 w 599"/>
              <a:gd name="T85" fmla="*/ 644 h 660"/>
              <a:gd name="T86" fmla="*/ 487 w 599"/>
              <a:gd name="T87" fmla="*/ 644 h 660"/>
              <a:gd name="T88" fmla="*/ 508 w 599"/>
              <a:gd name="T89" fmla="*/ 659 h 660"/>
              <a:gd name="T90" fmla="*/ 508 w 599"/>
              <a:gd name="T91" fmla="*/ 659 h 660"/>
              <a:gd name="T92" fmla="*/ 517 w 599"/>
              <a:gd name="T93" fmla="*/ 657 h 660"/>
              <a:gd name="T94" fmla="*/ 517 w 599"/>
              <a:gd name="T95" fmla="*/ 657 h 660"/>
              <a:gd name="T96" fmla="*/ 530 w 599"/>
              <a:gd name="T97" fmla="*/ 627 h 660"/>
              <a:gd name="T98" fmla="*/ 491 w 599"/>
              <a:gd name="T99" fmla="*/ 527 h 660"/>
              <a:gd name="T100" fmla="*/ 491 w 599"/>
              <a:gd name="T101" fmla="*/ 527 h 660"/>
              <a:gd name="T102" fmla="*/ 510 w 599"/>
              <a:gd name="T103" fmla="*/ 510 h 660"/>
              <a:gd name="T104" fmla="*/ 510 w 599"/>
              <a:gd name="T105" fmla="*/ 510 h 660"/>
              <a:gd name="T106" fmla="*/ 598 w 599"/>
              <a:gd name="T107" fmla="*/ 298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99" h="660">
                <a:moveTo>
                  <a:pt x="120" y="477"/>
                </a:moveTo>
                <a:lnTo>
                  <a:pt x="120" y="477"/>
                </a:lnTo>
                <a:cubicBezTo>
                  <a:pt x="72" y="429"/>
                  <a:pt x="46" y="366"/>
                  <a:pt x="46" y="298"/>
                </a:cubicBezTo>
                <a:lnTo>
                  <a:pt x="46" y="298"/>
                </a:lnTo>
                <a:cubicBezTo>
                  <a:pt x="46" y="231"/>
                  <a:pt x="72" y="167"/>
                  <a:pt x="120" y="120"/>
                </a:cubicBezTo>
                <a:lnTo>
                  <a:pt x="120" y="120"/>
                </a:lnTo>
                <a:cubicBezTo>
                  <a:pt x="168" y="72"/>
                  <a:pt x="231" y="46"/>
                  <a:pt x="299" y="46"/>
                </a:cubicBezTo>
                <a:lnTo>
                  <a:pt x="299" y="46"/>
                </a:lnTo>
                <a:cubicBezTo>
                  <a:pt x="366" y="46"/>
                  <a:pt x="429" y="72"/>
                  <a:pt x="477" y="120"/>
                </a:cubicBezTo>
                <a:lnTo>
                  <a:pt x="477" y="120"/>
                </a:lnTo>
                <a:cubicBezTo>
                  <a:pt x="525" y="167"/>
                  <a:pt x="551" y="231"/>
                  <a:pt x="551" y="298"/>
                </a:cubicBezTo>
                <a:lnTo>
                  <a:pt x="551" y="298"/>
                </a:lnTo>
                <a:cubicBezTo>
                  <a:pt x="551" y="366"/>
                  <a:pt x="525" y="429"/>
                  <a:pt x="477" y="477"/>
                </a:cubicBezTo>
                <a:lnTo>
                  <a:pt x="477" y="477"/>
                </a:lnTo>
                <a:cubicBezTo>
                  <a:pt x="429" y="525"/>
                  <a:pt x="366" y="551"/>
                  <a:pt x="299" y="551"/>
                </a:cubicBezTo>
                <a:lnTo>
                  <a:pt x="299" y="551"/>
                </a:lnTo>
                <a:cubicBezTo>
                  <a:pt x="231" y="551"/>
                  <a:pt x="168" y="525"/>
                  <a:pt x="120" y="477"/>
                </a:cubicBezTo>
                <a:close/>
                <a:moveTo>
                  <a:pt x="598" y="298"/>
                </a:moveTo>
                <a:lnTo>
                  <a:pt x="598" y="298"/>
                </a:lnTo>
                <a:cubicBezTo>
                  <a:pt x="598" y="219"/>
                  <a:pt x="566" y="144"/>
                  <a:pt x="510" y="87"/>
                </a:cubicBezTo>
                <a:lnTo>
                  <a:pt x="510" y="87"/>
                </a:lnTo>
                <a:cubicBezTo>
                  <a:pt x="453" y="31"/>
                  <a:pt x="379" y="0"/>
                  <a:pt x="299" y="0"/>
                </a:cubicBezTo>
                <a:lnTo>
                  <a:pt x="299" y="0"/>
                </a:lnTo>
                <a:cubicBezTo>
                  <a:pt x="219" y="0"/>
                  <a:pt x="144" y="31"/>
                  <a:pt x="88" y="87"/>
                </a:cubicBezTo>
                <a:lnTo>
                  <a:pt x="88" y="87"/>
                </a:lnTo>
                <a:cubicBezTo>
                  <a:pt x="31" y="144"/>
                  <a:pt x="0" y="219"/>
                  <a:pt x="0" y="298"/>
                </a:cubicBezTo>
                <a:lnTo>
                  <a:pt x="0" y="298"/>
                </a:lnTo>
                <a:cubicBezTo>
                  <a:pt x="0" y="379"/>
                  <a:pt x="31" y="453"/>
                  <a:pt x="88" y="510"/>
                </a:cubicBezTo>
                <a:lnTo>
                  <a:pt x="88" y="510"/>
                </a:lnTo>
                <a:cubicBezTo>
                  <a:pt x="93" y="515"/>
                  <a:pt x="99" y="521"/>
                  <a:pt x="104" y="525"/>
                </a:cubicBezTo>
                <a:lnTo>
                  <a:pt x="65" y="627"/>
                </a:lnTo>
                <a:lnTo>
                  <a:pt x="65" y="627"/>
                </a:lnTo>
                <a:cubicBezTo>
                  <a:pt x="61" y="639"/>
                  <a:pt x="67" y="653"/>
                  <a:pt x="78" y="657"/>
                </a:cubicBezTo>
                <a:lnTo>
                  <a:pt x="78" y="657"/>
                </a:lnTo>
                <a:cubicBezTo>
                  <a:pt x="82" y="658"/>
                  <a:pt x="84" y="659"/>
                  <a:pt x="87" y="659"/>
                </a:cubicBezTo>
                <a:lnTo>
                  <a:pt x="87" y="659"/>
                </a:lnTo>
                <a:cubicBezTo>
                  <a:pt x="96" y="659"/>
                  <a:pt x="105" y="653"/>
                  <a:pt x="108" y="644"/>
                </a:cubicBezTo>
                <a:lnTo>
                  <a:pt x="143" y="553"/>
                </a:lnTo>
                <a:lnTo>
                  <a:pt x="143" y="553"/>
                </a:lnTo>
                <a:cubicBezTo>
                  <a:pt x="189" y="582"/>
                  <a:pt x="243" y="597"/>
                  <a:pt x="299" y="597"/>
                </a:cubicBezTo>
                <a:lnTo>
                  <a:pt x="299" y="597"/>
                </a:lnTo>
                <a:cubicBezTo>
                  <a:pt x="354" y="597"/>
                  <a:pt x="407" y="582"/>
                  <a:pt x="453" y="555"/>
                </a:cubicBezTo>
                <a:lnTo>
                  <a:pt x="487" y="644"/>
                </a:lnTo>
                <a:lnTo>
                  <a:pt x="487" y="644"/>
                </a:lnTo>
                <a:cubicBezTo>
                  <a:pt x="491" y="653"/>
                  <a:pt x="499" y="659"/>
                  <a:pt x="508" y="659"/>
                </a:cubicBezTo>
                <a:lnTo>
                  <a:pt x="508" y="659"/>
                </a:lnTo>
                <a:cubicBezTo>
                  <a:pt x="511" y="659"/>
                  <a:pt x="514" y="658"/>
                  <a:pt x="517" y="657"/>
                </a:cubicBezTo>
                <a:lnTo>
                  <a:pt x="517" y="657"/>
                </a:lnTo>
                <a:cubicBezTo>
                  <a:pt x="529" y="653"/>
                  <a:pt x="535" y="639"/>
                  <a:pt x="530" y="627"/>
                </a:cubicBezTo>
                <a:lnTo>
                  <a:pt x="491" y="527"/>
                </a:lnTo>
                <a:lnTo>
                  <a:pt x="491" y="527"/>
                </a:lnTo>
                <a:cubicBezTo>
                  <a:pt x="498" y="521"/>
                  <a:pt x="504" y="516"/>
                  <a:pt x="510" y="510"/>
                </a:cubicBezTo>
                <a:lnTo>
                  <a:pt x="510" y="510"/>
                </a:lnTo>
                <a:cubicBezTo>
                  <a:pt x="566" y="453"/>
                  <a:pt x="598" y="379"/>
                  <a:pt x="598" y="2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" name="Freeform 189"/>
          <p:cNvSpPr>
            <a:spLocks noChangeArrowheads="1"/>
          </p:cNvSpPr>
          <p:nvPr/>
        </p:nvSpPr>
        <p:spPr bwMode="auto">
          <a:xfrm>
            <a:off x="18918342" y="7172217"/>
            <a:ext cx="338022" cy="214241"/>
          </a:xfrm>
          <a:custGeom>
            <a:avLst/>
            <a:gdLst>
              <a:gd name="T0" fmla="*/ 268 w 311"/>
              <a:gd name="T1" fmla="*/ 8 h 199"/>
              <a:gd name="T2" fmla="*/ 124 w 311"/>
              <a:gd name="T3" fmla="*/ 152 h 199"/>
              <a:gd name="T4" fmla="*/ 24 w 311"/>
              <a:gd name="T5" fmla="*/ 152 h 199"/>
              <a:gd name="T6" fmla="*/ 24 w 311"/>
              <a:gd name="T7" fmla="*/ 152 h 199"/>
              <a:gd name="T8" fmla="*/ 0 w 311"/>
              <a:gd name="T9" fmla="*/ 175 h 199"/>
              <a:gd name="T10" fmla="*/ 0 w 311"/>
              <a:gd name="T11" fmla="*/ 175 h 199"/>
              <a:gd name="T12" fmla="*/ 24 w 311"/>
              <a:gd name="T13" fmla="*/ 198 h 199"/>
              <a:gd name="T14" fmla="*/ 134 w 311"/>
              <a:gd name="T15" fmla="*/ 198 h 199"/>
              <a:gd name="T16" fmla="*/ 134 w 311"/>
              <a:gd name="T17" fmla="*/ 198 h 199"/>
              <a:gd name="T18" fmla="*/ 153 w 311"/>
              <a:gd name="T19" fmla="*/ 187 h 199"/>
              <a:gd name="T20" fmla="*/ 300 w 311"/>
              <a:gd name="T21" fmla="*/ 41 h 199"/>
              <a:gd name="T22" fmla="*/ 300 w 311"/>
              <a:gd name="T23" fmla="*/ 41 h 199"/>
              <a:gd name="T24" fmla="*/ 301 w 311"/>
              <a:gd name="T25" fmla="*/ 8 h 199"/>
              <a:gd name="T26" fmla="*/ 301 w 311"/>
              <a:gd name="T27" fmla="*/ 8 h 199"/>
              <a:gd name="T28" fmla="*/ 268 w 311"/>
              <a:gd name="T29" fmla="*/ 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1" h="199">
                <a:moveTo>
                  <a:pt x="268" y="8"/>
                </a:moveTo>
                <a:lnTo>
                  <a:pt x="124" y="152"/>
                </a:lnTo>
                <a:lnTo>
                  <a:pt x="24" y="152"/>
                </a:lnTo>
                <a:lnTo>
                  <a:pt x="24" y="152"/>
                </a:lnTo>
                <a:cubicBezTo>
                  <a:pt x="11" y="152"/>
                  <a:pt x="0" y="163"/>
                  <a:pt x="0" y="175"/>
                </a:cubicBezTo>
                <a:lnTo>
                  <a:pt x="0" y="175"/>
                </a:lnTo>
                <a:cubicBezTo>
                  <a:pt x="0" y="187"/>
                  <a:pt x="11" y="198"/>
                  <a:pt x="24" y="198"/>
                </a:cubicBezTo>
                <a:lnTo>
                  <a:pt x="134" y="198"/>
                </a:lnTo>
                <a:lnTo>
                  <a:pt x="134" y="198"/>
                </a:lnTo>
                <a:cubicBezTo>
                  <a:pt x="142" y="198"/>
                  <a:pt x="149" y="194"/>
                  <a:pt x="153" y="187"/>
                </a:cubicBezTo>
                <a:lnTo>
                  <a:pt x="300" y="41"/>
                </a:lnTo>
                <a:lnTo>
                  <a:pt x="300" y="41"/>
                </a:lnTo>
                <a:cubicBezTo>
                  <a:pt x="310" y="32"/>
                  <a:pt x="310" y="17"/>
                  <a:pt x="301" y="8"/>
                </a:cubicBezTo>
                <a:lnTo>
                  <a:pt x="301" y="8"/>
                </a:lnTo>
                <a:cubicBezTo>
                  <a:pt x="292" y="0"/>
                  <a:pt x="277" y="0"/>
                  <a:pt x="268" y="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8" name="Freeform 190"/>
          <p:cNvSpPr>
            <a:spLocks noChangeArrowheads="1"/>
          </p:cNvSpPr>
          <p:nvPr/>
        </p:nvSpPr>
        <p:spPr bwMode="auto">
          <a:xfrm>
            <a:off x="19280169" y="7010347"/>
            <a:ext cx="138064" cy="138067"/>
          </a:xfrm>
          <a:custGeom>
            <a:avLst/>
            <a:gdLst>
              <a:gd name="T0" fmla="*/ 113 w 127"/>
              <a:gd name="T1" fmla="*/ 103 h 126"/>
              <a:gd name="T2" fmla="*/ 113 w 127"/>
              <a:gd name="T3" fmla="*/ 103 h 126"/>
              <a:gd name="T4" fmla="*/ 113 w 127"/>
              <a:gd name="T5" fmla="*/ 103 h 126"/>
              <a:gd name="T6" fmla="*/ 82 w 127"/>
              <a:gd name="T7" fmla="*/ 125 h 126"/>
              <a:gd name="T8" fmla="*/ 82 w 127"/>
              <a:gd name="T9" fmla="*/ 125 h 126"/>
              <a:gd name="T10" fmla="*/ 71 w 127"/>
              <a:gd name="T11" fmla="*/ 125 h 126"/>
              <a:gd name="T12" fmla="*/ 71 w 127"/>
              <a:gd name="T13" fmla="*/ 125 h 126"/>
              <a:gd name="T14" fmla="*/ 44 w 127"/>
              <a:gd name="T15" fmla="*/ 117 h 126"/>
              <a:gd name="T16" fmla="*/ 44 w 127"/>
              <a:gd name="T17" fmla="*/ 117 h 126"/>
              <a:gd name="T18" fmla="*/ 44 w 127"/>
              <a:gd name="T19" fmla="*/ 117 h 126"/>
              <a:gd name="T20" fmla="*/ 44 w 127"/>
              <a:gd name="T21" fmla="*/ 117 h 126"/>
              <a:gd name="T22" fmla="*/ 39 w 127"/>
              <a:gd name="T23" fmla="*/ 113 h 126"/>
              <a:gd name="T24" fmla="*/ 39 w 127"/>
              <a:gd name="T25" fmla="*/ 113 h 126"/>
              <a:gd name="T26" fmla="*/ 37 w 127"/>
              <a:gd name="T27" fmla="*/ 111 h 126"/>
              <a:gd name="T28" fmla="*/ 13 w 127"/>
              <a:gd name="T29" fmla="*/ 87 h 126"/>
              <a:gd name="T30" fmla="*/ 13 w 127"/>
              <a:gd name="T31" fmla="*/ 87 h 126"/>
              <a:gd name="T32" fmla="*/ 0 w 127"/>
              <a:gd name="T33" fmla="*/ 55 h 126"/>
              <a:gd name="T34" fmla="*/ 0 w 127"/>
              <a:gd name="T35" fmla="*/ 55 h 126"/>
              <a:gd name="T36" fmla="*/ 13 w 127"/>
              <a:gd name="T37" fmla="*/ 23 h 126"/>
              <a:gd name="T38" fmla="*/ 18 w 127"/>
              <a:gd name="T39" fmla="*/ 18 h 126"/>
              <a:gd name="T40" fmla="*/ 18 w 127"/>
              <a:gd name="T41" fmla="*/ 18 h 126"/>
              <a:gd name="T42" fmla="*/ 83 w 127"/>
              <a:gd name="T43" fmla="*/ 18 h 126"/>
              <a:gd name="T44" fmla="*/ 107 w 127"/>
              <a:gd name="T45" fmla="*/ 41 h 126"/>
              <a:gd name="T46" fmla="*/ 107 w 127"/>
              <a:gd name="T47" fmla="*/ 41 h 126"/>
              <a:gd name="T48" fmla="*/ 113 w 127"/>
              <a:gd name="T49" fmla="*/ 10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7" h="126">
                <a:moveTo>
                  <a:pt x="113" y="103"/>
                </a:moveTo>
                <a:lnTo>
                  <a:pt x="113" y="103"/>
                </a:lnTo>
                <a:lnTo>
                  <a:pt x="113" y="103"/>
                </a:lnTo>
                <a:cubicBezTo>
                  <a:pt x="106" y="114"/>
                  <a:pt x="95" y="122"/>
                  <a:pt x="82" y="125"/>
                </a:cubicBezTo>
                <a:lnTo>
                  <a:pt x="82" y="125"/>
                </a:lnTo>
                <a:cubicBezTo>
                  <a:pt x="79" y="125"/>
                  <a:pt x="75" y="125"/>
                  <a:pt x="71" y="125"/>
                </a:cubicBezTo>
                <a:lnTo>
                  <a:pt x="71" y="125"/>
                </a:lnTo>
                <a:cubicBezTo>
                  <a:pt x="62" y="125"/>
                  <a:pt x="53" y="123"/>
                  <a:pt x="44" y="117"/>
                </a:cubicBezTo>
                <a:lnTo>
                  <a:pt x="44" y="117"/>
                </a:lnTo>
                <a:lnTo>
                  <a:pt x="44" y="117"/>
                </a:lnTo>
                <a:lnTo>
                  <a:pt x="44" y="117"/>
                </a:lnTo>
                <a:cubicBezTo>
                  <a:pt x="43" y="116"/>
                  <a:pt x="41" y="115"/>
                  <a:pt x="39" y="113"/>
                </a:cubicBezTo>
                <a:lnTo>
                  <a:pt x="39" y="113"/>
                </a:lnTo>
                <a:cubicBezTo>
                  <a:pt x="38" y="112"/>
                  <a:pt x="38" y="112"/>
                  <a:pt x="37" y="111"/>
                </a:cubicBezTo>
                <a:lnTo>
                  <a:pt x="13" y="87"/>
                </a:lnTo>
                <a:lnTo>
                  <a:pt x="13" y="87"/>
                </a:lnTo>
                <a:cubicBezTo>
                  <a:pt x="5" y="79"/>
                  <a:pt x="0" y="67"/>
                  <a:pt x="0" y="55"/>
                </a:cubicBezTo>
                <a:lnTo>
                  <a:pt x="0" y="55"/>
                </a:lnTo>
                <a:cubicBezTo>
                  <a:pt x="0" y="43"/>
                  <a:pt x="5" y="31"/>
                  <a:pt x="13" y="23"/>
                </a:cubicBezTo>
                <a:lnTo>
                  <a:pt x="18" y="18"/>
                </a:lnTo>
                <a:lnTo>
                  <a:pt x="18" y="18"/>
                </a:lnTo>
                <a:cubicBezTo>
                  <a:pt x="36" y="0"/>
                  <a:pt x="65" y="0"/>
                  <a:pt x="83" y="18"/>
                </a:cubicBezTo>
                <a:lnTo>
                  <a:pt x="107" y="41"/>
                </a:lnTo>
                <a:lnTo>
                  <a:pt x="107" y="41"/>
                </a:lnTo>
                <a:cubicBezTo>
                  <a:pt x="123" y="57"/>
                  <a:pt x="126" y="83"/>
                  <a:pt x="113" y="1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" name="Freeform 191"/>
          <p:cNvSpPr>
            <a:spLocks noChangeArrowheads="1"/>
          </p:cNvSpPr>
          <p:nvPr/>
        </p:nvSpPr>
        <p:spPr bwMode="auto">
          <a:xfrm>
            <a:off x="18704100" y="7015109"/>
            <a:ext cx="138067" cy="133305"/>
          </a:xfrm>
          <a:custGeom>
            <a:avLst/>
            <a:gdLst>
              <a:gd name="T0" fmla="*/ 126 w 127"/>
              <a:gd name="T1" fmla="*/ 51 h 122"/>
              <a:gd name="T2" fmla="*/ 126 w 127"/>
              <a:gd name="T3" fmla="*/ 51 h 122"/>
              <a:gd name="T4" fmla="*/ 112 w 127"/>
              <a:gd name="T5" fmla="*/ 83 h 122"/>
              <a:gd name="T6" fmla="*/ 89 w 127"/>
              <a:gd name="T7" fmla="*/ 107 h 122"/>
              <a:gd name="T8" fmla="*/ 89 w 127"/>
              <a:gd name="T9" fmla="*/ 107 h 122"/>
              <a:gd name="T10" fmla="*/ 81 w 127"/>
              <a:gd name="T11" fmla="*/ 113 h 122"/>
              <a:gd name="T12" fmla="*/ 81 w 127"/>
              <a:gd name="T13" fmla="*/ 113 h 122"/>
              <a:gd name="T14" fmla="*/ 81 w 127"/>
              <a:gd name="T15" fmla="*/ 113 h 122"/>
              <a:gd name="T16" fmla="*/ 81 w 127"/>
              <a:gd name="T17" fmla="*/ 113 h 122"/>
              <a:gd name="T18" fmla="*/ 54 w 127"/>
              <a:gd name="T19" fmla="*/ 121 h 122"/>
              <a:gd name="T20" fmla="*/ 54 w 127"/>
              <a:gd name="T21" fmla="*/ 121 h 122"/>
              <a:gd name="T22" fmla="*/ 43 w 127"/>
              <a:gd name="T23" fmla="*/ 121 h 122"/>
              <a:gd name="T24" fmla="*/ 43 w 127"/>
              <a:gd name="T25" fmla="*/ 121 h 122"/>
              <a:gd name="T26" fmla="*/ 12 w 127"/>
              <a:gd name="T27" fmla="*/ 99 h 122"/>
              <a:gd name="T28" fmla="*/ 12 w 127"/>
              <a:gd name="T29" fmla="*/ 99 h 122"/>
              <a:gd name="T30" fmla="*/ 19 w 127"/>
              <a:gd name="T31" fmla="*/ 37 h 122"/>
              <a:gd name="T32" fmla="*/ 19 w 127"/>
              <a:gd name="T33" fmla="*/ 37 h 122"/>
              <a:gd name="T34" fmla="*/ 42 w 127"/>
              <a:gd name="T35" fmla="*/ 14 h 122"/>
              <a:gd name="T36" fmla="*/ 42 w 127"/>
              <a:gd name="T37" fmla="*/ 14 h 122"/>
              <a:gd name="T38" fmla="*/ 57 w 127"/>
              <a:gd name="T39" fmla="*/ 4 h 122"/>
              <a:gd name="T40" fmla="*/ 57 w 127"/>
              <a:gd name="T41" fmla="*/ 4 h 122"/>
              <a:gd name="T42" fmla="*/ 75 w 127"/>
              <a:gd name="T43" fmla="*/ 0 h 122"/>
              <a:gd name="T44" fmla="*/ 75 w 127"/>
              <a:gd name="T45" fmla="*/ 0 h 122"/>
              <a:gd name="T46" fmla="*/ 108 w 127"/>
              <a:gd name="T47" fmla="*/ 14 h 122"/>
              <a:gd name="T48" fmla="*/ 112 w 127"/>
              <a:gd name="T49" fmla="*/ 19 h 122"/>
              <a:gd name="T50" fmla="*/ 112 w 127"/>
              <a:gd name="T51" fmla="*/ 19 h 122"/>
              <a:gd name="T52" fmla="*/ 126 w 127"/>
              <a:gd name="T53" fmla="*/ 5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7" h="122">
                <a:moveTo>
                  <a:pt x="126" y="51"/>
                </a:moveTo>
                <a:lnTo>
                  <a:pt x="126" y="51"/>
                </a:lnTo>
                <a:cubicBezTo>
                  <a:pt x="126" y="63"/>
                  <a:pt x="121" y="75"/>
                  <a:pt x="112" y="83"/>
                </a:cubicBezTo>
                <a:lnTo>
                  <a:pt x="89" y="107"/>
                </a:lnTo>
                <a:lnTo>
                  <a:pt x="89" y="107"/>
                </a:lnTo>
                <a:cubicBezTo>
                  <a:pt x="86" y="109"/>
                  <a:pt x="84" y="112"/>
                  <a:pt x="81" y="113"/>
                </a:cubicBezTo>
                <a:lnTo>
                  <a:pt x="81" y="113"/>
                </a:lnTo>
                <a:lnTo>
                  <a:pt x="81" y="113"/>
                </a:lnTo>
                <a:lnTo>
                  <a:pt x="81" y="113"/>
                </a:lnTo>
                <a:cubicBezTo>
                  <a:pt x="72" y="119"/>
                  <a:pt x="63" y="121"/>
                  <a:pt x="54" y="121"/>
                </a:cubicBezTo>
                <a:lnTo>
                  <a:pt x="54" y="121"/>
                </a:lnTo>
                <a:cubicBezTo>
                  <a:pt x="50" y="121"/>
                  <a:pt x="47" y="121"/>
                  <a:pt x="43" y="121"/>
                </a:cubicBezTo>
                <a:lnTo>
                  <a:pt x="43" y="121"/>
                </a:lnTo>
                <a:cubicBezTo>
                  <a:pt x="31" y="118"/>
                  <a:pt x="19" y="110"/>
                  <a:pt x="12" y="99"/>
                </a:cubicBezTo>
                <a:lnTo>
                  <a:pt x="12" y="99"/>
                </a:lnTo>
                <a:cubicBezTo>
                  <a:pt x="0" y="79"/>
                  <a:pt x="2" y="53"/>
                  <a:pt x="19" y="37"/>
                </a:cubicBezTo>
                <a:lnTo>
                  <a:pt x="19" y="37"/>
                </a:lnTo>
                <a:lnTo>
                  <a:pt x="42" y="14"/>
                </a:lnTo>
                <a:lnTo>
                  <a:pt x="42" y="14"/>
                </a:lnTo>
                <a:cubicBezTo>
                  <a:pt x="47" y="9"/>
                  <a:pt x="52" y="6"/>
                  <a:pt x="57" y="4"/>
                </a:cubicBezTo>
                <a:lnTo>
                  <a:pt x="57" y="4"/>
                </a:lnTo>
                <a:cubicBezTo>
                  <a:pt x="63" y="1"/>
                  <a:pt x="69" y="0"/>
                  <a:pt x="75" y="0"/>
                </a:cubicBezTo>
                <a:lnTo>
                  <a:pt x="75" y="0"/>
                </a:lnTo>
                <a:cubicBezTo>
                  <a:pt x="87" y="0"/>
                  <a:pt x="99" y="5"/>
                  <a:pt x="108" y="14"/>
                </a:cubicBezTo>
                <a:lnTo>
                  <a:pt x="112" y="19"/>
                </a:lnTo>
                <a:lnTo>
                  <a:pt x="112" y="19"/>
                </a:lnTo>
                <a:cubicBezTo>
                  <a:pt x="121" y="27"/>
                  <a:pt x="126" y="39"/>
                  <a:pt x="126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" name="Freeform 192"/>
          <p:cNvSpPr>
            <a:spLocks noChangeArrowheads="1"/>
          </p:cNvSpPr>
          <p:nvPr/>
        </p:nvSpPr>
        <p:spPr bwMode="auto">
          <a:xfrm>
            <a:off x="14352648" y="8495744"/>
            <a:ext cx="595113" cy="780786"/>
          </a:xfrm>
          <a:custGeom>
            <a:avLst/>
            <a:gdLst>
              <a:gd name="T0" fmla="*/ 504 w 552"/>
              <a:gd name="T1" fmla="*/ 674 h 723"/>
              <a:gd name="T2" fmla="*/ 47 w 552"/>
              <a:gd name="T3" fmla="*/ 674 h 723"/>
              <a:gd name="T4" fmla="*/ 47 w 552"/>
              <a:gd name="T5" fmla="*/ 384 h 723"/>
              <a:gd name="T6" fmla="*/ 504 w 552"/>
              <a:gd name="T7" fmla="*/ 384 h 723"/>
              <a:gd name="T8" fmla="*/ 504 w 552"/>
              <a:gd name="T9" fmla="*/ 674 h 723"/>
              <a:gd name="T10" fmla="*/ 93 w 552"/>
              <a:gd name="T11" fmla="*/ 228 h 723"/>
              <a:gd name="T12" fmla="*/ 93 w 552"/>
              <a:gd name="T13" fmla="*/ 228 h 723"/>
              <a:gd name="T14" fmla="*/ 275 w 552"/>
              <a:gd name="T15" fmla="*/ 46 h 723"/>
              <a:gd name="T16" fmla="*/ 275 w 552"/>
              <a:gd name="T17" fmla="*/ 46 h 723"/>
              <a:gd name="T18" fmla="*/ 456 w 552"/>
              <a:gd name="T19" fmla="*/ 228 h 723"/>
              <a:gd name="T20" fmla="*/ 457 w 552"/>
              <a:gd name="T21" fmla="*/ 337 h 723"/>
              <a:gd name="T22" fmla="*/ 94 w 552"/>
              <a:gd name="T23" fmla="*/ 337 h 723"/>
              <a:gd name="T24" fmla="*/ 93 w 552"/>
              <a:gd name="T25" fmla="*/ 228 h 723"/>
              <a:gd name="T26" fmla="*/ 518 w 552"/>
              <a:gd name="T27" fmla="*/ 337 h 723"/>
              <a:gd name="T28" fmla="*/ 504 w 552"/>
              <a:gd name="T29" fmla="*/ 337 h 723"/>
              <a:gd name="T30" fmla="*/ 503 w 552"/>
              <a:gd name="T31" fmla="*/ 228 h 723"/>
              <a:gd name="T32" fmla="*/ 503 w 552"/>
              <a:gd name="T33" fmla="*/ 228 h 723"/>
              <a:gd name="T34" fmla="*/ 275 w 552"/>
              <a:gd name="T35" fmla="*/ 0 h 723"/>
              <a:gd name="T36" fmla="*/ 275 w 552"/>
              <a:gd name="T37" fmla="*/ 0 h 723"/>
              <a:gd name="T38" fmla="*/ 46 w 552"/>
              <a:gd name="T39" fmla="*/ 228 h 723"/>
              <a:gd name="T40" fmla="*/ 47 w 552"/>
              <a:gd name="T41" fmla="*/ 337 h 723"/>
              <a:gd name="T42" fmla="*/ 33 w 552"/>
              <a:gd name="T43" fmla="*/ 337 h 723"/>
              <a:gd name="T44" fmla="*/ 33 w 552"/>
              <a:gd name="T45" fmla="*/ 337 h 723"/>
              <a:gd name="T46" fmla="*/ 0 w 552"/>
              <a:gd name="T47" fmla="*/ 370 h 723"/>
              <a:gd name="T48" fmla="*/ 0 w 552"/>
              <a:gd name="T49" fmla="*/ 688 h 723"/>
              <a:gd name="T50" fmla="*/ 0 w 552"/>
              <a:gd name="T51" fmla="*/ 688 h 723"/>
              <a:gd name="T52" fmla="*/ 33 w 552"/>
              <a:gd name="T53" fmla="*/ 722 h 723"/>
              <a:gd name="T54" fmla="*/ 518 w 552"/>
              <a:gd name="T55" fmla="*/ 722 h 723"/>
              <a:gd name="T56" fmla="*/ 518 w 552"/>
              <a:gd name="T57" fmla="*/ 722 h 723"/>
              <a:gd name="T58" fmla="*/ 551 w 552"/>
              <a:gd name="T59" fmla="*/ 688 h 723"/>
              <a:gd name="T60" fmla="*/ 551 w 552"/>
              <a:gd name="T61" fmla="*/ 370 h 723"/>
              <a:gd name="T62" fmla="*/ 551 w 552"/>
              <a:gd name="T63" fmla="*/ 370 h 723"/>
              <a:gd name="T64" fmla="*/ 518 w 552"/>
              <a:gd name="T65" fmla="*/ 337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2" h="723">
                <a:moveTo>
                  <a:pt x="504" y="674"/>
                </a:moveTo>
                <a:lnTo>
                  <a:pt x="47" y="674"/>
                </a:lnTo>
                <a:lnTo>
                  <a:pt x="47" y="384"/>
                </a:lnTo>
                <a:lnTo>
                  <a:pt x="504" y="384"/>
                </a:lnTo>
                <a:lnTo>
                  <a:pt x="504" y="674"/>
                </a:lnTo>
                <a:close/>
                <a:moveTo>
                  <a:pt x="93" y="228"/>
                </a:moveTo>
                <a:lnTo>
                  <a:pt x="93" y="228"/>
                </a:lnTo>
                <a:cubicBezTo>
                  <a:pt x="93" y="128"/>
                  <a:pt x="175" y="46"/>
                  <a:pt x="275" y="46"/>
                </a:cubicBezTo>
                <a:lnTo>
                  <a:pt x="275" y="46"/>
                </a:lnTo>
                <a:cubicBezTo>
                  <a:pt x="375" y="46"/>
                  <a:pt x="456" y="128"/>
                  <a:pt x="456" y="228"/>
                </a:cubicBezTo>
                <a:lnTo>
                  <a:pt x="457" y="337"/>
                </a:lnTo>
                <a:lnTo>
                  <a:pt x="94" y="337"/>
                </a:lnTo>
                <a:lnTo>
                  <a:pt x="93" y="228"/>
                </a:lnTo>
                <a:close/>
                <a:moveTo>
                  <a:pt x="518" y="337"/>
                </a:moveTo>
                <a:lnTo>
                  <a:pt x="504" y="337"/>
                </a:lnTo>
                <a:lnTo>
                  <a:pt x="503" y="228"/>
                </a:lnTo>
                <a:lnTo>
                  <a:pt x="503" y="228"/>
                </a:lnTo>
                <a:cubicBezTo>
                  <a:pt x="503" y="102"/>
                  <a:pt x="400" y="0"/>
                  <a:pt x="275" y="0"/>
                </a:cubicBezTo>
                <a:lnTo>
                  <a:pt x="275" y="0"/>
                </a:lnTo>
                <a:cubicBezTo>
                  <a:pt x="149" y="0"/>
                  <a:pt x="46" y="102"/>
                  <a:pt x="46" y="228"/>
                </a:cubicBezTo>
                <a:lnTo>
                  <a:pt x="47" y="337"/>
                </a:lnTo>
                <a:lnTo>
                  <a:pt x="33" y="337"/>
                </a:lnTo>
                <a:lnTo>
                  <a:pt x="33" y="337"/>
                </a:lnTo>
                <a:cubicBezTo>
                  <a:pt x="14" y="337"/>
                  <a:pt x="0" y="351"/>
                  <a:pt x="0" y="370"/>
                </a:cubicBezTo>
                <a:lnTo>
                  <a:pt x="0" y="688"/>
                </a:lnTo>
                <a:lnTo>
                  <a:pt x="0" y="688"/>
                </a:lnTo>
                <a:cubicBezTo>
                  <a:pt x="0" y="707"/>
                  <a:pt x="14" y="722"/>
                  <a:pt x="33" y="722"/>
                </a:cubicBezTo>
                <a:lnTo>
                  <a:pt x="518" y="722"/>
                </a:lnTo>
                <a:lnTo>
                  <a:pt x="518" y="722"/>
                </a:lnTo>
                <a:cubicBezTo>
                  <a:pt x="536" y="722"/>
                  <a:pt x="551" y="707"/>
                  <a:pt x="551" y="688"/>
                </a:cubicBezTo>
                <a:lnTo>
                  <a:pt x="551" y="370"/>
                </a:lnTo>
                <a:lnTo>
                  <a:pt x="551" y="370"/>
                </a:lnTo>
                <a:cubicBezTo>
                  <a:pt x="551" y="351"/>
                  <a:pt x="536" y="337"/>
                  <a:pt x="518" y="3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1" name="Freeform 193"/>
          <p:cNvSpPr>
            <a:spLocks noChangeArrowheads="1"/>
          </p:cNvSpPr>
          <p:nvPr/>
        </p:nvSpPr>
        <p:spPr bwMode="auto">
          <a:xfrm>
            <a:off x="14776369" y="8995639"/>
            <a:ext cx="52368" cy="142827"/>
          </a:xfrm>
          <a:custGeom>
            <a:avLst/>
            <a:gdLst>
              <a:gd name="T0" fmla="*/ 23 w 47"/>
              <a:gd name="T1" fmla="*/ 131 h 132"/>
              <a:gd name="T2" fmla="*/ 23 w 47"/>
              <a:gd name="T3" fmla="*/ 131 h 132"/>
              <a:gd name="T4" fmla="*/ 46 w 47"/>
              <a:gd name="T5" fmla="*/ 108 h 132"/>
              <a:gd name="T6" fmla="*/ 46 w 47"/>
              <a:gd name="T7" fmla="*/ 23 h 132"/>
              <a:gd name="T8" fmla="*/ 46 w 47"/>
              <a:gd name="T9" fmla="*/ 23 h 132"/>
              <a:gd name="T10" fmla="*/ 23 w 47"/>
              <a:gd name="T11" fmla="*/ 0 h 132"/>
              <a:gd name="T12" fmla="*/ 23 w 47"/>
              <a:gd name="T13" fmla="*/ 0 h 132"/>
              <a:gd name="T14" fmla="*/ 0 w 47"/>
              <a:gd name="T15" fmla="*/ 23 h 132"/>
              <a:gd name="T16" fmla="*/ 0 w 47"/>
              <a:gd name="T17" fmla="*/ 108 h 132"/>
              <a:gd name="T18" fmla="*/ 0 w 47"/>
              <a:gd name="T19" fmla="*/ 108 h 132"/>
              <a:gd name="T20" fmla="*/ 23 w 47"/>
              <a:gd name="T2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132">
                <a:moveTo>
                  <a:pt x="23" y="131"/>
                </a:moveTo>
                <a:lnTo>
                  <a:pt x="23" y="131"/>
                </a:lnTo>
                <a:cubicBezTo>
                  <a:pt x="36" y="131"/>
                  <a:pt x="46" y="121"/>
                  <a:pt x="46" y="108"/>
                </a:cubicBezTo>
                <a:lnTo>
                  <a:pt x="46" y="23"/>
                </a:lnTo>
                <a:lnTo>
                  <a:pt x="46" y="23"/>
                </a:lnTo>
                <a:cubicBezTo>
                  <a:pt x="46" y="11"/>
                  <a:pt x="36" y="0"/>
                  <a:pt x="23" y="0"/>
                </a:cubicBezTo>
                <a:lnTo>
                  <a:pt x="23" y="0"/>
                </a:lnTo>
                <a:cubicBezTo>
                  <a:pt x="10" y="0"/>
                  <a:pt x="0" y="11"/>
                  <a:pt x="0" y="23"/>
                </a:cubicBezTo>
                <a:lnTo>
                  <a:pt x="0" y="108"/>
                </a:lnTo>
                <a:lnTo>
                  <a:pt x="0" y="108"/>
                </a:lnTo>
                <a:cubicBezTo>
                  <a:pt x="0" y="121"/>
                  <a:pt x="10" y="131"/>
                  <a:pt x="23" y="1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" name="Freeform 194"/>
          <p:cNvSpPr>
            <a:spLocks noChangeArrowheads="1"/>
          </p:cNvSpPr>
          <p:nvPr/>
        </p:nvSpPr>
        <p:spPr bwMode="auto">
          <a:xfrm>
            <a:off x="18666013" y="1897153"/>
            <a:ext cx="795070" cy="685568"/>
          </a:xfrm>
          <a:custGeom>
            <a:avLst/>
            <a:gdLst>
              <a:gd name="T0" fmla="*/ 661 w 736"/>
              <a:gd name="T1" fmla="*/ 319 h 637"/>
              <a:gd name="T2" fmla="*/ 367 w 736"/>
              <a:gd name="T3" fmla="*/ 579 h 637"/>
              <a:gd name="T4" fmla="*/ 593 w 736"/>
              <a:gd name="T5" fmla="*/ 353 h 637"/>
              <a:gd name="T6" fmla="*/ 644 w 736"/>
              <a:gd name="T7" fmla="*/ 302 h 637"/>
              <a:gd name="T8" fmla="*/ 688 w 736"/>
              <a:gd name="T9" fmla="*/ 196 h 637"/>
              <a:gd name="T10" fmla="*/ 644 w 736"/>
              <a:gd name="T11" fmla="*/ 90 h 637"/>
              <a:gd name="T12" fmla="*/ 538 w 736"/>
              <a:gd name="T13" fmla="*/ 46 h 637"/>
              <a:gd name="T14" fmla="*/ 432 w 736"/>
              <a:gd name="T15" fmla="*/ 90 h 637"/>
              <a:gd name="T16" fmla="*/ 384 w 736"/>
              <a:gd name="T17" fmla="*/ 138 h 637"/>
              <a:gd name="T18" fmla="*/ 367 w 736"/>
              <a:gd name="T19" fmla="*/ 146 h 637"/>
              <a:gd name="T20" fmla="*/ 302 w 736"/>
              <a:gd name="T21" fmla="*/ 90 h 637"/>
              <a:gd name="T22" fmla="*/ 196 w 736"/>
              <a:gd name="T23" fmla="*/ 46 h 637"/>
              <a:gd name="T24" fmla="*/ 90 w 736"/>
              <a:gd name="T25" fmla="*/ 90 h 637"/>
              <a:gd name="T26" fmla="*/ 46 w 736"/>
              <a:gd name="T27" fmla="*/ 196 h 637"/>
              <a:gd name="T28" fmla="*/ 90 w 736"/>
              <a:gd name="T29" fmla="*/ 302 h 637"/>
              <a:gd name="T30" fmla="*/ 140 w 736"/>
              <a:gd name="T31" fmla="*/ 351 h 637"/>
              <a:gd name="T32" fmla="*/ 367 w 736"/>
              <a:gd name="T33" fmla="*/ 636 h 637"/>
              <a:gd name="T34" fmla="*/ 351 w 736"/>
              <a:gd name="T35" fmla="*/ 629 h 637"/>
              <a:gd name="T36" fmla="*/ 106 w 736"/>
              <a:gd name="T37" fmla="*/ 384 h 637"/>
              <a:gd name="T38" fmla="*/ 57 w 736"/>
              <a:gd name="T39" fmla="*/ 336 h 637"/>
              <a:gd name="T40" fmla="*/ 0 w 736"/>
              <a:gd name="T41" fmla="*/ 196 h 637"/>
              <a:gd name="T42" fmla="*/ 57 w 736"/>
              <a:gd name="T43" fmla="*/ 57 h 637"/>
              <a:gd name="T44" fmla="*/ 196 w 736"/>
              <a:gd name="T45" fmla="*/ 0 h 637"/>
              <a:gd name="T46" fmla="*/ 335 w 736"/>
              <a:gd name="T47" fmla="*/ 57 h 637"/>
              <a:gd name="T48" fmla="*/ 399 w 736"/>
              <a:gd name="T49" fmla="*/ 57 h 637"/>
              <a:gd name="T50" fmla="*/ 538 w 736"/>
              <a:gd name="T51" fmla="*/ 0 h 637"/>
              <a:gd name="T52" fmla="*/ 677 w 736"/>
              <a:gd name="T53" fmla="*/ 57 h 637"/>
              <a:gd name="T54" fmla="*/ 735 w 736"/>
              <a:gd name="T55" fmla="*/ 196 h 637"/>
              <a:gd name="T56" fmla="*/ 677 w 736"/>
              <a:gd name="T57" fmla="*/ 336 h 637"/>
              <a:gd name="T58" fmla="*/ 677 w 736"/>
              <a:gd name="T59" fmla="*/ 336 h 637"/>
              <a:gd name="T60" fmla="*/ 629 w 736"/>
              <a:gd name="T61" fmla="*/ 383 h 637"/>
              <a:gd name="T62" fmla="*/ 384 w 736"/>
              <a:gd name="T63" fmla="*/ 629 h 637"/>
              <a:gd name="T64" fmla="*/ 367 w 736"/>
              <a:gd name="T65" fmla="*/ 636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36" h="637">
                <a:moveTo>
                  <a:pt x="661" y="319"/>
                </a:moveTo>
                <a:lnTo>
                  <a:pt x="661" y="319"/>
                </a:lnTo>
                <a:close/>
                <a:moveTo>
                  <a:pt x="141" y="353"/>
                </a:moveTo>
                <a:lnTo>
                  <a:pt x="367" y="579"/>
                </a:lnTo>
                <a:lnTo>
                  <a:pt x="593" y="353"/>
                </a:lnTo>
                <a:lnTo>
                  <a:pt x="593" y="353"/>
                </a:lnTo>
                <a:cubicBezTo>
                  <a:pt x="594" y="352"/>
                  <a:pt x="595" y="352"/>
                  <a:pt x="595" y="351"/>
                </a:cubicBezTo>
                <a:lnTo>
                  <a:pt x="644" y="302"/>
                </a:lnTo>
                <a:lnTo>
                  <a:pt x="644" y="302"/>
                </a:lnTo>
                <a:cubicBezTo>
                  <a:pt x="672" y="274"/>
                  <a:pt x="688" y="236"/>
                  <a:pt x="688" y="196"/>
                </a:cubicBezTo>
                <a:lnTo>
                  <a:pt x="688" y="196"/>
                </a:lnTo>
                <a:cubicBezTo>
                  <a:pt x="688" y="156"/>
                  <a:pt x="672" y="118"/>
                  <a:pt x="644" y="90"/>
                </a:cubicBezTo>
                <a:lnTo>
                  <a:pt x="644" y="90"/>
                </a:lnTo>
                <a:cubicBezTo>
                  <a:pt x="616" y="62"/>
                  <a:pt x="578" y="46"/>
                  <a:pt x="538" y="46"/>
                </a:cubicBezTo>
                <a:lnTo>
                  <a:pt x="538" y="46"/>
                </a:lnTo>
                <a:cubicBezTo>
                  <a:pt x="498" y="46"/>
                  <a:pt x="461" y="62"/>
                  <a:pt x="432" y="90"/>
                </a:cubicBezTo>
                <a:lnTo>
                  <a:pt x="384" y="138"/>
                </a:lnTo>
                <a:lnTo>
                  <a:pt x="384" y="138"/>
                </a:lnTo>
                <a:cubicBezTo>
                  <a:pt x="379" y="143"/>
                  <a:pt x="373" y="146"/>
                  <a:pt x="367" y="146"/>
                </a:cubicBezTo>
                <a:lnTo>
                  <a:pt x="367" y="146"/>
                </a:lnTo>
                <a:cubicBezTo>
                  <a:pt x="361" y="146"/>
                  <a:pt x="355" y="143"/>
                  <a:pt x="351" y="138"/>
                </a:cubicBezTo>
                <a:lnTo>
                  <a:pt x="302" y="90"/>
                </a:lnTo>
                <a:lnTo>
                  <a:pt x="302" y="90"/>
                </a:lnTo>
                <a:cubicBezTo>
                  <a:pt x="274" y="62"/>
                  <a:pt x="236" y="46"/>
                  <a:pt x="196" y="46"/>
                </a:cubicBezTo>
                <a:lnTo>
                  <a:pt x="196" y="46"/>
                </a:lnTo>
                <a:cubicBezTo>
                  <a:pt x="156" y="46"/>
                  <a:pt x="118" y="62"/>
                  <a:pt x="90" y="90"/>
                </a:cubicBezTo>
                <a:lnTo>
                  <a:pt x="90" y="90"/>
                </a:lnTo>
                <a:cubicBezTo>
                  <a:pt x="62" y="118"/>
                  <a:pt x="46" y="156"/>
                  <a:pt x="46" y="196"/>
                </a:cubicBezTo>
                <a:lnTo>
                  <a:pt x="46" y="196"/>
                </a:lnTo>
                <a:cubicBezTo>
                  <a:pt x="46" y="236"/>
                  <a:pt x="62" y="274"/>
                  <a:pt x="90" y="302"/>
                </a:cubicBezTo>
                <a:lnTo>
                  <a:pt x="140" y="351"/>
                </a:lnTo>
                <a:lnTo>
                  <a:pt x="140" y="351"/>
                </a:lnTo>
                <a:cubicBezTo>
                  <a:pt x="140" y="352"/>
                  <a:pt x="140" y="352"/>
                  <a:pt x="141" y="353"/>
                </a:cubicBezTo>
                <a:close/>
                <a:moveTo>
                  <a:pt x="367" y="636"/>
                </a:moveTo>
                <a:lnTo>
                  <a:pt x="367" y="636"/>
                </a:lnTo>
                <a:cubicBezTo>
                  <a:pt x="361" y="636"/>
                  <a:pt x="355" y="633"/>
                  <a:pt x="351" y="629"/>
                </a:cubicBezTo>
                <a:lnTo>
                  <a:pt x="106" y="384"/>
                </a:lnTo>
                <a:lnTo>
                  <a:pt x="106" y="384"/>
                </a:lnTo>
                <a:cubicBezTo>
                  <a:pt x="106" y="384"/>
                  <a:pt x="105" y="384"/>
                  <a:pt x="105" y="383"/>
                </a:cubicBezTo>
                <a:lnTo>
                  <a:pt x="57" y="336"/>
                </a:lnTo>
                <a:lnTo>
                  <a:pt x="57" y="336"/>
                </a:lnTo>
                <a:cubicBezTo>
                  <a:pt x="20" y="298"/>
                  <a:pt x="0" y="249"/>
                  <a:pt x="0" y="196"/>
                </a:cubicBezTo>
                <a:lnTo>
                  <a:pt x="0" y="196"/>
                </a:lnTo>
                <a:cubicBezTo>
                  <a:pt x="0" y="143"/>
                  <a:pt x="20" y="95"/>
                  <a:pt x="57" y="57"/>
                </a:cubicBezTo>
                <a:lnTo>
                  <a:pt x="57" y="57"/>
                </a:lnTo>
                <a:cubicBezTo>
                  <a:pt x="94" y="20"/>
                  <a:pt x="143" y="0"/>
                  <a:pt x="196" y="0"/>
                </a:cubicBezTo>
                <a:lnTo>
                  <a:pt x="196" y="0"/>
                </a:lnTo>
                <a:cubicBezTo>
                  <a:pt x="248" y="0"/>
                  <a:pt x="298" y="20"/>
                  <a:pt x="335" y="57"/>
                </a:cubicBezTo>
                <a:lnTo>
                  <a:pt x="367" y="89"/>
                </a:lnTo>
                <a:lnTo>
                  <a:pt x="399" y="57"/>
                </a:lnTo>
                <a:lnTo>
                  <a:pt x="399" y="57"/>
                </a:lnTo>
                <a:cubicBezTo>
                  <a:pt x="436" y="20"/>
                  <a:pt x="486" y="0"/>
                  <a:pt x="538" y="0"/>
                </a:cubicBezTo>
                <a:lnTo>
                  <a:pt x="538" y="0"/>
                </a:lnTo>
                <a:cubicBezTo>
                  <a:pt x="591" y="0"/>
                  <a:pt x="640" y="20"/>
                  <a:pt x="677" y="57"/>
                </a:cubicBezTo>
                <a:lnTo>
                  <a:pt x="677" y="57"/>
                </a:lnTo>
                <a:cubicBezTo>
                  <a:pt x="715" y="95"/>
                  <a:pt x="735" y="143"/>
                  <a:pt x="735" y="196"/>
                </a:cubicBezTo>
                <a:lnTo>
                  <a:pt x="735" y="196"/>
                </a:lnTo>
                <a:cubicBezTo>
                  <a:pt x="735" y="249"/>
                  <a:pt x="715" y="298"/>
                  <a:pt x="677" y="336"/>
                </a:cubicBezTo>
                <a:lnTo>
                  <a:pt x="677" y="336"/>
                </a:lnTo>
                <a:lnTo>
                  <a:pt x="677" y="336"/>
                </a:lnTo>
                <a:lnTo>
                  <a:pt x="629" y="383"/>
                </a:lnTo>
                <a:lnTo>
                  <a:pt x="629" y="383"/>
                </a:lnTo>
                <a:cubicBezTo>
                  <a:pt x="629" y="384"/>
                  <a:pt x="628" y="384"/>
                  <a:pt x="628" y="384"/>
                </a:cubicBezTo>
                <a:lnTo>
                  <a:pt x="384" y="629"/>
                </a:lnTo>
                <a:lnTo>
                  <a:pt x="384" y="629"/>
                </a:lnTo>
                <a:cubicBezTo>
                  <a:pt x="379" y="633"/>
                  <a:pt x="373" y="636"/>
                  <a:pt x="367" y="6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" name="CuadroTexto 1133"/>
          <p:cNvSpPr txBox="1"/>
          <p:nvPr/>
        </p:nvSpPr>
        <p:spPr>
          <a:xfrm>
            <a:off x="1161127" y="3843081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1135" name="CuadroTexto 1134"/>
          <p:cNvSpPr txBox="1"/>
          <p:nvPr/>
        </p:nvSpPr>
        <p:spPr>
          <a:xfrm>
            <a:off x="1161127" y="6315471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1136" name="CuadroTexto 1135"/>
          <p:cNvSpPr txBox="1"/>
          <p:nvPr/>
        </p:nvSpPr>
        <p:spPr>
          <a:xfrm>
            <a:off x="10053568" y="3255801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137" name="Rectángulo 1136"/>
          <p:cNvSpPr/>
          <p:nvPr/>
        </p:nvSpPr>
        <p:spPr>
          <a:xfrm>
            <a:off x="9634507" y="3927553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1138" name="CuadroTexto 1137"/>
          <p:cNvSpPr txBox="1"/>
          <p:nvPr/>
        </p:nvSpPr>
        <p:spPr>
          <a:xfrm>
            <a:off x="14456195" y="4720361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139" name="Rectángulo 1138"/>
          <p:cNvSpPr/>
          <p:nvPr/>
        </p:nvSpPr>
        <p:spPr>
          <a:xfrm>
            <a:off x="14037134" y="5392113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1140" name="CuadroTexto 1139"/>
          <p:cNvSpPr txBox="1"/>
          <p:nvPr/>
        </p:nvSpPr>
        <p:spPr>
          <a:xfrm>
            <a:off x="18734888" y="3182597"/>
            <a:ext cx="244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1" name="Rectángulo 1140"/>
          <p:cNvSpPr/>
          <p:nvPr/>
        </p:nvSpPr>
        <p:spPr>
          <a:xfrm>
            <a:off x="18455238" y="3839926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1142" name="CuadroTexto 1141"/>
          <p:cNvSpPr txBox="1"/>
          <p:nvPr/>
        </p:nvSpPr>
        <p:spPr>
          <a:xfrm>
            <a:off x="10027570" y="8323887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1143" name="Rectángulo 1142"/>
          <p:cNvSpPr/>
          <p:nvPr/>
        </p:nvSpPr>
        <p:spPr>
          <a:xfrm>
            <a:off x="9608509" y="8995639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1144" name="CuadroTexto 1143"/>
          <p:cNvSpPr txBox="1"/>
          <p:nvPr/>
        </p:nvSpPr>
        <p:spPr>
          <a:xfrm>
            <a:off x="14456195" y="9827504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1145" name="Rectángulo 1144"/>
          <p:cNvSpPr/>
          <p:nvPr/>
        </p:nvSpPr>
        <p:spPr>
          <a:xfrm>
            <a:off x="14037134" y="10499256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1146" name="CuadroTexto 1145"/>
          <p:cNvSpPr txBox="1"/>
          <p:nvPr/>
        </p:nvSpPr>
        <p:spPr>
          <a:xfrm>
            <a:off x="18807647" y="8297407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1147" name="Rectángulo 1146"/>
          <p:cNvSpPr/>
          <p:nvPr/>
        </p:nvSpPr>
        <p:spPr>
          <a:xfrm>
            <a:off x="18388586" y="8969159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210458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3012440" y="4856666"/>
            <a:ext cx="6977734" cy="3058794"/>
          </a:xfrm>
          <a:custGeom>
            <a:avLst/>
            <a:gdLst>
              <a:gd name="T0" fmla="*/ 6579 w 6690"/>
              <a:gd name="T1" fmla="*/ 2932 h 2933"/>
              <a:gd name="T2" fmla="*/ 110 w 6690"/>
              <a:gd name="T3" fmla="*/ 2932 h 2933"/>
              <a:gd name="T4" fmla="*/ 110 w 6690"/>
              <a:gd name="T5" fmla="*/ 2932 h 2933"/>
              <a:gd name="T6" fmla="*/ 0 w 6690"/>
              <a:gd name="T7" fmla="*/ 2822 h 2933"/>
              <a:gd name="T8" fmla="*/ 0 w 6690"/>
              <a:gd name="T9" fmla="*/ 109 h 2933"/>
              <a:gd name="T10" fmla="*/ 0 w 6690"/>
              <a:gd name="T11" fmla="*/ 109 h 2933"/>
              <a:gd name="T12" fmla="*/ 110 w 6690"/>
              <a:gd name="T13" fmla="*/ 0 h 2933"/>
              <a:gd name="T14" fmla="*/ 6579 w 6690"/>
              <a:gd name="T15" fmla="*/ 0 h 2933"/>
              <a:gd name="T16" fmla="*/ 6579 w 6690"/>
              <a:gd name="T17" fmla="*/ 0 h 2933"/>
              <a:gd name="T18" fmla="*/ 6689 w 6690"/>
              <a:gd name="T19" fmla="*/ 109 h 2933"/>
              <a:gd name="T20" fmla="*/ 6689 w 6690"/>
              <a:gd name="T21" fmla="*/ 2822 h 2933"/>
              <a:gd name="T22" fmla="*/ 6689 w 6690"/>
              <a:gd name="T23" fmla="*/ 2822 h 2933"/>
              <a:gd name="T24" fmla="*/ 6579 w 6690"/>
              <a:gd name="T25" fmla="*/ 2932 h 2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0" h="2933">
                <a:moveTo>
                  <a:pt x="6579" y="2932"/>
                </a:moveTo>
                <a:lnTo>
                  <a:pt x="110" y="2932"/>
                </a:lnTo>
                <a:lnTo>
                  <a:pt x="110" y="2932"/>
                </a:lnTo>
                <a:cubicBezTo>
                  <a:pt x="49" y="2932"/>
                  <a:pt x="0" y="2883"/>
                  <a:pt x="0" y="2822"/>
                </a:cubicBezTo>
                <a:lnTo>
                  <a:pt x="0" y="109"/>
                </a:lnTo>
                <a:lnTo>
                  <a:pt x="0" y="109"/>
                </a:lnTo>
                <a:cubicBezTo>
                  <a:pt x="0" y="49"/>
                  <a:pt x="49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9" y="49"/>
                  <a:pt x="6689" y="109"/>
                </a:cubicBezTo>
                <a:lnTo>
                  <a:pt x="6689" y="2822"/>
                </a:lnTo>
                <a:lnTo>
                  <a:pt x="6689" y="2822"/>
                </a:lnTo>
                <a:cubicBezTo>
                  <a:pt x="6689" y="2883"/>
                  <a:pt x="6640" y="2932"/>
                  <a:pt x="6579" y="2932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1"/>
          <p:cNvSpPr>
            <a:spLocks noChangeArrowheads="1"/>
          </p:cNvSpPr>
          <p:nvPr/>
        </p:nvSpPr>
        <p:spPr bwMode="auto">
          <a:xfrm>
            <a:off x="3224026" y="5068252"/>
            <a:ext cx="6977734" cy="3058794"/>
          </a:xfrm>
          <a:custGeom>
            <a:avLst/>
            <a:gdLst>
              <a:gd name="T0" fmla="*/ 6579 w 6690"/>
              <a:gd name="T1" fmla="*/ 2932 h 2933"/>
              <a:gd name="T2" fmla="*/ 110 w 6690"/>
              <a:gd name="T3" fmla="*/ 2932 h 2933"/>
              <a:gd name="T4" fmla="*/ 110 w 6690"/>
              <a:gd name="T5" fmla="*/ 2932 h 2933"/>
              <a:gd name="T6" fmla="*/ 0 w 6690"/>
              <a:gd name="T7" fmla="*/ 2823 h 2933"/>
              <a:gd name="T8" fmla="*/ 0 w 6690"/>
              <a:gd name="T9" fmla="*/ 110 h 2933"/>
              <a:gd name="T10" fmla="*/ 0 w 6690"/>
              <a:gd name="T11" fmla="*/ 110 h 2933"/>
              <a:gd name="T12" fmla="*/ 110 w 6690"/>
              <a:gd name="T13" fmla="*/ 0 h 2933"/>
              <a:gd name="T14" fmla="*/ 6579 w 6690"/>
              <a:gd name="T15" fmla="*/ 0 h 2933"/>
              <a:gd name="T16" fmla="*/ 6579 w 6690"/>
              <a:gd name="T17" fmla="*/ 0 h 2933"/>
              <a:gd name="T18" fmla="*/ 6689 w 6690"/>
              <a:gd name="T19" fmla="*/ 110 h 2933"/>
              <a:gd name="T20" fmla="*/ 6689 w 6690"/>
              <a:gd name="T21" fmla="*/ 2823 h 2933"/>
              <a:gd name="T22" fmla="*/ 6689 w 6690"/>
              <a:gd name="T23" fmla="*/ 2823 h 2933"/>
              <a:gd name="T24" fmla="*/ 6579 w 6690"/>
              <a:gd name="T25" fmla="*/ 2932 h 2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0" h="2933">
                <a:moveTo>
                  <a:pt x="6579" y="2932"/>
                </a:moveTo>
                <a:lnTo>
                  <a:pt x="110" y="2932"/>
                </a:lnTo>
                <a:lnTo>
                  <a:pt x="110" y="2932"/>
                </a:lnTo>
                <a:cubicBezTo>
                  <a:pt x="50" y="2932"/>
                  <a:pt x="0" y="2883"/>
                  <a:pt x="0" y="2823"/>
                </a:cubicBezTo>
                <a:lnTo>
                  <a:pt x="0" y="110"/>
                </a:lnTo>
                <a:lnTo>
                  <a:pt x="0" y="110"/>
                </a:lnTo>
                <a:cubicBezTo>
                  <a:pt x="0" y="50"/>
                  <a:pt x="50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9" y="50"/>
                  <a:pt x="6689" y="110"/>
                </a:cubicBezTo>
                <a:lnTo>
                  <a:pt x="6689" y="2823"/>
                </a:lnTo>
                <a:lnTo>
                  <a:pt x="6689" y="2823"/>
                </a:lnTo>
                <a:cubicBezTo>
                  <a:pt x="6689" y="2883"/>
                  <a:pt x="6640" y="2932"/>
                  <a:pt x="6579" y="29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2"/>
          <p:cNvSpPr>
            <a:spLocks noChangeArrowheads="1"/>
          </p:cNvSpPr>
          <p:nvPr/>
        </p:nvSpPr>
        <p:spPr bwMode="auto">
          <a:xfrm>
            <a:off x="3435612" y="5279838"/>
            <a:ext cx="6977734" cy="3058794"/>
          </a:xfrm>
          <a:custGeom>
            <a:avLst/>
            <a:gdLst>
              <a:gd name="T0" fmla="*/ 6579 w 6689"/>
              <a:gd name="T1" fmla="*/ 2933 h 2934"/>
              <a:gd name="T2" fmla="*/ 110 w 6689"/>
              <a:gd name="T3" fmla="*/ 2933 h 2934"/>
              <a:gd name="T4" fmla="*/ 110 w 6689"/>
              <a:gd name="T5" fmla="*/ 2933 h 2934"/>
              <a:gd name="T6" fmla="*/ 0 w 6689"/>
              <a:gd name="T7" fmla="*/ 2822 h 2934"/>
              <a:gd name="T8" fmla="*/ 0 w 6689"/>
              <a:gd name="T9" fmla="*/ 110 h 2934"/>
              <a:gd name="T10" fmla="*/ 0 w 6689"/>
              <a:gd name="T11" fmla="*/ 110 h 2934"/>
              <a:gd name="T12" fmla="*/ 110 w 6689"/>
              <a:gd name="T13" fmla="*/ 0 h 2934"/>
              <a:gd name="T14" fmla="*/ 6579 w 6689"/>
              <a:gd name="T15" fmla="*/ 0 h 2934"/>
              <a:gd name="T16" fmla="*/ 6579 w 6689"/>
              <a:gd name="T17" fmla="*/ 0 h 2934"/>
              <a:gd name="T18" fmla="*/ 6688 w 6689"/>
              <a:gd name="T19" fmla="*/ 110 h 2934"/>
              <a:gd name="T20" fmla="*/ 6688 w 6689"/>
              <a:gd name="T21" fmla="*/ 2822 h 2934"/>
              <a:gd name="T22" fmla="*/ 6688 w 6689"/>
              <a:gd name="T23" fmla="*/ 2822 h 2934"/>
              <a:gd name="T24" fmla="*/ 6579 w 6689"/>
              <a:gd name="T25" fmla="*/ 2933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89" h="2934">
                <a:moveTo>
                  <a:pt x="6579" y="2933"/>
                </a:moveTo>
                <a:lnTo>
                  <a:pt x="110" y="2933"/>
                </a:lnTo>
                <a:lnTo>
                  <a:pt x="110" y="2933"/>
                </a:lnTo>
                <a:cubicBezTo>
                  <a:pt x="49" y="2933"/>
                  <a:pt x="0" y="2883"/>
                  <a:pt x="0" y="2822"/>
                </a:cubicBezTo>
                <a:lnTo>
                  <a:pt x="0" y="110"/>
                </a:lnTo>
                <a:lnTo>
                  <a:pt x="0" y="110"/>
                </a:lnTo>
                <a:cubicBezTo>
                  <a:pt x="0" y="50"/>
                  <a:pt x="49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8" y="50"/>
                  <a:pt x="6688" y="110"/>
                </a:cubicBezTo>
                <a:lnTo>
                  <a:pt x="6688" y="2822"/>
                </a:lnTo>
                <a:lnTo>
                  <a:pt x="6688" y="2822"/>
                </a:lnTo>
                <a:cubicBezTo>
                  <a:pt x="6688" y="2883"/>
                  <a:pt x="6640" y="2933"/>
                  <a:pt x="6579" y="2933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4"/>
          <p:cNvSpPr>
            <a:spLocks noChangeArrowheads="1"/>
          </p:cNvSpPr>
          <p:nvPr/>
        </p:nvSpPr>
        <p:spPr bwMode="auto">
          <a:xfrm>
            <a:off x="3688596" y="5739807"/>
            <a:ext cx="1720285" cy="1715684"/>
          </a:xfrm>
          <a:custGeom>
            <a:avLst/>
            <a:gdLst>
              <a:gd name="T0" fmla="*/ 1647 w 1648"/>
              <a:gd name="T1" fmla="*/ 823 h 1646"/>
              <a:gd name="T2" fmla="*/ 1647 w 1648"/>
              <a:gd name="T3" fmla="*/ 823 h 1646"/>
              <a:gd name="T4" fmla="*/ 823 w 1648"/>
              <a:gd name="T5" fmla="*/ 1645 h 1646"/>
              <a:gd name="T6" fmla="*/ 823 w 1648"/>
              <a:gd name="T7" fmla="*/ 1645 h 1646"/>
              <a:gd name="T8" fmla="*/ 0 w 1648"/>
              <a:gd name="T9" fmla="*/ 823 h 1646"/>
              <a:gd name="T10" fmla="*/ 0 w 1648"/>
              <a:gd name="T11" fmla="*/ 823 h 1646"/>
              <a:gd name="T12" fmla="*/ 823 w 1648"/>
              <a:gd name="T13" fmla="*/ 0 h 1646"/>
              <a:gd name="T14" fmla="*/ 823 w 1648"/>
              <a:gd name="T15" fmla="*/ 0 h 1646"/>
              <a:gd name="T16" fmla="*/ 1647 w 1648"/>
              <a:gd name="T17" fmla="*/ 823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8" h="1646">
                <a:moveTo>
                  <a:pt x="1647" y="823"/>
                </a:moveTo>
                <a:lnTo>
                  <a:pt x="1647" y="823"/>
                </a:lnTo>
                <a:cubicBezTo>
                  <a:pt x="1647" y="1278"/>
                  <a:pt x="1278" y="1645"/>
                  <a:pt x="823" y="1645"/>
                </a:cubicBezTo>
                <a:lnTo>
                  <a:pt x="823" y="1645"/>
                </a:lnTo>
                <a:cubicBezTo>
                  <a:pt x="368" y="1645"/>
                  <a:pt x="0" y="1278"/>
                  <a:pt x="0" y="823"/>
                </a:cubicBezTo>
                <a:lnTo>
                  <a:pt x="0" y="823"/>
                </a:lnTo>
                <a:cubicBezTo>
                  <a:pt x="0" y="368"/>
                  <a:pt x="368" y="0"/>
                  <a:pt x="823" y="0"/>
                </a:cubicBezTo>
                <a:lnTo>
                  <a:pt x="823" y="0"/>
                </a:lnTo>
                <a:cubicBezTo>
                  <a:pt x="1278" y="0"/>
                  <a:pt x="1647" y="368"/>
                  <a:pt x="1647" y="823"/>
                </a:cubicBezTo>
              </a:path>
            </a:pathLst>
          </a:custGeom>
          <a:solidFill>
            <a:schemeClr val="bg1"/>
          </a:solidFill>
          <a:ln w="111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5"/>
          <p:cNvSpPr>
            <a:spLocks noChangeArrowheads="1"/>
          </p:cNvSpPr>
          <p:nvPr/>
        </p:nvSpPr>
        <p:spPr bwMode="auto">
          <a:xfrm>
            <a:off x="3012440" y="8927392"/>
            <a:ext cx="6977734" cy="3063395"/>
          </a:xfrm>
          <a:custGeom>
            <a:avLst/>
            <a:gdLst>
              <a:gd name="T0" fmla="*/ 6579 w 6690"/>
              <a:gd name="T1" fmla="*/ 2934 h 2935"/>
              <a:gd name="T2" fmla="*/ 110 w 6690"/>
              <a:gd name="T3" fmla="*/ 2934 h 2935"/>
              <a:gd name="T4" fmla="*/ 110 w 6690"/>
              <a:gd name="T5" fmla="*/ 2934 h 2935"/>
              <a:gd name="T6" fmla="*/ 0 w 6690"/>
              <a:gd name="T7" fmla="*/ 2824 h 2935"/>
              <a:gd name="T8" fmla="*/ 0 w 6690"/>
              <a:gd name="T9" fmla="*/ 110 h 2935"/>
              <a:gd name="T10" fmla="*/ 0 w 6690"/>
              <a:gd name="T11" fmla="*/ 110 h 2935"/>
              <a:gd name="T12" fmla="*/ 110 w 6690"/>
              <a:gd name="T13" fmla="*/ 0 h 2935"/>
              <a:gd name="T14" fmla="*/ 6579 w 6690"/>
              <a:gd name="T15" fmla="*/ 0 h 2935"/>
              <a:gd name="T16" fmla="*/ 6579 w 6690"/>
              <a:gd name="T17" fmla="*/ 0 h 2935"/>
              <a:gd name="T18" fmla="*/ 6689 w 6690"/>
              <a:gd name="T19" fmla="*/ 110 h 2935"/>
              <a:gd name="T20" fmla="*/ 6689 w 6690"/>
              <a:gd name="T21" fmla="*/ 2824 h 2935"/>
              <a:gd name="T22" fmla="*/ 6689 w 6690"/>
              <a:gd name="T23" fmla="*/ 2824 h 2935"/>
              <a:gd name="T24" fmla="*/ 6579 w 6690"/>
              <a:gd name="T25" fmla="*/ 2934 h 2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0" h="2935">
                <a:moveTo>
                  <a:pt x="6579" y="2934"/>
                </a:moveTo>
                <a:lnTo>
                  <a:pt x="110" y="2934"/>
                </a:lnTo>
                <a:lnTo>
                  <a:pt x="110" y="2934"/>
                </a:lnTo>
                <a:cubicBezTo>
                  <a:pt x="49" y="2934"/>
                  <a:pt x="0" y="2884"/>
                  <a:pt x="0" y="2824"/>
                </a:cubicBezTo>
                <a:lnTo>
                  <a:pt x="0" y="110"/>
                </a:lnTo>
                <a:lnTo>
                  <a:pt x="0" y="110"/>
                </a:lnTo>
                <a:cubicBezTo>
                  <a:pt x="0" y="49"/>
                  <a:pt x="49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9" y="49"/>
                  <a:pt x="6689" y="110"/>
                </a:cubicBezTo>
                <a:lnTo>
                  <a:pt x="6689" y="2824"/>
                </a:lnTo>
                <a:lnTo>
                  <a:pt x="6689" y="2824"/>
                </a:lnTo>
                <a:cubicBezTo>
                  <a:pt x="6689" y="2884"/>
                  <a:pt x="6640" y="2934"/>
                  <a:pt x="6579" y="2934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6"/>
          <p:cNvSpPr>
            <a:spLocks noChangeArrowheads="1"/>
          </p:cNvSpPr>
          <p:nvPr/>
        </p:nvSpPr>
        <p:spPr bwMode="auto">
          <a:xfrm>
            <a:off x="3224026" y="9143579"/>
            <a:ext cx="6977734" cy="3058794"/>
          </a:xfrm>
          <a:custGeom>
            <a:avLst/>
            <a:gdLst>
              <a:gd name="T0" fmla="*/ 6579 w 6690"/>
              <a:gd name="T1" fmla="*/ 2933 h 2934"/>
              <a:gd name="T2" fmla="*/ 110 w 6690"/>
              <a:gd name="T3" fmla="*/ 2933 h 2934"/>
              <a:gd name="T4" fmla="*/ 110 w 6690"/>
              <a:gd name="T5" fmla="*/ 2933 h 2934"/>
              <a:gd name="T6" fmla="*/ 0 w 6690"/>
              <a:gd name="T7" fmla="*/ 2824 h 2934"/>
              <a:gd name="T8" fmla="*/ 0 w 6690"/>
              <a:gd name="T9" fmla="*/ 110 h 2934"/>
              <a:gd name="T10" fmla="*/ 0 w 6690"/>
              <a:gd name="T11" fmla="*/ 110 h 2934"/>
              <a:gd name="T12" fmla="*/ 110 w 6690"/>
              <a:gd name="T13" fmla="*/ 0 h 2934"/>
              <a:gd name="T14" fmla="*/ 6579 w 6690"/>
              <a:gd name="T15" fmla="*/ 0 h 2934"/>
              <a:gd name="T16" fmla="*/ 6579 w 6690"/>
              <a:gd name="T17" fmla="*/ 0 h 2934"/>
              <a:gd name="T18" fmla="*/ 6689 w 6690"/>
              <a:gd name="T19" fmla="*/ 110 h 2934"/>
              <a:gd name="T20" fmla="*/ 6689 w 6690"/>
              <a:gd name="T21" fmla="*/ 2824 h 2934"/>
              <a:gd name="T22" fmla="*/ 6689 w 6690"/>
              <a:gd name="T23" fmla="*/ 2824 h 2934"/>
              <a:gd name="T24" fmla="*/ 6579 w 6690"/>
              <a:gd name="T25" fmla="*/ 2933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0" h="2934">
                <a:moveTo>
                  <a:pt x="6579" y="2933"/>
                </a:moveTo>
                <a:lnTo>
                  <a:pt x="110" y="2933"/>
                </a:lnTo>
                <a:lnTo>
                  <a:pt x="110" y="2933"/>
                </a:lnTo>
                <a:cubicBezTo>
                  <a:pt x="50" y="2933"/>
                  <a:pt x="0" y="2884"/>
                  <a:pt x="0" y="2824"/>
                </a:cubicBezTo>
                <a:lnTo>
                  <a:pt x="0" y="110"/>
                </a:lnTo>
                <a:lnTo>
                  <a:pt x="0" y="110"/>
                </a:lnTo>
                <a:cubicBezTo>
                  <a:pt x="0" y="49"/>
                  <a:pt x="50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9" y="49"/>
                  <a:pt x="6689" y="110"/>
                </a:cubicBezTo>
                <a:lnTo>
                  <a:pt x="6689" y="2824"/>
                </a:lnTo>
                <a:lnTo>
                  <a:pt x="6689" y="2824"/>
                </a:lnTo>
                <a:cubicBezTo>
                  <a:pt x="6689" y="2884"/>
                  <a:pt x="6640" y="2933"/>
                  <a:pt x="6579" y="29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7"/>
          <p:cNvSpPr>
            <a:spLocks noChangeArrowheads="1"/>
          </p:cNvSpPr>
          <p:nvPr/>
        </p:nvSpPr>
        <p:spPr bwMode="auto">
          <a:xfrm>
            <a:off x="3435612" y="9355164"/>
            <a:ext cx="6977734" cy="3058794"/>
          </a:xfrm>
          <a:custGeom>
            <a:avLst/>
            <a:gdLst>
              <a:gd name="T0" fmla="*/ 6579 w 6689"/>
              <a:gd name="T1" fmla="*/ 2933 h 2934"/>
              <a:gd name="T2" fmla="*/ 110 w 6689"/>
              <a:gd name="T3" fmla="*/ 2933 h 2934"/>
              <a:gd name="T4" fmla="*/ 110 w 6689"/>
              <a:gd name="T5" fmla="*/ 2933 h 2934"/>
              <a:gd name="T6" fmla="*/ 0 w 6689"/>
              <a:gd name="T7" fmla="*/ 2823 h 2934"/>
              <a:gd name="T8" fmla="*/ 0 w 6689"/>
              <a:gd name="T9" fmla="*/ 110 h 2934"/>
              <a:gd name="T10" fmla="*/ 0 w 6689"/>
              <a:gd name="T11" fmla="*/ 110 h 2934"/>
              <a:gd name="T12" fmla="*/ 110 w 6689"/>
              <a:gd name="T13" fmla="*/ 0 h 2934"/>
              <a:gd name="T14" fmla="*/ 6579 w 6689"/>
              <a:gd name="T15" fmla="*/ 0 h 2934"/>
              <a:gd name="T16" fmla="*/ 6579 w 6689"/>
              <a:gd name="T17" fmla="*/ 0 h 2934"/>
              <a:gd name="T18" fmla="*/ 6688 w 6689"/>
              <a:gd name="T19" fmla="*/ 110 h 2934"/>
              <a:gd name="T20" fmla="*/ 6688 w 6689"/>
              <a:gd name="T21" fmla="*/ 2823 h 2934"/>
              <a:gd name="T22" fmla="*/ 6688 w 6689"/>
              <a:gd name="T23" fmla="*/ 2823 h 2934"/>
              <a:gd name="T24" fmla="*/ 6579 w 6689"/>
              <a:gd name="T25" fmla="*/ 2933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89" h="2934">
                <a:moveTo>
                  <a:pt x="6579" y="2933"/>
                </a:moveTo>
                <a:lnTo>
                  <a:pt x="110" y="2933"/>
                </a:lnTo>
                <a:lnTo>
                  <a:pt x="110" y="2933"/>
                </a:lnTo>
                <a:cubicBezTo>
                  <a:pt x="49" y="2933"/>
                  <a:pt x="0" y="2884"/>
                  <a:pt x="0" y="2823"/>
                </a:cubicBezTo>
                <a:lnTo>
                  <a:pt x="0" y="110"/>
                </a:lnTo>
                <a:lnTo>
                  <a:pt x="0" y="110"/>
                </a:lnTo>
                <a:cubicBezTo>
                  <a:pt x="0" y="49"/>
                  <a:pt x="49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8" y="49"/>
                  <a:pt x="6688" y="110"/>
                </a:cubicBezTo>
                <a:lnTo>
                  <a:pt x="6688" y="2823"/>
                </a:lnTo>
                <a:lnTo>
                  <a:pt x="6688" y="2823"/>
                </a:lnTo>
                <a:cubicBezTo>
                  <a:pt x="6688" y="2884"/>
                  <a:pt x="6640" y="2933"/>
                  <a:pt x="6579" y="2933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9"/>
          <p:cNvSpPr>
            <a:spLocks noChangeArrowheads="1"/>
          </p:cNvSpPr>
          <p:nvPr/>
        </p:nvSpPr>
        <p:spPr bwMode="auto">
          <a:xfrm>
            <a:off x="3688596" y="9810533"/>
            <a:ext cx="1720285" cy="1720285"/>
          </a:xfrm>
          <a:custGeom>
            <a:avLst/>
            <a:gdLst>
              <a:gd name="T0" fmla="*/ 1647 w 1648"/>
              <a:gd name="T1" fmla="*/ 824 h 1648"/>
              <a:gd name="T2" fmla="*/ 1647 w 1648"/>
              <a:gd name="T3" fmla="*/ 824 h 1648"/>
              <a:gd name="T4" fmla="*/ 823 w 1648"/>
              <a:gd name="T5" fmla="*/ 1647 h 1648"/>
              <a:gd name="T6" fmla="*/ 823 w 1648"/>
              <a:gd name="T7" fmla="*/ 1647 h 1648"/>
              <a:gd name="T8" fmla="*/ 0 w 1648"/>
              <a:gd name="T9" fmla="*/ 824 h 1648"/>
              <a:gd name="T10" fmla="*/ 0 w 1648"/>
              <a:gd name="T11" fmla="*/ 824 h 1648"/>
              <a:gd name="T12" fmla="*/ 823 w 1648"/>
              <a:gd name="T13" fmla="*/ 0 h 1648"/>
              <a:gd name="T14" fmla="*/ 823 w 1648"/>
              <a:gd name="T15" fmla="*/ 0 h 1648"/>
              <a:gd name="T16" fmla="*/ 1647 w 1648"/>
              <a:gd name="T17" fmla="*/ 824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8" h="1648">
                <a:moveTo>
                  <a:pt x="1647" y="824"/>
                </a:moveTo>
                <a:lnTo>
                  <a:pt x="1647" y="824"/>
                </a:lnTo>
                <a:cubicBezTo>
                  <a:pt x="1647" y="1279"/>
                  <a:pt x="1278" y="1647"/>
                  <a:pt x="823" y="1647"/>
                </a:cubicBezTo>
                <a:lnTo>
                  <a:pt x="823" y="1647"/>
                </a:lnTo>
                <a:cubicBezTo>
                  <a:pt x="368" y="1647"/>
                  <a:pt x="0" y="1279"/>
                  <a:pt x="0" y="824"/>
                </a:cubicBezTo>
                <a:lnTo>
                  <a:pt x="0" y="824"/>
                </a:lnTo>
                <a:cubicBezTo>
                  <a:pt x="0" y="369"/>
                  <a:pt x="368" y="0"/>
                  <a:pt x="823" y="0"/>
                </a:cubicBezTo>
                <a:lnTo>
                  <a:pt x="823" y="0"/>
                </a:lnTo>
                <a:cubicBezTo>
                  <a:pt x="1278" y="0"/>
                  <a:pt x="1647" y="369"/>
                  <a:pt x="1647" y="824"/>
                </a:cubicBezTo>
              </a:path>
            </a:pathLst>
          </a:custGeom>
          <a:solidFill>
            <a:schemeClr val="bg1"/>
          </a:solidFill>
          <a:ln w="111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0"/>
          <p:cNvSpPr>
            <a:spLocks noChangeArrowheads="1"/>
          </p:cNvSpPr>
          <p:nvPr/>
        </p:nvSpPr>
        <p:spPr bwMode="auto">
          <a:xfrm>
            <a:off x="14387479" y="4856666"/>
            <a:ext cx="6977731" cy="3058794"/>
          </a:xfrm>
          <a:custGeom>
            <a:avLst/>
            <a:gdLst>
              <a:gd name="T0" fmla="*/ 110 w 6690"/>
              <a:gd name="T1" fmla="*/ 2932 h 2933"/>
              <a:gd name="T2" fmla="*/ 6579 w 6690"/>
              <a:gd name="T3" fmla="*/ 2932 h 2933"/>
              <a:gd name="T4" fmla="*/ 6579 w 6690"/>
              <a:gd name="T5" fmla="*/ 2932 h 2933"/>
              <a:gd name="T6" fmla="*/ 6689 w 6690"/>
              <a:gd name="T7" fmla="*/ 2822 h 2933"/>
              <a:gd name="T8" fmla="*/ 6689 w 6690"/>
              <a:gd name="T9" fmla="*/ 109 h 2933"/>
              <a:gd name="T10" fmla="*/ 6689 w 6690"/>
              <a:gd name="T11" fmla="*/ 109 h 2933"/>
              <a:gd name="T12" fmla="*/ 6579 w 6690"/>
              <a:gd name="T13" fmla="*/ 0 h 2933"/>
              <a:gd name="T14" fmla="*/ 110 w 6690"/>
              <a:gd name="T15" fmla="*/ 0 h 2933"/>
              <a:gd name="T16" fmla="*/ 110 w 6690"/>
              <a:gd name="T17" fmla="*/ 0 h 2933"/>
              <a:gd name="T18" fmla="*/ 0 w 6690"/>
              <a:gd name="T19" fmla="*/ 109 h 2933"/>
              <a:gd name="T20" fmla="*/ 0 w 6690"/>
              <a:gd name="T21" fmla="*/ 2822 h 2933"/>
              <a:gd name="T22" fmla="*/ 0 w 6690"/>
              <a:gd name="T23" fmla="*/ 2822 h 2933"/>
              <a:gd name="T24" fmla="*/ 110 w 6690"/>
              <a:gd name="T25" fmla="*/ 2932 h 2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0" h="2933">
                <a:moveTo>
                  <a:pt x="110" y="2932"/>
                </a:moveTo>
                <a:lnTo>
                  <a:pt x="6579" y="2932"/>
                </a:lnTo>
                <a:lnTo>
                  <a:pt x="6579" y="2932"/>
                </a:lnTo>
                <a:cubicBezTo>
                  <a:pt x="6640" y="2932"/>
                  <a:pt x="6689" y="2883"/>
                  <a:pt x="6689" y="2822"/>
                </a:cubicBezTo>
                <a:lnTo>
                  <a:pt x="6689" y="109"/>
                </a:lnTo>
                <a:lnTo>
                  <a:pt x="6689" y="109"/>
                </a:lnTo>
                <a:cubicBezTo>
                  <a:pt x="6689" y="49"/>
                  <a:pt x="6640" y="0"/>
                  <a:pt x="6579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49"/>
                  <a:pt x="0" y="109"/>
                </a:cubicBezTo>
                <a:lnTo>
                  <a:pt x="0" y="2822"/>
                </a:lnTo>
                <a:lnTo>
                  <a:pt x="0" y="2822"/>
                </a:lnTo>
                <a:cubicBezTo>
                  <a:pt x="0" y="2883"/>
                  <a:pt x="49" y="2932"/>
                  <a:pt x="110" y="2932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1"/>
          <p:cNvSpPr>
            <a:spLocks noChangeArrowheads="1"/>
          </p:cNvSpPr>
          <p:nvPr/>
        </p:nvSpPr>
        <p:spPr bwMode="auto">
          <a:xfrm>
            <a:off x="14171292" y="5068252"/>
            <a:ext cx="6977734" cy="3058794"/>
          </a:xfrm>
          <a:custGeom>
            <a:avLst/>
            <a:gdLst>
              <a:gd name="T0" fmla="*/ 110 w 6690"/>
              <a:gd name="T1" fmla="*/ 2932 h 2933"/>
              <a:gd name="T2" fmla="*/ 6579 w 6690"/>
              <a:gd name="T3" fmla="*/ 2932 h 2933"/>
              <a:gd name="T4" fmla="*/ 6579 w 6690"/>
              <a:gd name="T5" fmla="*/ 2932 h 2933"/>
              <a:gd name="T6" fmla="*/ 6689 w 6690"/>
              <a:gd name="T7" fmla="*/ 2823 h 2933"/>
              <a:gd name="T8" fmla="*/ 6689 w 6690"/>
              <a:gd name="T9" fmla="*/ 110 h 2933"/>
              <a:gd name="T10" fmla="*/ 6689 w 6690"/>
              <a:gd name="T11" fmla="*/ 110 h 2933"/>
              <a:gd name="T12" fmla="*/ 6579 w 6690"/>
              <a:gd name="T13" fmla="*/ 0 h 2933"/>
              <a:gd name="T14" fmla="*/ 110 w 6690"/>
              <a:gd name="T15" fmla="*/ 0 h 2933"/>
              <a:gd name="T16" fmla="*/ 110 w 6690"/>
              <a:gd name="T17" fmla="*/ 0 h 2933"/>
              <a:gd name="T18" fmla="*/ 0 w 6690"/>
              <a:gd name="T19" fmla="*/ 110 h 2933"/>
              <a:gd name="T20" fmla="*/ 0 w 6690"/>
              <a:gd name="T21" fmla="*/ 2823 h 2933"/>
              <a:gd name="T22" fmla="*/ 0 w 6690"/>
              <a:gd name="T23" fmla="*/ 2823 h 2933"/>
              <a:gd name="T24" fmla="*/ 110 w 6690"/>
              <a:gd name="T25" fmla="*/ 2932 h 2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0" h="2933">
                <a:moveTo>
                  <a:pt x="110" y="2932"/>
                </a:moveTo>
                <a:lnTo>
                  <a:pt x="6579" y="2932"/>
                </a:lnTo>
                <a:lnTo>
                  <a:pt x="6579" y="2932"/>
                </a:lnTo>
                <a:cubicBezTo>
                  <a:pt x="6640" y="2932"/>
                  <a:pt x="6689" y="2883"/>
                  <a:pt x="6689" y="2823"/>
                </a:cubicBezTo>
                <a:lnTo>
                  <a:pt x="6689" y="110"/>
                </a:lnTo>
                <a:lnTo>
                  <a:pt x="6689" y="110"/>
                </a:lnTo>
                <a:cubicBezTo>
                  <a:pt x="6689" y="50"/>
                  <a:pt x="6640" y="0"/>
                  <a:pt x="6579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50" y="0"/>
                  <a:pt x="0" y="50"/>
                  <a:pt x="0" y="110"/>
                </a:cubicBezTo>
                <a:lnTo>
                  <a:pt x="0" y="2823"/>
                </a:lnTo>
                <a:lnTo>
                  <a:pt x="0" y="2823"/>
                </a:lnTo>
                <a:cubicBezTo>
                  <a:pt x="0" y="2883"/>
                  <a:pt x="50" y="2932"/>
                  <a:pt x="110" y="29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2"/>
          <p:cNvSpPr>
            <a:spLocks noChangeArrowheads="1"/>
          </p:cNvSpPr>
          <p:nvPr/>
        </p:nvSpPr>
        <p:spPr bwMode="auto">
          <a:xfrm>
            <a:off x="13959706" y="5279838"/>
            <a:ext cx="6977734" cy="3058794"/>
          </a:xfrm>
          <a:custGeom>
            <a:avLst/>
            <a:gdLst>
              <a:gd name="T0" fmla="*/ 109 w 6689"/>
              <a:gd name="T1" fmla="*/ 2933 h 2934"/>
              <a:gd name="T2" fmla="*/ 6579 w 6689"/>
              <a:gd name="T3" fmla="*/ 2933 h 2934"/>
              <a:gd name="T4" fmla="*/ 6579 w 6689"/>
              <a:gd name="T5" fmla="*/ 2933 h 2934"/>
              <a:gd name="T6" fmla="*/ 6688 w 6689"/>
              <a:gd name="T7" fmla="*/ 2822 h 2934"/>
              <a:gd name="T8" fmla="*/ 6688 w 6689"/>
              <a:gd name="T9" fmla="*/ 110 h 2934"/>
              <a:gd name="T10" fmla="*/ 6688 w 6689"/>
              <a:gd name="T11" fmla="*/ 110 h 2934"/>
              <a:gd name="T12" fmla="*/ 6579 w 6689"/>
              <a:gd name="T13" fmla="*/ 0 h 2934"/>
              <a:gd name="T14" fmla="*/ 109 w 6689"/>
              <a:gd name="T15" fmla="*/ 0 h 2934"/>
              <a:gd name="T16" fmla="*/ 109 w 6689"/>
              <a:gd name="T17" fmla="*/ 0 h 2934"/>
              <a:gd name="T18" fmla="*/ 0 w 6689"/>
              <a:gd name="T19" fmla="*/ 110 h 2934"/>
              <a:gd name="T20" fmla="*/ 0 w 6689"/>
              <a:gd name="T21" fmla="*/ 2822 h 2934"/>
              <a:gd name="T22" fmla="*/ 0 w 6689"/>
              <a:gd name="T23" fmla="*/ 2822 h 2934"/>
              <a:gd name="T24" fmla="*/ 109 w 6689"/>
              <a:gd name="T25" fmla="*/ 2933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89" h="2934">
                <a:moveTo>
                  <a:pt x="109" y="2933"/>
                </a:moveTo>
                <a:lnTo>
                  <a:pt x="6579" y="2933"/>
                </a:lnTo>
                <a:lnTo>
                  <a:pt x="6579" y="2933"/>
                </a:lnTo>
                <a:cubicBezTo>
                  <a:pt x="6639" y="2933"/>
                  <a:pt x="6688" y="2883"/>
                  <a:pt x="6688" y="2822"/>
                </a:cubicBezTo>
                <a:lnTo>
                  <a:pt x="6688" y="110"/>
                </a:lnTo>
                <a:lnTo>
                  <a:pt x="6688" y="110"/>
                </a:lnTo>
                <a:cubicBezTo>
                  <a:pt x="6688" y="50"/>
                  <a:pt x="6639" y="0"/>
                  <a:pt x="6579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49" y="0"/>
                  <a:pt x="0" y="50"/>
                  <a:pt x="0" y="110"/>
                </a:cubicBezTo>
                <a:lnTo>
                  <a:pt x="0" y="2822"/>
                </a:lnTo>
                <a:lnTo>
                  <a:pt x="0" y="2822"/>
                </a:lnTo>
                <a:cubicBezTo>
                  <a:pt x="0" y="2883"/>
                  <a:pt x="49" y="2933"/>
                  <a:pt x="109" y="2933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4"/>
          <p:cNvSpPr>
            <a:spLocks noChangeArrowheads="1"/>
          </p:cNvSpPr>
          <p:nvPr/>
        </p:nvSpPr>
        <p:spPr bwMode="auto">
          <a:xfrm>
            <a:off x="18968772" y="5739807"/>
            <a:ext cx="1715684" cy="1715684"/>
          </a:xfrm>
          <a:custGeom>
            <a:avLst/>
            <a:gdLst>
              <a:gd name="T0" fmla="*/ 0 w 1647"/>
              <a:gd name="T1" fmla="*/ 823 h 1646"/>
              <a:gd name="T2" fmla="*/ 0 w 1647"/>
              <a:gd name="T3" fmla="*/ 823 h 1646"/>
              <a:gd name="T4" fmla="*/ 823 w 1647"/>
              <a:gd name="T5" fmla="*/ 1645 h 1646"/>
              <a:gd name="T6" fmla="*/ 823 w 1647"/>
              <a:gd name="T7" fmla="*/ 1645 h 1646"/>
              <a:gd name="T8" fmla="*/ 1646 w 1647"/>
              <a:gd name="T9" fmla="*/ 823 h 1646"/>
              <a:gd name="T10" fmla="*/ 1646 w 1647"/>
              <a:gd name="T11" fmla="*/ 823 h 1646"/>
              <a:gd name="T12" fmla="*/ 823 w 1647"/>
              <a:gd name="T13" fmla="*/ 0 h 1646"/>
              <a:gd name="T14" fmla="*/ 823 w 1647"/>
              <a:gd name="T15" fmla="*/ 0 h 1646"/>
              <a:gd name="T16" fmla="*/ 0 w 1647"/>
              <a:gd name="T17" fmla="*/ 823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7" h="1646">
                <a:moveTo>
                  <a:pt x="0" y="823"/>
                </a:moveTo>
                <a:lnTo>
                  <a:pt x="0" y="823"/>
                </a:lnTo>
                <a:cubicBezTo>
                  <a:pt x="0" y="1278"/>
                  <a:pt x="369" y="1645"/>
                  <a:pt x="823" y="1645"/>
                </a:cubicBezTo>
                <a:lnTo>
                  <a:pt x="823" y="1645"/>
                </a:lnTo>
                <a:cubicBezTo>
                  <a:pt x="1278" y="1645"/>
                  <a:pt x="1646" y="1278"/>
                  <a:pt x="1646" y="823"/>
                </a:cubicBezTo>
                <a:lnTo>
                  <a:pt x="1646" y="823"/>
                </a:lnTo>
                <a:cubicBezTo>
                  <a:pt x="1646" y="368"/>
                  <a:pt x="1278" y="0"/>
                  <a:pt x="823" y="0"/>
                </a:cubicBezTo>
                <a:lnTo>
                  <a:pt x="823" y="0"/>
                </a:lnTo>
                <a:cubicBezTo>
                  <a:pt x="369" y="0"/>
                  <a:pt x="0" y="368"/>
                  <a:pt x="0" y="823"/>
                </a:cubicBezTo>
              </a:path>
            </a:pathLst>
          </a:custGeom>
          <a:solidFill>
            <a:schemeClr val="bg1"/>
          </a:solidFill>
          <a:ln w="111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5"/>
          <p:cNvSpPr>
            <a:spLocks noChangeArrowheads="1"/>
          </p:cNvSpPr>
          <p:nvPr/>
        </p:nvSpPr>
        <p:spPr bwMode="auto">
          <a:xfrm>
            <a:off x="14387479" y="8927392"/>
            <a:ext cx="6977731" cy="3063395"/>
          </a:xfrm>
          <a:custGeom>
            <a:avLst/>
            <a:gdLst>
              <a:gd name="T0" fmla="*/ 110 w 6690"/>
              <a:gd name="T1" fmla="*/ 2934 h 2935"/>
              <a:gd name="T2" fmla="*/ 6579 w 6690"/>
              <a:gd name="T3" fmla="*/ 2934 h 2935"/>
              <a:gd name="T4" fmla="*/ 6579 w 6690"/>
              <a:gd name="T5" fmla="*/ 2934 h 2935"/>
              <a:gd name="T6" fmla="*/ 6689 w 6690"/>
              <a:gd name="T7" fmla="*/ 2824 h 2935"/>
              <a:gd name="T8" fmla="*/ 6689 w 6690"/>
              <a:gd name="T9" fmla="*/ 110 h 2935"/>
              <a:gd name="T10" fmla="*/ 6689 w 6690"/>
              <a:gd name="T11" fmla="*/ 110 h 2935"/>
              <a:gd name="T12" fmla="*/ 6579 w 6690"/>
              <a:gd name="T13" fmla="*/ 0 h 2935"/>
              <a:gd name="T14" fmla="*/ 110 w 6690"/>
              <a:gd name="T15" fmla="*/ 0 h 2935"/>
              <a:gd name="T16" fmla="*/ 110 w 6690"/>
              <a:gd name="T17" fmla="*/ 0 h 2935"/>
              <a:gd name="T18" fmla="*/ 0 w 6690"/>
              <a:gd name="T19" fmla="*/ 110 h 2935"/>
              <a:gd name="T20" fmla="*/ 0 w 6690"/>
              <a:gd name="T21" fmla="*/ 2824 h 2935"/>
              <a:gd name="T22" fmla="*/ 0 w 6690"/>
              <a:gd name="T23" fmla="*/ 2824 h 2935"/>
              <a:gd name="T24" fmla="*/ 110 w 6690"/>
              <a:gd name="T25" fmla="*/ 2934 h 2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0" h="2935">
                <a:moveTo>
                  <a:pt x="110" y="2934"/>
                </a:moveTo>
                <a:lnTo>
                  <a:pt x="6579" y="2934"/>
                </a:lnTo>
                <a:lnTo>
                  <a:pt x="6579" y="2934"/>
                </a:lnTo>
                <a:cubicBezTo>
                  <a:pt x="6640" y="2934"/>
                  <a:pt x="6689" y="2884"/>
                  <a:pt x="6689" y="2824"/>
                </a:cubicBezTo>
                <a:lnTo>
                  <a:pt x="6689" y="110"/>
                </a:lnTo>
                <a:lnTo>
                  <a:pt x="6689" y="110"/>
                </a:lnTo>
                <a:cubicBezTo>
                  <a:pt x="6689" y="49"/>
                  <a:pt x="6640" y="0"/>
                  <a:pt x="6579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49"/>
                  <a:pt x="0" y="110"/>
                </a:cubicBezTo>
                <a:lnTo>
                  <a:pt x="0" y="2824"/>
                </a:lnTo>
                <a:lnTo>
                  <a:pt x="0" y="2824"/>
                </a:lnTo>
                <a:cubicBezTo>
                  <a:pt x="0" y="2884"/>
                  <a:pt x="49" y="2934"/>
                  <a:pt x="110" y="2934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6"/>
          <p:cNvSpPr>
            <a:spLocks noChangeArrowheads="1"/>
          </p:cNvSpPr>
          <p:nvPr/>
        </p:nvSpPr>
        <p:spPr bwMode="auto">
          <a:xfrm>
            <a:off x="14171292" y="9143579"/>
            <a:ext cx="6977734" cy="3058794"/>
          </a:xfrm>
          <a:custGeom>
            <a:avLst/>
            <a:gdLst>
              <a:gd name="T0" fmla="*/ 110 w 6690"/>
              <a:gd name="T1" fmla="*/ 2933 h 2934"/>
              <a:gd name="T2" fmla="*/ 6579 w 6690"/>
              <a:gd name="T3" fmla="*/ 2933 h 2934"/>
              <a:gd name="T4" fmla="*/ 6579 w 6690"/>
              <a:gd name="T5" fmla="*/ 2933 h 2934"/>
              <a:gd name="T6" fmla="*/ 6689 w 6690"/>
              <a:gd name="T7" fmla="*/ 2824 h 2934"/>
              <a:gd name="T8" fmla="*/ 6689 w 6690"/>
              <a:gd name="T9" fmla="*/ 110 h 2934"/>
              <a:gd name="T10" fmla="*/ 6689 w 6690"/>
              <a:gd name="T11" fmla="*/ 110 h 2934"/>
              <a:gd name="T12" fmla="*/ 6579 w 6690"/>
              <a:gd name="T13" fmla="*/ 0 h 2934"/>
              <a:gd name="T14" fmla="*/ 110 w 6690"/>
              <a:gd name="T15" fmla="*/ 0 h 2934"/>
              <a:gd name="T16" fmla="*/ 110 w 6690"/>
              <a:gd name="T17" fmla="*/ 0 h 2934"/>
              <a:gd name="T18" fmla="*/ 0 w 6690"/>
              <a:gd name="T19" fmla="*/ 110 h 2934"/>
              <a:gd name="T20" fmla="*/ 0 w 6690"/>
              <a:gd name="T21" fmla="*/ 2824 h 2934"/>
              <a:gd name="T22" fmla="*/ 0 w 6690"/>
              <a:gd name="T23" fmla="*/ 2824 h 2934"/>
              <a:gd name="T24" fmla="*/ 110 w 6690"/>
              <a:gd name="T25" fmla="*/ 2933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0" h="2934">
                <a:moveTo>
                  <a:pt x="110" y="2933"/>
                </a:moveTo>
                <a:lnTo>
                  <a:pt x="6579" y="2933"/>
                </a:lnTo>
                <a:lnTo>
                  <a:pt x="6579" y="2933"/>
                </a:lnTo>
                <a:cubicBezTo>
                  <a:pt x="6640" y="2933"/>
                  <a:pt x="6689" y="2884"/>
                  <a:pt x="6689" y="2824"/>
                </a:cubicBezTo>
                <a:lnTo>
                  <a:pt x="6689" y="110"/>
                </a:lnTo>
                <a:lnTo>
                  <a:pt x="6689" y="110"/>
                </a:lnTo>
                <a:cubicBezTo>
                  <a:pt x="6689" y="49"/>
                  <a:pt x="6640" y="0"/>
                  <a:pt x="6579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50" y="0"/>
                  <a:pt x="0" y="49"/>
                  <a:pt x="0" y="110"/>
                </a:cubicBezTo>
                <a:lnTo>
                  <a:pt x="0" y="2824"/>
                </a:lnTo>
                <a:lnTo>
                  <a:pt x="0" y="2824"/>
                </a:lnTo>
                <a:cubicBezTo>
                  <a:pt x="0" y="2884"/>
                  <a:pt x="50" y="2933"/>
                  <a:pt x="110" y="29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87"/>
          <p:cNvSpPr>
            <a:spLocks noChangeArrowheads="1"/>
          </p:cNvSpPr>
          <p:nvPr/>
        </p:nvSpPr>
        <p:spPr bwMode="auto">
          <a:xfrm>
            <a:off x="13959706" y="9355164"/>
            <a:ext cx="6977734" cy="3058794"/>
          </a:xfrm>
          <a:custGeom>
            <a:avLst/>
            <a:gdLst>
              <a:gd name="T0" fmla="*/ 109 w 6689"/>
              <a:gd name="T1" fmla="*/ 2933 h 2934"/>
              <a:gd name="T2" fmla="*/ 6579 w 6689"/>
              <a:gd name="T3" fmla="*/ 2933 h 2934"/>
              <a:gd name="T4" fmla="*/ 6579 w 6689"/>
              <a:gd name="T5" fmla="*/ 2933 h 2934"/>
              <a:gd name="T6" fmla="*/ 6688 w 6689"/>
              <a:gd name="T7" fmla="*/ 2823 h 2934"/>
              <a:gd name="T8" fmla="*/ 6688 w 6689"/>
              <a:gd name="T9" fmla="*/ 110 h 2934"/>
              <a:gd name="T10" fmla="*/ 6688 w 6689"/>
              <a:gd name="T11" fmla="*/ 110 h 2934"/>
              <a:gd name="T12" fmla="*/ 6579 w 6689"/>
              <a:gd name="T13" fmla="*/ 0 h 2934"/>
              <a:gd name="T14" fmla="*/ 109 w 6689"/>
              <a:gd name="T15" fmla="*/ 0 h 2934"/>
              <a:gd name="T16" fmla="*/ 109 w 6689"/>
              <a:gd name="T17" fmla="*/ 0 h 2934"/>
              <a:gd name="T18" fmla="*/ 0 w 6689"/>
              <a:gd name="T19" fmla="*/ 110 h 2934"/>
              <a:gd name="T20" fmla="*/ 0 w 6689"/>
              <a:gd name="T21" fmla="*/ 2823 h 2934"/>
              <a:gd name="T22" fmla="*/ 0 w 6689"/>
              <a:gd name="T23" fmla="*/ 2823 h 2934"/>
              <a:gd name="T24" fmla="*/ 109 w 6689"/>
              <a:gd name="T25" fmla="*/ 2933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89" h="2934">
                <a:moveTo>
                  <a:pt x="109" y="2933"/>
                </a:moveTo>
                <a:lnTo>
                  <a:pt x="6579" y="2933"/>
                </a:lnTo>
                <a:lnTo>
                  <a:pt x="6579" y="2933"/>
                </a:lnTo>
                <a:cubicBezTo>
                  <a:pt x="6639" y="2933"/>
                  <a:pt x="6688" y="2884"/>
                  <a:pt x="6688" y="2823"/>
                </a:cubicBezTo>
                <a:lnTo>
                  <a:pt x="6688" y="110"/>
                </a:lnTo>
                <a:lnTo>
                  <a:pt x="6688" y="110"/>
                </a:lnTo>
                <a:cubicBezTo>
                  <a:pt x="6688" y="49"/>
                  <a:pt x="6639" y="0"/>
                  <a:pt x="6579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49" y="0"/>
                  <a:pt x="0" y="49"/>
                  <a:pt x="0" y="110"/>
                </a:cubicBezTo>
                <a:lnTo>
                  <a:pt x="0" y="2823"/>
                </a:lnTo>
                <a:lnTo>
                  <a:pt x="0" y="2823"/>
                </a:lnTo>
                <a:cubicBezTo>
                  <a:pt x="0" y="2884"/>
                  <a:pt x="49" y="2933"/>
                  <a:pt x="109" y="2933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9"/>
          <p:cNvSpPr>
            <a:spLocks noChangeArrowheads="1"/>
          </p:cNvSpPr>
          <p:nvPr/>
        </p:nvSpPr>
        <p:spPr bwMode="auto">
          <a:xfrm>
            <a:off x="18968772" y="9810533"/>
            <a:ext cx="1715684" cy="1720285"/>
          </a:xfrm>
          <a:custGeom>
            <a:avLst/>
            <a:gdLst>
              <a:gd name="T0" fmla="*/ 0 w 1647"/>
              <a:gd name="T1" fmla="*/ 824 h 1648"/>
              <a:gd name="T2" fmla="*/ 0 w 1647"/>
              <a:gd name="T3" fmla="*/ 824 h 1648"/>
              <a:gd name="T4" fmla="*/ 823 w 1647"/>
              <a:gd name="T5" fmla="*/ 1647 h 1648"/>
              <a:gd name="T6" fmla="*/ 823 w 1647"/>
              <a:gd name="T7" fmla="*/ 1647 h 1648"/>
              <a:gd name="T8" fmla="*/ 1646 w 1647"/>
              <a:gd name="T9" fmla="*/ 824 h 1648"/>
              <a:gd name="T10" fmla="*/ 1646 w 1647"/>
              <a:gd name="T11" fmla="*/ 824 h 1648"/>
              <a:gd name="T12" fmla="*/ 823 w 1647"/>
              <a:gd name="T13" fmla="*/ 0 h 1648"/>
              <a:gd name="T14" fmla="*/ 823 w 1647"/>
              <a:gd name="T15" fmla="*/ 0 h 1648"/>
              <a:gd name="T16" fmla="*/ 0 w 1647"/>
              <a:gd name="T17" fmla="*/ 824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7" h="1648">
                <a:moveTo>
                  <a:pt x="0" y="824"/>
                </a:moveTo>
                <a:lnTo>
                  <a:pt x="0" y="824"/>
                </a:lnTo>
                <a:cubicBezTo>
                  <a:pt x="0" y="1279"/>
                  <a:pt x="369" y="1647"/>
                  <a:pt x="823" y="1647"/>
                </a:cubicBezTo>
                <a:lnTo>
                  <a:pt x="823" y="1647"/>
                </a:lnTo>
                <a:cubicBezTo>
                  <a:pt x="1278" y="1647"/>
                  <a:pt x="1646" y="1279"/>
                  <a:pt x="1646" y="824"/>
                </a:cubicBezTo>
                <a:lnTo>
                  <a:pt x="1646" y="824"/>
                </a:lnTo>
                <a:cubicBezTo>
                  <a:pt x="1646" y="369"/>
                  <a:pt x="1278" y="0"/>
                  <a:pt x="823" y="0"/>
                </a:cubicBezTo>
                <a:lnTo>
                  <a:pt x="823" y="0"/>
                </a:lnTo>
                <a:cubicBezTo>
                  <a:pt x="369" y="0"/>
                  <a:pt x="0" y="369"/>
                  <a:pt x="0" y="824"/>
                </a:cubicBezTo>
              </a:path>
            </a:pathLst>
          </a:custGeom>
          <a:solidFill>
            <a:schemeClr val="bg1"/>
          </a:solidFill>
          <a:ln w="111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89"/>
          <p:cNvSpPr>
            <a:spLocks noChangeArrowheads="1"/>
          </p:cNvSpPr>
          <p:nvPr/>
        </p:nvSpPr>
        <p:spPr bwMode="auto">
          <a:xfrm>
            <a:off x="4249759" y="6254972"/>
            <a:ext cx="593359" cy="685353"/>
          </a:xfrm>
          <a:custGeom>
            <a:avLst/>
            <a:gdLst>
              <a:gd name="T0" fmla="*/ 298 w 570"/>
              <a:gd name="T1" fmla="*/ 442 h 659"/>
              <a:gd name="T2" fmla="*/ 294 w 570"/>
              <a:gd name="T3" fmla="*/ 440 h 659"/>
              <a:gd name="T4" fmla="*/ 290 w 570"/>
              <a:gd name="T5" fmla="*/ 439 h 659"/>
              <a:gd name="T6" fmla="*/ 287 w 570"/>
              <a:gd name="T7" fmla="*/ 438 h 659"/>
              <a:gd name="T8" fmla="*/ 284 w 570"/>
              <a:gd name="T9" fmla="*/ 438 h 659"/>
              <a:gd name="T10" fmla="*/ 281 w 570"/>
              <a:gd name="T11" fmla="*/ 438 h 659"/>
              <a:gd name="T12" fmla="*/ 277 w 570"/>
              <a:gd name="T13" fmla="*/ 439 h 659"/>
              <a:gd name="T14" fmla="*/ 274 w 570"/>
              <a:gd name="T15" fmla="*/ 441 h 659"/>
              <a:gd name="T16" fmla="*/ 271 w 570"/>
              <a:gd name="T17" fmla="*/ 442 h 659"/>
              <a:gd name="T18" fmla="*/ 564 w 570"/>
              <a:gd name="T19" fmla="*/ 648 h 659"/>
              <a:gd name="T20" fmla="*/ 566 w 570"/>
              <a:gd name="T21" fmla="*/ 645 h 659"/>
              <a:gd name="T22" fmla="*/ 568 w 570"/>
              <a:gd name="T23" fmla="*/ 638 h 659"/>
              <a:gd name="T24" fmla="*/ 569 w 570"/>
              <a:gd name="T25" fmla="*/ 636 h 659"/>
              <a:gd name="T26" fmla="*/ 569 w 570"/>
              <a:gd name="T27" fmla="*/ 633 h 659"/>
              <a:gd name="T28" fmla="*/ 567 w 570"/>
              <a:gd name="T29" fmla="*/ 625 h 659"/>
              <a:gd name="T30" fmla="*/ 307 w 570"/>
              <a:gd name="T31" fmla="*/ 15 h 659"/>
              <a:gd name="T32" fmla="*/ 305 w 570"/>
              <a:gd name="T33" fmla="*/ 13 h 659"/>
              <a:gd name="T34" fmla="*/ 303 w 570"/>
              <a:gd name="T35" fmla="*/ 9 h 659"/>
              <a:gd name="T36" fmla="*/ 301 w 570"/>
              <a:gd name="T37" fmla="*/ 7 h 659"/>
              <a:gd name="T38" fmla="*/ 298 w 570"/>
              <a:gd name="T39" fmla="*/ 5 h 659"/>
              <a:gd name="T40" fmla="*/ 294 w 570"/>
              <a:gd name="T41" fmla="*/ 3 h 659"/>
              <a:gd name="T42" fmla="*/ 293 w 570"/>
              <a:gd name="T43" fmla="*/ 2 h 659"/>
              <a:gd name="T44" fmla="*/ 289 w 570"/>
              <a:gd name="T45" fmla="*/ 1 h 659"/>
              <a:gd name="T46" fmla="*/ 286 w 570"/>
              <a:gd name="T47" fmla="*/ 0 h 659"/>
              <a:gd name="T48" fmla="*/ 282 w 570"/>
              <a:gd name="T49" fmla="*/ 0 h 659"/>
              <a:gd name="T50" fmla="*/ 279 w 570"/>
              <a:gd name="T51" fmla="*/ 1 h 659"/>
              <a:gd name="T52" fmla="*/ 276 w 570"/>
              <a:gd name="T53" fmla="*/ 2 h 659"/>
              <a:gd name="T54" fmla="*/ 273 w 570"/>
              <a:gd name="T55" fmla="*/ 3 h 659"/>
              <a:gd name="T56" fmla="*/ 270 w 570"/>
              <a:gd name="T57" fmla="*/ 5 h 659"/>
              <a:gd name="T58" fmla="*/ 268 w 570"/>
              <a:gd name="T59" fmla="*/ 8 h 659"/>
              <a:gd name="T60" fmla="*/ 265 w 570"/>
              <a:gd name="T61" fmla="*/ 10 h 659"/>
              <a:gd name="T62" fmla="*/ 263 w 570"/>
              <a:gd name="T63" fmla="*/ 13 h 659"/>
              <a:gd name="T64" fmla="*/ 2 w 570"/>
              <a:gd name="T65" fmla="*/ 624 h 659"/>
              <a:gd name="T66" fmla="*/ 1 w 570"/>
              <a:gd name="T67" fmla="*/ 627 h 659"/>
              <a:gd name="T68" fmla="*/ 0 w 570"/>
              <a:gd name="T69" fmla="*/ 633 h 659"/>
              <a:gd name="T70" fmla="*/ 0 w 570"/>
              <a:gd name="T71" fmla="*/ 635 h 659"/>
              <a:gd name="T72" fmla="*/ 0 w 570"/>
              <a:gd name="T73" fmla="*/ 638 h 659"/>
              <a:gd name="T74" fmla="*/ 2 w 570"/>
              <a:gd name="T75" fmla="*/ 644 h 659"/>
              <a:gd name="T76" fmla="*/ 4 w 570"/>
              <a:gd name="T77" fmla="*/ 647 h 659"/>
              <a:gd name="T78" fmla="*/ 5 w 570"/>
              <a:gd name="T79" fmla="*/ 649 h 659"/>
              <a:gd name="T80" fmla="*/ 8 w 570"/>
              <a:gd name="T81" fmla="*/ 652 h 659"/>
              <a:gd name="T82" fmla="*/ 13 w 570"/>
              <a:gd name="T83" fmla="*/ 655 h 659"/>
              <a:gd name="T84" fmla="*/ 15 w 570"/>
              <a:gd name="T85" fmla="*/ 655 h 659"/>
              <a:gd name="T86" fmla="*/ 19 w 570"/>
              <a:gd name="T87" fmla="*/ 657 h 659"/>
              <a:gd name="T88" fmla="*/ 22 w 570"/>
              <a:gd name="T89" fmla="*/ 657 h 659"/>
              <a:gd name="T90" fmla="*/ 26 w 570"/>
              <a:gd name="T91" fmla="*/ 657 h 659"/>
              <a:gd name="T92" fmla="*/ 36 w 570"/>
              <a:gd name="T93" fmla="*/ 654 h 659"/>
              <a:gd name="T94" fmla="*/ 531 w 570"/>
              <a:gd name="T95" fmla="*/ 653 h 659"/>
              <a:gd name="T96" fmla="*/ 533 w 570"/>
              <a:gd name="T97" fmla="*/ 655 h 659"/>
              <a:gd name="T98" fmla="*/ 545 w 570"/>
              <a:gd name="T99" fmla="*/ 658 h 659"/>
              <a:gd name="T100" fmla="*/ 547 w 570"/>
              <a:gd name="T101" fmla="*/ 657 h 659"/>
              <a:gd name="T102" fmla="*/ 551 w 570"/>
              <a:gd name="T103" fmla="*/ 657 h 659"/>
              <a:gd name="T104" fmla="*/ 554 w 570"/>
              <a:gd name="T105" fmla="*/ 655 h 659"/>
              <a:gd name="T106" fmla="*/ 556 w 570"/>
              <a:gd name="T107" fmla="*/ 654 h 659"/>
              <a:gd name="T108" fmla="*/ 562 w 570"/>
              <a:gd name="T109" fmla="*/ 65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0" h="659">
                <a:moveTo>
                  <a:pt x="298" y="442"/>
                </a:moveTo>
                <a:lnTo>
                  <a:pt x="298" y="442"/>
                </a:lnTo>
                <a:lnTo>
                  <a:pt x="298" y="442"/>
                </a:lnTo>
                <a:lnTo>
                  <a:pt x="298" y="442"/>
                </a:lnTo>
                <a:lnTo>
                  <a:pt x="298" y="442"/>
                </a:lnTo>
                <a:lnTo>
                  <a:pt x="298" y="442"/>
                </a:lnTo>
                <a:lnTo>
                  <a:pt x="298" y="442"/>
                </a:lnTo>
                <a:cubicBezTo>
                  <a:pt x="298" y="441"/>
                  <a:pt x="297" y="441"/>
                  <a:pt x="297" y="441"/>
                </a:cubicBezTo>
                <a:lnTo>
                  <a:pt x="297" y="441"/>
                </a:lnTo>
                <a:cubicBezTo>
                  <a:pt x="296" y="441"/>
                  <a:pt x="296" y="441"/>
                  <a:pt x="295" y="440"/>
                </a:cubicBezTo>
                <a:lnTo>
                  <a:pt x="295" y="440"/>
                </a:lnTo>
                <a:lnTo>
                  <a:pt x="294" y="440"/>
                </a:lnTo>
                <a:lnTo>
                  <a:pt x="294" y="440"/>
                </a:lnTo>
                <a:cubicBezTo>
                  <a:pt x="293" y="439"/>
                  <a:pt x="293" y="439"/>
                  <a:pt x="293" y="439"/>
                </a:cubicBezTo>
                <a:lnTo>
                  <a:pt x="293" y="439"/>
                </a:lnTo>
                <a:lnTo>
                  <a:pt x="292" y="439"/>
                </a:lnTo>
                <a:lnTo>
                  <a:pt x="292" y="439"/>
                </a:lnTo>
                <a:cubicBezTo>
                  <a:pt x="292" y="439"/>
                  <a:pt x="291" y="439"/>
                  <a:pt x="290" y="439"/>
                </a:cubicBezTo>
                <a:lnTo>
                  <a:pt x="290" y="439"/>
                </a:lnTo>
                <a:lnTo>
                  <a:pt x="290" y="438"/>
                </a:lnTo>
                <a:lnTo>
                  <a:pt x="290" y="438"/>
                </a:lnTo>
                <a:cubicBezTo>
                  <a:pt x="289" y="438"/>
                  <a:pt x="288" y="438"/>
                  <a:pt x="288" y="438"/>
                </a:cubicBezTo>
                <a:lnTo>
                  <a:pt x="288" y="438"/>
                </a:lnTo>
                <a:cubicBezTo>
                  <a:pt x="288" y="438"/>
                  <a:pt x="288" y="438"/>
                  <a:pt x="287" y="438"/>
                </a:cubicBezTo>
                <a:lnTo>
                  <a:pt x="287" y="438"/>
                </a:lnTo>
                <a:cubicBezTo>
                  <a:pt x="287" y="438"/>
                  <a:pt x="287" y="438"/>
                  <a:pt x="286" y="438"/>
                </a:cubicBezTo>
                <a:lnTo>
                  <a:pt x="286" y="438"/>
                </a:lnTo>
                <a:cubicBezTo>
                  <a:pt x="286" y="438"/>
                  <a:pt x="286" y="438"/>
                  <a:pt x="285" y="438"/>
                </a:cubicBezTo>
                <a:lnTo>
                  <a:pt x="285" y="438"/>
                </a:lnTo>
                <a:lnTo>
                  <a:pt x="284" y="438"/>
                </a:lnTo>
                <a:lnTo>
                  <a:pt x="284" y="438"/>
                </a:lnTo>
                <a:cubicBezTo>
                  <a:pt x="284" y="438"/>
                  <a:pt x="283" y="438"/>
                  <a:pt x="282" y="438"/>
                </a:cubicBezTo>
                <a:lnTo>
                  <a:pt x="282" y="438"/>
                </a:lnTo>
                <a:lnTo>
                  <a:pt x="282" y="438"/>
                </a:lnTo>
                <a:lnTo>
                  <a:pt x="282" y="438"/>
                </a:lnTo>
                <a:cubicBezTo>
                  <a:pt x="281" y="438"/>
                  <a:pt x="281" y="438"/>
                  <a:pt x="281" y="438"/>
                </a:cubicBezTo>
                <a:lnTo>
                  <a:pt x="281" y="438"/>
                </a:lnTo>
                <a:cubicBezTo>
                  <a:pt x="280" y="438"/>
                  <a:pt x="280" y="439"/>
                  <a:pt x="279" y="439"/>
                </a:cubicBezTo>
                <a:lnTo>
                  <a:pt x="279" y="439"/>
                </a:lnTo>
                <a:cubicBezTo>
                  <a:pt x="279" y="439"/>
                  <a:pt x="279" y="439"/>
                  <a:pt x="278" y="439"/>
                </a:cubicBezTo>
                <a:lnTo>
                  <a:pt x="278" y="439"/>
                </a:lnTo>
                <a:cubicBezTo>
                  <a:pt x="277" y="439"/>
                  <a:pt x="277" y="439"/>
                  <a:pt x="277" y="439"/>
                </a:cubicBezTo>
                <a:lnTo>
                  <a:pt x="277" y="439"/>
                </a:lnTo>
                <a:lnTo>
                  <a:pt x="276" y="439"/>
                </a:lnTo>
                <a:lnTo>
                  <a:pt x="276" y="439"/>
                </a:lnTo>
                <a:cubicBezTo>
                  <a:pt x="276" y="440"/>
                  <a:pt x="275" y="440"/>
                  <a:pt x="274" y="440"/>
                </a:cubicBezTo>
                <a:lnTo>
                  <a:pt x="274" y="440"/>
                </a:lnTo>
                <a:cubicBezTo>
                  <a:pt x="274" y="441"/>
                  <a:pt x="274" y="441"/>
                  <a:pt x="274" y="441"/>
                </a:cubicBezTo>
                <a:lnTo>
                  <a:pt x="274" y="441"/>
                </a:lnTo>
                <a:cubicBezTo>
                  <a:pt x="273" y="441"/>
                  <a:pt x="273" y="441"/>
                  <a:pt x="272" y="442"/>
                </a:cubicBezTo>
                <a:lnTo>
                  <a:pt x="272" y="442"/>
                </a:lnTo>
                <a:cubicBezTo>
                  <a:pt x="272" y="442"/>
                  <a:pt x="272" y="442"/>
                  <a:pt x="271" y="442"/>
                </a:cubicBezTo>
                <a:lnTo>
                  <a:pt x="271" y="442"/>
                </a:lnTo>
                <a:lnTo>
                  <a:pt x="271" y="442"/>
                </a:lnTo>
                <a:lnTo>
                  <a:pt x="271" y="442"/>
                </a:lnTo>
                <a:lnTo>
                  <a:pt x="78" y="569"/>
                </a:lnTo>
                <a:lnTo>
                  <a:pt x="285" y="86"/>
                </a:lnTo>
                <a:lnTo>
                  <a:pt x="491" y="569"/>
                </a:lnTo>
                <a:lnTo>
                  <a:pt x="298" y="442"/>
                </a:lnTo>
                <a:close/>
                <a:moveTo>
                  <a:pt x="564" y="648"/>
                </a:moveTo>
                <a:lnTo>
                  <a:pt x="564" y="648"/>
                </a:lnTo>
                <a:cubicBezTo>
                  <a:pt x="564" y="647"/>
                  <a:pt x="564" y="647"/>
                  <a:pt x="565" y="647"/>
                </a:cubicBezTo>
                <a:lnTo>
                  <a:pt x="565" y="647"/>
                </a:lnTo>
                <a:lnTo>
                  <a:pt x="565" y="647"/>
                </a:lnTo>
                <a:lnTo>
                  <a:pt x="565" y="647"/>
                </a:lnTo>
                <a:cubicBezTo>
                  <a:pt x="565" y="646"/>
                  <a:pt x="566" y="646"/>
                  <a:pt x="566" y="645"/>
                </a:cubicBezTo>
                <a:lnTo>
                  <a:pt x="566" y="645"/>
                </a:lnTo>
                <a:lnTo>
                  <a:pt x="566" y="644"/>
                </a:lnTo>
                <a:lnTo>
                  <a:pt x="566" y="644"/>
                </a:lnTo>
                <a:lnTo>
                  <a:pt x="566" y="644"/>
                </a:lnTo>
                <a:lnTo>
                  <a:pt x="566" y="644"/>
                </a:lnTo>
                <a:cubicBezTo>
                  <a:pt x="567" y="642"/>
                  <a:pt x="568" y="640"/>
                  <a:pt x="568" y="638"/>
                </a:cubicBezTo>
                <a:lnTo>
                  <a:pt x="568" y="638"/>
                </a:lnTo>
                <a:lnTo>
                  <a:pt x="568" y="638"/>
                </a:lnTo>
                <a:lnTo>
                  <a:pt x="568" y="638"/>
                </a:lnTo>
                <a:cubicBezTo>
                  <a:pt x="569" y="638"/>
                  <a:pt x="569" y="637"/>
                  <a:pt x="569" y="636"/>
                </a:cubicBezTo>
                <a:lnTo>
                  <a:pt x="569" y="636"/>
                </a:lnTo>
                <a:lnTo>
                  <a:pt x="569" y="636"/>
                </a:lnTo>
                <a:lnTo>
                  <a:pt x="569" y="636"/>
                </a:lnTo>
                <a:cubicBezTo>
                  <a:pt x="569" y="635"/>
                  <a:pt x="569" y="635"/>
                  <a:pt x="569" y="635"/>
                </a:cubicBezTo>
                <a:lnTo>
                  <a:pt x="569" y="635"/>
                </a:lnTo>
                <a:cubicBezTo>
                  <a:pt x="569" y="634"/>
                  <a:pt x="569" y="633"/>
                  <a:pt x="569" y="633"/>
                </a:cubicBezTo>
                <a:lnTo>
                  <a:pt x="569" y="633"/>
                </a:lnTo>
                <a:lnTo>
                  <a:pt x="569" y="633"/>
                </a:lnTo>
                <a:lnTo>
                  <a:pt x="569" y="633"/>
                </a:lnTo>
                <a:cubicBezTo>
                  <a:pt x="569" y="631"/>
                  <a:pt x="569" y="629"/>
                  <a:pt x="568" y="627"/>
                </a:cubicBezTo>
                <a:lnTo>
                  <a:pt x="568" y="627"/>
                </a:lnTo>
                <a:cubicBezTo>
                  <a:pt x="568" y="627"/>
                  <a:pt x="568" y="627"/>
                  <a:pt x="567" y="626"/>
                </a:cubicBezTo>
                <a:lnTo>
                  <a:pt x="567" y="626"/>
                </a:lnTo>
                <a:cubicBezTo>
                  <a:pt x="567" y="626"/>
                  <a:pt x="567" y="626"/>
                  <a:pt x="567" y="625"/>
                </a:cubicBezTo>
                <a:lnTo>
                  <a:pt x="567" y="625"/>
                </a:lnTo>
                <a:cubicBezTo>
                  <a:pt x="567" y="625"/>
                  <a:pt x="567" y="625"/>
                  <a:pt x="567" y="624"/>
                </a:cubicBezTo>
                <a:lnTo>
                  <a:pt x="567" y="624"/>
                </a:lnTo>
                <a:cubicBezTo>
                  <a:pt x="567" y="624"/>
                  <a:pt x="567" y="624"/>
                  <a:pt x="567" y="623"/>
                </a:cubicBezTo>
                <a:lnTo>
                  <a:pt x="307" y="15"/>
                </a:lnTo>
                <a:lnTo>
                  <a:pt x="307" y="15"/>
                </a:lnTo>
                <a:cubicBezTo>
                  <a:pt x="307" y="15"/>
                  <a:pt x="307" y="14"/>
                  <a:pt x="306" y="14"/>
                </a:cubicBezTo>
                <a:lnTo>
                  <a:pt x="306" y="14"/>
                </a:lnTo>
                <a:cubicBezTo>
                  <a:pt x="306" y="14"/>
                  <a:pt x="306" y="14"/>
                  <a:pt x="305" y="13"/>
                </a:cubicBezTo>
                <a:lnTo>
                  <a:pt x="305" y="13"/>
                </a:lnTo>
                <a:lnTo>
                  <a:pt x="305" y="13"/>
                </a:lnTo>
                <a:lnTo>
                  <a:pt x="305" y="13"/>
                </a:lnTo>
                <a:cubicBezTo>
                  <a:pt x="305" y="12"/>
                  <a:pt x="305" y="11"/>
                  <a:pt x="304" y="11"/>
                </a:cubicBezTo>
                <a:lnTo>
                  <a:pt x="304" y="11"/>
                </a:lnTo>
                <a:cubicBezTo>
                  <a:pt x="304" y="11"/>
                  <a:pt x="304" y="11"/>
                  <a:pt x="304" y="10"/>
                </a:cubicBezTo>
                <a:lnTo>
                  <a:pt x="304" y="10"/>
                </a:lnTo>
                <a:cubicBezTo>
                  <a:pt x="304" y="10"/>
                  <a:pt x="304" y="9"/>
                  <a:pt x="303" y="9"/>
                </a:cubicBezTo>
                <a:lnTo>
                  <a:pt x="303" y="9"/>
                </a:lnTo>
                <a:cubicBezTo>
                  <a:pt x="303" y="9"/>
                  <a:pt x="303" y="9"/>
                  <a:pt x="303" y="8"/>
                </a:cubicBezTo>
                <a:lnTo>
                  <a:pt x="303" y="8"/>
                </a:lnTo>
                <a:cubicBezTo>
                  <a:pt x="302" y="8"/>
                  <a:pt x="302" y="8"/>
                  <a:pt x="302" y="8"/>
                </a:cubicBezTo>
                <a:lnTo>
                  <a:pt x="302" y="8"/>
                </a:lnTo>
                <a:cubicBezTo>
                  <a:pt x="301" y="7"/>
                  <a:pt x="301" y="7"/>
                  <a:pt x="301" y="7"/>
                </a:cubicBezTo>
                <a:lnTo>
                  <a:pt x="301" y="7"/>
                </a:lnTo>
                <a:cubicBezTo>
                  <a:pt x="301" y="7"/>
                  <a:pt x="300" y="7"/>
                  <a:pt x="300" y="6"/>
                </a:cubicBezTo>
                <a:lnTo>
                  <a:pt x="300" y="6"/>
                </a:lnTo>
                <a:cubicBezTo>
                  <a:pt x="299" y="6"/>
                  <a:pt x="299" y="5"/>
                  <a:pt x="299" y="5"/>
                </a:cubicBezTo>
                <a:lnTo>
                  <a:pt x="299" y="5"/>
                </a:lnTo>
                <a:lnTo>
                  <a:pt x="298" y="5"/>
                </a:lnTo>
                <a:lnTo>
                  <a:pt x="298" y="5"/>
                </a:lnTo>
                <a:cubicBezTo>
                  <a:pt x="298" y="5"/>
                  <a:pt x="298" y="4"/>
                  <a:pt x="297" y="4"/>
                </a:cubicBezTo>
                <a:lnTo>
                  <a:pt x="297" y="4"/>
                </a:lnTo>
                <a:cubicBezTo>
                  <a:pt x="297" y="4"/>
                  <a:pt x="297" y="3"/>
                  <a:pt x="296" y="3"/>
                </a:cubicBezTo>
                <a:lnTo>
                  <a:pt x="296" y="3"/>
                </a:lnTo>
                <a:cubicBezTo>
                  <a:pt x="296" y="3"/>
                  <a:pt x="295" y="3"/>
                  <a:pt x="294" y="3"/>
                </a:cubicBezTo>
                <a:lnTo>
                  <a:pt x="294" y="3"/>
                </a:lnTo>
                <a:cubicBezTo>
                  <a:pt x="294" y="3"/>
                  <a:pt x="294" y="3"/>
                  <a:pt x="294" y="2"/>
                </a:cubicBezTo>
                <a:lnTo>
                  <a:pt x="294" y="2"/>
                </a:lnTo>
                <a:lnTo>
                  <a:pt x="294" y="2"/>
                </a:lnTo>
                <a:lnTo>
                  <a:pt x="294" y="2"/>
                </a:lnTo>
                <a:cubicBezTo>
                  <a:pt x="293" y="2"/>
                  <a:pt x="293" y="2"/>
                  <a:pt x="293" y="2"/>
                </a:cubicBezTo>
                <a:lnTo>
                  <a:pt x="293" y="2"/>
                </a:lnTo>
                <a:cubicBezTo>
                  <a:pt x="292" y="2"/>
                  <a:pt x="292" y="2"/>
                  <a:pt x="292" y="2"/>
                </a:cubicBezTo>
                <a:lnTo>
                  <a:pt x="292" y="2"/>
                </a:lnTo>
                <a:cubicBezTo>
                  <a:pt x="291" y="2"/>
                  <a:pt x="291" y="2"/>
                  <a:pt x="290" y="1"/>
                </a:cubicBezTo>
                <a:lnTo>
                  <a:pt x="290" y="1"/>
                </a:lnTo>
                <a:cubicBezTo>
                  <a:pt x="290" y="1"/>
                  <a:pt x="290" y="1"/>
                  <a:pt x="289" y="1"/>
                </a:cubicBezTo>
                <a:lnTo>
                  <a:pt x="289" y="1"/>
                </a:lnTo>
                <a:lnTo>
                  <a:pt x="288" y="1"/>
                </a:lnTo>
                <a:lnTo>
                  <a:pt x="288" y="1"/>
                </a:lnTo>
                <a:lnTo>
                  <a:pt x="287" y="0"/>
                </a:lnTo>
                <a:lnTo>
                  <a:pt x="287" y="0"/>
                </a:lnTo>
                <a:lnTo>
                  <a:pt x="286" y="0"/>
                </a:lnTo>
                <a:lnTo>
                  <a:pt x="286" y="0"/>
                </a:lnTo>
                <a:lnTo>
                  <a:pt x="285" y="0"/>
                </a:lnTo>
                <a:lnTo>
                  <a:pt x="285" y="0"/>
                </a:lnTo>
                <a:cubicBezTo>
                  <a:pt x="284" y="0"/>
                  <a:pt x="284" y="0"/>
                  <a:pt x="284" y="0"/>
                </a:cubicBezTo>
                <a:lnTo>
                  <a:pt x="284" y="0"/>
                </a:lnTo>
                <a:cubicBezTo>
                  <a:pt x="283" y="0"/>
                  <a:pt x="282" y="0"/>
                  <a:pt x="282" y="0"/>
                </a:cubicBezTo>
                <a:lnTo>
                  <a:pt x="282" y="0"/>
                </a:lnTo>
                <a:lnTo>
                  <a:pt x="281" y="1"/>
                </a:lnTo>
                <a:lnTo>
                  <a:pt x="281" y="1"/>
                </a:lnTo>
                <a:cubicBezTo>
                  <a:pt x="281" y="1"/>
                  <a:pt x="281" y="1"/>
                  <a:pt x="280" y="1"/>
                </a:cubicBezTo>
                <a:lnTo>
                  <a:pt x="280" y="1"/>
                </a:lnTo>
                <a:cubicBezTo>
                  <a:pt x="279" y="1"/>
                  <a:pt x="279" y="1"/>
                  <a:pt x="279" y="1"/>
                </a:cubicBezTo>
                <a:lnTo>
                  <a:pt x="279" y="1"/>
                </a:lnTo>
                <a:cubicBezTo>
                  <a:pt x="279" y="2"/>
                  <a:pt x="278" y="2"/>
                  <a:pt x="277" y="2"/>
                </a:cubicBezTo>
                <a:lnTo>
                  <a:pt x="277" y="2"/>
                </a:lnTo>
                <a:lnTo>
                  <a:pt x="277" y="2"/>
                </a:lnTo>
                <a:lnTo>
                  <a:pt x="277" y="2"/>
                </a:lnTo>
                <a:cubicBezTo>
                  <a:pt x="276" y="2"/>
                  <a:pt x="276" y="2"/>
                  <a:pt x="276" y="2"/>
                </a:cubicBezTo>
                <a:lnTo>
                  <a:pt x="276" y="2"/>
                </a:lnTo>
                <a:cubicBezTo>
                  <a:pt x="275" y="2"/>
                  <a:pt x="275" y="2"/>
                  <a:pt x="275" y="2"/>
                </a:cubicBezTo>
                <a:lnTo>
                  <a:pt x="275" y="2"/>
                </a:lnTo>
                <a:cubicBezTo>
                  <a:pt x="275" y="3"/>
                  <a:pt x="274" y="3"/>
                  <a:pt x="274" y="3"/>
                </a:cubicBezTo>
                <a:lnTo>
                  <a:pt x="274" y="3"/>
                </a:lnTo>
                <a:cubicBezTo>
                  <a:pt x="274" y="3"/>
                  <a:pt x="274" y="3"/>
                  <a:pt x="273" y="3"/>
                </a:cubicBezTo>
                <a:lnTo>
                  <a:pt x="273" y="3"/>
                </a:lnTo>
                <a:cubicBezTo>
                  <a:pt x="273" y="3"/>
                  <a:pt x="273" y="4"/>
                  <a:pt x="272" y="4"/>
                </a:cubicBezTo>
                <a:lnTo>
                  <a:pt x="272" y="4"/>
                </a:lnTo>
                <a:lnTo>
                  <a:pt x="271" y="5"/>
                </a:lnTo>
                <a:lnTo>
                  <a:pt x="271" y="5"/>
                </a:lnTo>
                <a:cubicBezTo>
                  <a:pt x="271" y="5"/>
                  <a:pt x="271" y="5"/>
                  <a:pt x="270" y="5"/>
                </a:cubicBezTo>
                <a:lnTo>
                  <a:pt x="270" y="5"/>
                </a:lnTo>
                <a:lnTo>
                  <a:pt x="270" y="6"/>
                </a:lnTo>
                <a:lnTo>
                  <a:pt x="270" y="6"/>
                </a:lnTo>
                <a:cubicBezTo>
                  <a:pt x="269" y="7"/>
                  <a:pt x="269" y="7"/>
                  <a:pt x="268" y="7"/>
                </a:cubicBezTo>
                <a:lnTo>
                  <a:pt x="268" y="7"/>
                </a:lnTo>
                <a:cubicBezTo>
                  <a:pt x="268" y="7"/>
                  <a:pt x="268" y="7"/>
                  <a:pt x="268" y="8"/>
                </a:cubicBezTo>
                <a:lnTo>
                  <a:pt x="268" y="8"/>
                </a:lnTo>
                <a:cubicBezTo>
                  <a:pt x="267" y="8"/>
                  <a:pt x="267" y="8"/>
                  <a:pt x="266" y="8"/>
                </a:cubicBezTo>
                <a:lnTo>
                  <a:pt x="266" y="8"/>
                </a:lnTo>
                <a:cubicBezTo>
                  <a:pt x="266" y="9"/>
                  <a:pt x="266" y="9"/>
                  <a:pt x="266" y="9"/>
                </a:cubicBezTo>
                <a:lnTo>
                  <a:pt x="266" y="9"/>
                </a:lnTo>
                <a:lnTo>
                  <a:pt x="265" y="10"/>
                </a:lnTo>
                <a:lnTo>
                  <a:pt x="265" y="10"/>
                </a:lnTo>
                <a:cubicBezTo>
                  <a:pt x="265" y="11"/>
                  <a:pt x="265" y="11"/>
                  <a:pt x="265" y="11"/>
                </a:cubicBezTo>
                <a:lnTo>
                  <a:pt x="265" y="11"/>
                </a:lnTo>
                <a:cubicBezTo>
                  <a:pt x="264" y="11"/>
                  <a:pt x="264" y="12"/>
                  <a:pt x="264" y="12"/>
                </a:cubicBezTo>
                <a:lnTo>
                  <a:pt x="264" y="12"/>
                </a:lnTo>
                <a:cubicBezTo>
                  <a:pt x="263" y="13"/>
                  <a:pt x="263" y="13"/>
                  <a:pt x="263" y="13"/>
                </a:cubicBezTo>
                <a:lnTo>
                  <a:pt x="263" y="13"/>
                </a:lnTo>
                <a:cubicBezTo>
                  <a:pt x="263" y="14"/>
                  <a:pt x="263" y="14"/>
                  <a:pt x="263" y="14"/>
                </a:cubicBezTo>
                <a:lnTo>
                  <a:pt x="263" y="14"/>
                </a:lnTo>
                <a:cubicBezTo>
                  <a:pt x="263" y="14"/>
                  <a:pt x="263" y="15"/>
                  <a:pt x="262" y="15"/>
                </a:cubicBezTo>
                <a:lnTo>
                  <a:pt x="2" y="623"/>
                </a:lnTo>
                <a:lnTo>
                  <a:pt x="2" y="623"/>
                </a:lnTo>
                <a:lnTo>
                  <a:pt x="2" y="624"/>
                </a:lnTo>
                <a:lnTo>
                  <a:pt x="2" y="624"/>
                </a:lnTo>
                <a:cubicBezTo>
                  <a:pt x="2" y="625"/>
                  <a:pt x="2" y="625"/>
                  <a:pt x="1" y="626"/>
                </a:cubicBezTo>
                <a:lnTo>
                  <a:pt x="1" y="626"/>
                </a:lnTo>
                <a:lnTo>
                  <a:pt x="1" y="626"/>
                </a:lnTo>
                <a:lnTo>
                  <a:pt x="1" y="626"/>
                </a:lnTo>
                <a:cubicBezTo>
                  <a:pt x="1" y="627"/>
                  <a:pt x="1" y="627"/>
                  <a:pt x="1" y="627"/>
                </a:cubicBezTo>
                <a:lnTo>
                  <a:pt x="1" y="627"/>
                </a:lnTo>
                <a:cubicBezTo>
                  <a:pt x="0" y="628"/>
                  <a:pt x="0" y="629"/>
                  <a:pt x="0" y="630"/>
                </a:cubicBezTo>
                <a:lnTo>
                  <a:pt x="0" y="630"/>
                </a:lnTo>
                <a:lnTo>
                  <a:pt x="0" y="631"/>
                </a:lnTo>
                <a:lnTo>
                  <a:pt x="0" y="631"/>
                </a:lnTo>
                <a:cubicBezTo>
                  <a:pt x="0" y="632"/>
                  <a:pt x="0" y="632"/>
                  <a:pt x="0" y="633"/>
                </a:cubicBezTo>
                <a:lnTo>
                  <a:pt x="0" y="633"/>
                </a:lnTo>
                <a:lnTo>
                  <a:pt x="0" y="633"/>
                </a:lnTo>
                <a:lnTo>
                  <a:pt x="0" y="633"/>
                </a:lnTo>
                <a:cubicBezTo>
                  <a:pt x="0" y="633"/>
                  <a:pt x="0" y="634"/>
                  <a:pt x="0" y="635"/>
                </a:cubicBezTo>
                <a:lnTo>
                  <a:pt x="0" y="635"/>
                </a:lnTo>
                <a:lnTo>
                  <a:pt x="0" y="635"/>
                </a:lnTo>
                <a:lnTo>
                  <a:pt x="0" y="635"/>
                </a:lnTo>
                <a:cubicBezTo>
                  <a:pt x="0" y="636"/>
                  <a:pt x="0" y="636"/>
                  <a:pt x="0" y="636"/>
                </a:cubicBezTo>
                <a:lnTo>
                  <a:pt x="0" y="636"/>
                </a:lnTo>
                <a:cubicBezTo>
                  <a:pt x="0" y="637"/>
                  <a:pt x="0" y="638"/>
                  <a:pt x="0" y="638"/>
                </a:cubicBezTo>
                <a:lnTo>
                  <a:pt x="0" y="638"/>
                </a:lnTo>
                <a:lnTo>
                  <a:pt x="0" y="638"/>
                </a:lnTo>
                <a:lnTo>
                  <a:pt x="0" y="638"/>
                </a:lnTo>
                <a:cubicBezTo>
                  <a:pt x="0" y="639"/>
                  <a:pt x="0" y="639"/>
                  <a:pt x="1" y="640"/>
                </a:cubicBezTo>
                <a:lnTo>
                  <a:pt x="1" y="640"/>
                </a:lnTo>
                <a:lnTo>
                  <a:pt x="1" y="640"/>
                </a:lnTo>
                <a:lnTo>
                  <a:pt x="1" y="640"/>
                </a:lnTo>
                <a:cubicBezTo>
                  <a:pt x="1" y="641"/>
                  <a:pt x="2" y="642"/>
                  <a:pt x="2" y="644"/>
                </a:cubicBezTo>
                <a:lnTo>
                  <a:pt x="2" y="644"/>
                </a:lnTo>
                <a:cubicBezTo>
                  <a:pt x="2" y="644"/>
                  <a:pt x="2" y="644"/>
                  <a:pt x="3" y="644"/>
                </a:cubicBezTo>
                <a:lnTo>
                  <a:pt x="3" y="644"/>
                </a:lnTo>
                <a:lnTo>
                  <a:pt x="3" y="645"/>
                </a:lnTo>
                <a:lnTo>
                  <a:pt x="3" y="645"/>
                </a:lnTo>
                <a:cubicBezTo>
                  <a:pt x="3" y="646"/>
                  <a:pt x="4" y="646"/>
                  <a:pt x="4" y="647"/>
                </a:cubicBezTo>
                <a:lnTo>
                  <a:pt x="4" y="647"/>
                </a:lnTo>
                <a:lnTo>
                  <a:pt x="4" y="647"/>
                </a:lnTo>
                <a:lnTo>
                  <a:pt x="4" y="647"/>
                </a:lnTo>
                <a:cubicBezTo>
                  <a:pt x="4" y="647"/>
                  <a:pt x="5" y="647"/>
                  <a:pt x="5" y="648"/>
                </a:cubicBezTo>
                <a:lnTo>
                  <a:pt x="5" y="648"/>
                </a:lnTo>
                <a:lnTo>
                  <a:pt x="5" y="649"/>
                </a:lnTo>
                <a:lnTo>
                  <a:pt x="5" y="649"/>
                </a:lnTo>
                <a:cubicBezTo>
                  <a:pt x="6" y="649"/>
                  <a:pt x="6" y="649"/>
                  <a:pt x="6" y="650"/>
                </a:cubicBezTo>
                <a:lnTo>
                  <a:pt x="6" y="650"/>
                </a:lnTo>
                <a:cubicBezTo>
                  <a:pt x="6" y="650"/>
                  <a:pt x="6" y="650"/>
                  <a:pt x="6" y="651"/>
                </a:cubicBezTo>
                <a:lnTo>
                  <a:pt x="6" y="651"/>
                </a:lnTo>
                <a:cubicBezTo>
                  <a:pt x="7" y="651"/>
                  <a:pt x="8" y="651"/>
                  <a:pt x="8" y="652"/>
                </a:cubicBezTo>
                <a:lnTo>
                  <a:pt x="8" y="652"/>
                </a:lnTo>
                <a:lnTo>
                  <a:pt x="8" y="652"/>
                </a:lnTo>
                <a:cubicBezTo>
                  <a:pt x="10" y="653"/>
                  <a:pt x="11" y="653"/>
                  <a:pt x="12" y="654"/>
                </a:cubicBezTo>
                <a:lnTo>
                  <a:pt x="12" y="654"/>
                </a:lnTo>
                <a:lnTo>
                  <a:pt x="13" y="655"/>
                </a:lnTo>
                <a:lnTo>
                  <a:pt x="13" y="655"/>
                </a:lnTo>
                <a:cubicBezTo>
                  <a:pt x="13" y="655"/>
                  <a:pt x="14" y="655"/>
                  <a:pt x="15" y="655"/>
                </a:cubicBezTo>
                <a:lnTo>
                  <a:pt x="15" y="655"/>
                </a:lnTo>
                <a:lnTo>
                  <a:pt x="15" y="655"/>
                </a:lnTo>
                <a:lnTo>
                  <a:pt x="15" y="655"/>
                </a:lnTo>
                <a:lnTo>
                  <a:pt x="15" y="655"/>
                </a:lnTo>
                <a:lnTo>
                  <a:pt x="15" y="655"/>
                </a:lnTo>
                <a:cubicBezTo>
                  <a:pt x="16" y="656"/>
                  <a:pt x="16" y="656"/>
                  <a:pt x="17" y="657"/>
                </a:cubicBezTo>
                <a:lnTo>
                  <a:pt x="17" y="657"/>
                </a:lnTo>
                <a:lnTo>
                  <a:pt x="17" y="657"/>
                </a:lnTo>
                <a:lnTo>
                  <a:pt x="17" y="657"/>
                </a:lnTo>
                <a:cubicBezTo>
                  <a:pt x="17" y="657"/>
                  <a:pt x="18" y="657"/>
                  <a:pt x="19" y="657"/>
                </a:cubicBezTo>
                <a:lnTo>
                  <a:pt x="19" y="657"/>
                </a:lnTo>
                <a:lnTo>
                  <a:pt x="19" y="657"/>
                </a:lnTo>
                <a:lnTo>
                  <a:pt x="19" y="657"/>
                </a:lnTo>
                <a:cubicBezTo>
                  <a:pt x="20" y="657"/>
                  <a:pt x="21" y="657"/>
                  <a:pt x="21" y="657"/>
                </a:cubicBezTo>
                <a:lnTo>
                  <a:pt x="21" y="657"/>
                </a:lnTo>
                <a:cubicBezTo>
                  <a:pt x="22" y="657"/>
                  <a:pt x="22" y="657"/>
                  <a:pt x="22" y="657"/>
                </a:cubicBezTo>
                <a:lnTo>
                  <a:pt x="22" y="657"/>
                </a:lnTo>
                <a:cubicBezTo>
                  <a:pt x="22" y="657"/>
                  <a:pt x="23" y="657"/>
                  <a:pt x="24" y="657"/>
                </a:cubicBezTo>
                <a:lnTo>
                  <a:pt x="24" y="657"/>
                </a:lnTo>
                <a:lnTo>
                  <a:pt x="24" y="658"/>
                </a:lnTo>
                <a:lnTo>
                  <a:pt x="24" y="658"/>
                </a:lnTo>
                <a:cubicBezTo>
                  <a:pt x="25" y="658"/>
                  <a:pt x="25" y="657"/>
                  <a:pt x="26" y="657"/>
                </a:cubicBezTo>
                <a:lnTo>
                  <a:pt x="26" y="657"/>
                </a:lnTo>
                <a:cubicBezTo>
                  <a:pt x="29" y="657"/>
                  <a:pt x="32" y="657"/>
                  <a:pt x="35" y="655"/>
                </a:cubicBezTo>
                <a:lnTo>
                  <a:pt x="35" y="655"/>
                </a:lnTo>
                <a:cubicBezTo>
                  <a:pt x="35" y="655"/>
                  <a:pt x="35" y="655"/>
                  <a:pt x="36" y="655"/>
                </a:cubicBezTo>
                <a:lnTo>
                  <a:pt x="36" y="655"/>
                </a:lnTo>
                <a:cubicBezTo>
                  <a:pt x="36" y="654"/>
                  <a:pt x="36" y="654"/>
                  <a:pt x="36" y="654"/>
                </a:cubicBezTo>
                <a:lnTo>
                  <a:pt x="36" y="654"/>
                </a:lnTo>
                <a:lnTo>
                  <a:pt x="37" y="653"/>
                </a:lnTo>
                <a:lnTo>
                  <a:pt x="37" y="653"/>
                </a:lnTo>
                <a:lnTo>
                  <a:pt x="37" y="653"/>
                </a:lnTo>
                <a:lnTo>
                  <a:pt x="285" y="491"/>
                </a:lnTo>
                <a:lnTo>
                  <a:pt x="531" y="653"/>
                </a:lnTo>
                <a:lnTo>
                  <a:pt x="531" y="653"/>
                </a:lnTo>
                <a:lnTo>
                  <a:pt x="531" y="653"/>
                </a:lnTo>
                <a:lnTo>
                  <a:pt x="531" y="653"/>
                </a:lnTo>
                <a:cubicBezTo>
                  <a:pt x="532" y="653"/>
                  <a:pt x="532" y="654"/>
                  <a:pt x="533" y="654"/>
                </a:cubicBezTo>
                <a:lnTo>
                  <a:pt x="533" y="654"/>
                </a:lnTo>
                <a:cubicBezTo>
                  <a:pt x="533" y="654"/>
                  <a:pt x="533" y="654"/>
                  <a:pt x="533" y="655"/>
                </a:cubicBezTo>
                <a:lnTo>
                  <a:pt x="533" y="655"/>
                </a:lnTo>
                <a:cubicBezTo>
                  <a:pt x="533" y="655"/>
                  <a:pt x="533" y="655"/>
                  <a:pt x="534" y="655"/>
                </a:cubicBezTo>
                <a:lnTo>
                  <a:pt x="534" y="655"/>
                </a:lnTo>
                <a:cubicBezTo>
                  <a:pt x="536" y="657"/>
                  <a:pt x="539" y="657"/>
                  <a:pt x="542" y="657"/>
                </a:cubicBezTo>
                <a:lnTo>
                  <a:pt x="542" y="657"/>
                </a:lnTo>
                <a:cubicBezTo>
                  <a:pt x="543" y="657"/>
                  <a:pt x="544" y="658"/>
                  <a:pt x="545" y="658"/>
                </a:cubicBezTo>
                <a:lnTo>
                  <a:pt x="545" y="658"/>
                </a:lnTo>
                <a:lnTo>
                  <a:pt x="545" y="657"/>
                </a:lnTo>
                <a:lnTo>
                  <a:pt x="545" y="657"/>
                </a:lnTo>
                <a:lnTo>
                  <a:pt x="546" y="657"/>
                </a:lnTo>
                <a:lnTo>
                  <a:pt x="546" y="657"/>
                </a:lnTo>
                <a:lnTo>
                  <a:pt x="547" y="657"/>
                </a:lnTo>
                <a:lnTo>
                  <a:pt x="547" y="657"/>
                </a:lnTo>
                <a:cubicBezTo>
                  <a:pt x="548" y="657"/>
                  <a:pt x="548" y="657"/>
                  <a:pt x="549" y="657"/>
                </a:cubicBezTo>
                <a:lnTo>
                  <a:pt x="549" y="657"/>
                </a:lnTo>
                <a:lnTo>
                  <a:pt x="550" y="657"/>
                </a:lnTo>
                <a:lnTo>
                  <a:pt x="550" y="657"/>
                </a:lnTo>
                <a:lnTo>
                  <a:pt x="551" y="657"/>
                </a:lnTo>
                <a:lnTo>
                  <a:pt x="551" y="657"/>
                </a:lnTo>
                <a:lnTo>
                  <a:pt x="551" y="657"/>
                </a:lnTo>
                <a:lnTo>
                  <a:pt x="551" y="657"/>
                </a:lnTo>
                <a:cubicBezTo>
                  <a:pt x="553" y="656"/>
                  <a:pt x="553" y="656"/>
                  <a:pt x="554" y="655"/>
                </a:cubicBezTo>
                <a:lnTo>
                  <a:pt x="554" y="655"/>
                </a:lnTo>
                <a:lnTo>
                  <a:pt x="554" y="655"/>
                </a:lnTo>
                <a:lnTo>
                  <a:pt x="554" y="655"/>
                </a:lnTo>
                <a:lnTo>
                  <a:pt x="554" y="655"/>
                </a:lnTo>
                <a:lnTo>
                  <a:pt x="554" y="655"/>
                </a:lnTo>
                <a:cubicBezTo>
                  <a:pt x="555" y="655"/>
                  <a:pt x="556" y="655"/>
                  <a:pt x="556" y="655"/>
                </a:cubicBezTo>
                <a:lnTo>
                  <a:pt x="556" y="655"/>
                </a:lnTo>
                <a:lnTo>
                  <a:pt x="556" y="654"/>
                </a:lnTo>
                <a:lnTo>
                  <a:pt x="556" y="654"/>
                </a:lnTo>
                <a:cubicBezTo>
                  <a:pt x="557" y="653"/>
                  <a:pt x="559" y="653"/>
                  <a:pt x="560" y="652"/>
                </a:cubicBezTo>
                <a:lnTo>
                  <a:pt x="560" y="652"/>
                </a:lnTo>
                <a:lnTo>
                  <a:pt x="560" y="652"/>
                </a:lnTo>
                <a:lnTo>
                  <a:pt x="560" y="652"/>
                </a:lnTo>
                <a:cubicBezTo>
                  <a:pt x="561" y="651"/>
                  <a:pt x="561" y="651"/>
                  <a:pt x="562" y="651"/>
                </a:cubicBezTo>
                <a:lnTo>
                  <a:pt x="562" y="650"/>
                </a:lnTo>
                <a:lnTo>
                  <a:pt x="562" y="650"/>
                </a:lnTo>
                <a:cubicBezTo>
                  <a:pt x="562" y="649"/>
                  <a:pt x="563" y="649"/>
                  <a:pt x="563" y="649"/>
                </a:cubicBezTo>
                <a:lnTo>
                  <a:pt x="563" y="649"/>
                </a:lnTo>
                <a:lnTo>
                  <a:pt x="564" y="6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90"/>
          <p:cNvSpPr>
            <a:spLocks noChangeArrowheads="1"/>
          </p:cNvSpPr>
          <p:nvPr/>
        </p:nvSpPr>
        <p:spPr bwMode="auto">
          <a:xfrm>
            <a:off x="4153164" y="10546483"/>
            <a:ext cx="786549" cy="551963"/>
          </a:xfrm>
          <a:custGeom>
            <a:avLst/>
            <a:gdLst>
              <a:gd name="T0" fmla="*/ 710 w 755"/>
              <a:gd name="T1" fmla="*/ 0 h 527"/>
              <a:gd name="T2" fmla="*/ 492 w 755"/>
              <a:gd name="T3" fmla="*/ 0 h 527"/>
              <a:gd name="T4" fmla="*/ 492 w 755"/>
              <a:gd name="T5" fmla="*/ 0 h 527"/>
              <a:gd name="T6" fmla="*/ 460 w 755"/>
              <a:gd name="T7" fmla="*/ 31 h 527"/>
              <a:gd name="T8" fmla="*/ 460 w 755"/>
              <a:gd name="T9" fmla="*/ 31 h 527"/>
              <a:gd name="T10" fmla="*/ 492 w 755"/>
              <a:gd name="T11" fmla="*/ 63 h 527"/>
              <a:gd name="T12" fmla="*/ 691 w 755"/>
              <a:gd name="T13" fmla="*/ 63 h 527"/>
              <a:gd name="T14" fmla="*/ 691 w 755"/>
              <a:gd name="T15" fmla="*/ 462 h 527"/>
              <a:gd name="T16" fmla="*/ 64 w 755"/>
              <a:gd name="T17" fmla="*/ 462 h 527"/>
              <a:gd name="T18" fmla="*/ 64 w 755"/>
              <a:gd name="T19" fmla="*/ 63 h 527"/>
              <a:gd name="T20" fmla="*/ 260 w 755"/>
              <a:gd name="T21" fmla="*/ 63 h 527"/>
              <a:gd name="T22" fmla="*/ 260 w 755"/>
              <a:gd name="T23" fmla="*/ 63 h 527"/>
              <a:gd name="T24" fmla="*/ 293 w 755"/>
              <a:gd name="T25" fmla="*/ 31 h 527"/>
              <a:gd name="T26" fmla="*/ 293 w 755"/>
              <a:gd name="T27" fmla="*/ 31 h 527"/>
              <a:gd name="T28" fmla="*/ 260 w 755"/>
              <a:gd name="T29" fmla="*/ 0 h 527"/>
              <a:gd name="T30" fmla="*/ 45 w 755"/>
              <a:gd name="T31" fmla="*/ 0 h 527"/>
              <a:gd name="T32" fmla="*/ 45 w 755"/>
              <a:gd name="T33" fmla="*/ 0 h 527"/>
              <a:gd name="T34" fmla="*/ 0 w 755"/>
              <a:gd name="T35" fmla="*/ 44 h 527"/>
              <a:gd name="T36" fmla="*/ 0 w 755"/>
              <a:gd name="T37" fmla="*/ 481 h 527"/>
              <a:gd name="T38" fmla="*/ 0 w 755"/>
              <a:gd name="T39" fmla="*/ 481 h 527"/>
              <a:gd name="T40" fmla="*/ 45 w 755"/>
              <a:gd name="T41" fmla="*/ 526 h 527"/>
              <a:gd name="T42" fmla="*/ 710 w 755"/>
              <a:gd name="T43" fmla="*/ 526 h 527"/>
              <a:gd name="T44" fmla="*/ 710 w 755"/>
              <a:gd name="T45" fmla="*/ 526 h 527"/>
              <a:gd name="T46" fmla="*/ 754 w 755"/>
              <a:gd name="T47" fmla="*/ 481 h 527"/>
              <a:gd name="T48" fmla="*/ 754 w 755"/>
              <a:gd name="T49" fmla="*/ 44 h 527"/>
              <a:gd name="T50" fmla="*/ 754 w 755"/>
              <a:gd name="T51" fmla="*/ 44 h 527"/>
              <a:gd name="T52" fmla="*/ 710 w 755"/>
              <a:gd name="T53" fmla="*/ 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55" h="527">
                <a:moveTo>
                  <a:pt x="710" y="0"/>
                </a:moveTo>
                <a:lnTo>
                  <a:pt x="492" y="0"/>
                </a:lnTo>
                <a:lnTo>
                  <a:pt x="492" y="0"/>
                </a:lnTo>
                <a:cubicBezTo>
                  <a:pt x="474" y="0"/>
                  <a:pt x="460" y="14"/>
                  <a:pt x="460" y="31"/>
                </a:cubicBezTo>
                <a:lnTo>
                  <a:pt x="460" y="31"/>
                </a:lnTo>
                <a:cubicBezTo>
                  <a:pt x="460" y="49"/>
                  <a:pt x="474" y="63"/>
                  <a:pt x="492" y="63"/>
                </a:cubicBezTo>
                <a:lnTo>
                  <a:pt x="691" y="63"/>
                </a:lnTo>
                <a:lnTo>
                  <a:pt x="691" y="462"/>
                </a:lnTo>
                <a:lnTo>
                  <a:pt x="64" y="462"/>
                </a:lnTo>
                <a:lnTo>
                  <a:pt x="64" y="63"/>
                </a:lnTo>
                <a:lnTo>
                  <a:pt x="260" y="63"/>
                </a:lnTo>
                <a:lnTo>
                  <a:pt x="260" y="63"/>
                </a:lnTo>
                <a:cubicBezTo>
                  <a:pt x="278" y="63"/>
                  <a:pt x="293" y="49"/>
                  <a:pt x="293" y="31"/>
                </a:cubicBezTo>
                <a:lnTo>
                  <a:pt x="293" y="31"/>
                </a:lnTo>
                <a:cubicBezTo>
                  <a:pt x="293" y="14"/>
                  <a:pt x="278" y="0"/>
                  <a:pt x="260" y="0"/>
                </a:cubicBezTo>
                <a:lnTo>
                  <a:pt x="45" y="0"/>
                </a:lnTo>
                <a:lnTo>
                  <a:pt x="45" y="0"/>
                </a:lnTo>
                <a:cubicBezTo>
                  <a:pt x="20" y="0"/>
                  <a:pt x="0" y="19"/>
                  <a:pt x="0" y="44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506"/>
                  <a:pt x="20" y="526"/>
                  <a:pt x="45" y="526"/>
                </a:cubicBezTo>
                <a:lnTo>
                  <a:pt x="710" y="526"/>
                </a:lnTo>
                <a:lnTo>
                  <a:pt x="710" y="526"/>
                </a:lnTo>
                <a:cubicBezTo>
                  <a:pt x="734" y="526"/>
                  <a:pt x="754" y="506"/>
                  <a:pt x="754" y="481"/>
                </a:cubicBezTo>
                <a:lnTo>
                  <a:pt x="754" y="44"/>
                </a:lnTo>
                <a:lnTo>
                  <a:pt x="754" y="44"/>
                </a:lnTo>
                <a:cubicBezTo>
                  <a:pt x="754" y="19"/>
                  <a:pt x="734" y="0"/>
                  <a:pt x="71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91"/>
          <p:cNvSpPr>
            <a:spLocks noChangeArrowheads="1"/>
          </p:cNvSpPr>
          <p:nvPr/>
        </p:nvSpPr>
        <p:spPr bwMode="auto">
          <a:xfrm>
            <a:off x="4355550" y="10247505"/>
            <a:ext cx="390975" cy="579561"/>
          </a:xfrm>
          <a:custGeom>
            <a:avLst/>
            <a:gdLst>
              <a:gd name="T0" fmla="*/ 36 w 376"/>
              <a:gd name="T1" fmla="*/ 216 h 554"/>
              <a:gd name="T2" fmla="*/ 36 w 376"/>
              <a:gd name="T3" fmla="*/ 216 h 554"/>
              <a:gd name="T4" fmla="*/ 58 w 376"/>
              <a:gd name="T5" fmla="*/ 207 h 554"/>
              <a:gd name="T6" fmla="*/ 155 w 376"/>
              <a:gd name="T7" fmla="*/ 110 h 554"/>
              <a:gd name="T8" fmla="*/ 155 w 376"/>
              <a:gd name="T9" fmla="*/ 521 h 554"/>
              <a:gd name="T10" fmla="*/ 155 w 376"/>
              <a:gd name="T11" fmla="*/ 521 h 554"/>
              <a:gd name="T12" fmla="*/ 187 w 376"/>
              <a:gd name="T13" fmla="*/ 553 h 554"/>
              <a:gd name="T14" fmla="*/ 187 w 376"/>
              <a:gd name="T15" fmla="*/ 553 h 554"/>
              <a:gd name="T16" fmla="*/ 187 w 376"/>
              <a:gd name="T17" fmla="*/ 553 h 554"/>
              <a:gd name="T18" fmla="*/ 219 w 376"/>
              <a:gd name="T19" fmla="*/ 521 h 554"/>
              <a:gd name="T20" fmla="*/ 219 w 376"/>
              <a:gd name="T21" fmla="*/ 110 h 554"/>
              <a:gd name="T22" fmla="*/ 316 w 376"/>
              <a:gd name="T23" fmla="*/ 207 h 554"/>
              <a:gd name="T24" fmla="*/ 316 w 376"/>
              <a:gd name="T25" fmla="*/ 207 h 554"/>
              <a:gd name="T26" fmla="*/ 339 w 376"/>
              <a:gd name="T27" fmla="*/ 216 h 554"/>
              <a:gd name="T28" fmla="*/ 339 w 376"/>
              <a:gd name="T29" fmla="*/ 216 h 554"/>
              <a:gd name="T30" fmla="*/ 362 w 376"/>
              <a:gd name="T31" fmla="*/ 207 h 554"/>
              <a:gd name="T32" fmla="*/ 362 w 376"/>
              <a:gd name="T33" fmla="*/ 207 h 554"/>
              <a:gd name="T34" fmla="*/ 362 w 376"/>
              <a:gd name="T35" fmla="*/ 162 h 554"/>
              <a:gd name="T36" fmla="*/ 210 w 376"/>
              <a:gd name="T37" fmla="*/ 9 h 554"/>
              <a:gd name="T38" fmla="*/ 210 w 376"/>
              <a:gd name="T39" fmla="*/ 9 h 554"/>
              <a:gd name="T40" fmla="*/ 209 w 376"/>
              <a:gd name="T41" fmla="*/ 8 h 554"/>
              <a:gd name="T42" fmla="*/ 209 w 376"/>
              <a:gd name="T43" fmla="*/ 8 h 554"/>
              <a:gd name="T44" fmla="*/ 208 w 376"/>
              <a:gd name="T45" fmla="*/ 8 h 554"/>
              <a:gd name="T46" fmla="*/ 208 w 376"/>
              <a:gd name="T47" fmla="*/ 8 h 554"/>
              <a:gd name="T48" fmla="*/ 205 w 376"/>
              <a:gd name="T49" fmla="*/ 6 h 554"/>
              <a:gd name="T50" fmla="*/ 205 w 376"/>
              <a:gd name="T51" fmla="*/ 6 h 554"/>
              <a:gd name="T52" fmla="*/ 205 w 376"/>
              <a:gd name="T53" fmla="*/ 6 h 554"/>
              <a:gd name="T54" fmla="*/ 205 w 376"/>
              <a:gd name="T55" fmla="*/ 6 h 554"/>
              <a:gd name="T56" fmla="*/ 203 w 376"/>
              <a:gd name="T57" fmla="*/ 4 h 554"/>
              <a:gd name="T58" fmla="*/ 203 w 376"/>
              <a:gd name="T59" fmla="*/ 4 h 554"/>
              <a:gd name="T60" fmla="*/ 203 w 376"/>
              <a:gd name="T61" fmla="*/ 4 h 554"/>
              <a:gd name="T62" fmla="*/ 203 w 376"/>
              <a:gd name="T63" fmla="*/ 4 h 554"/>
              <a:gd name="T64" fmla="*/ 201 w 376"/>
              <a:gd name="T65" fmla="*/ 3 h 554"/>
              <a:gd name="T66" fmla="*/ 201 w 376"/>
              <a:gd name="T67" fmla="*/ 3 h 554"/>
              <a:gd name="T68" fmla="*/ 200 w 376"/>
              <a:gd name="T69" fmla="*/ 3 h 554"/>
              <a:gd name="T70" fmla="*/ 200 w 376"/>
              <a:gd name="T71" fmla="*/ 3 h 554"/>
              <a:gd name="T72" fmla="*/ 199 w 376"/>
              <a:gd name="T73" fmla="*/ 3 h 554"/>
              <a:gd name="T74" fmla="*/ 199 w 376"/>
              <a:gd name="T75" fmla="*/ 3 h 554"/>
              <a:gd name="T76" fmla="*/ 197 w 376"/>
              <a:gd name="T77" fmla="*/ 2 h 554"/>
              <a:gd name="T78" fmla="*/ 197 w 376"/>
              <a:gd name="T79" fmla="*/ 2 h 554"/>
              <a:gd name="T80" fmla="*/ 197 w 376"/>
              <a:gd name="T81" fmla="*/ 1 h 554"/>
              <a:gd name="T82" fmla="*/ 197 w 376"/>
              <a:gd name="T83" fmla="*/ 1 h 554"/>
              <a:gd name="T84" fmla="*/ 194 w 376"/>
              <a:gd name="T85" fmla="*/ 1 h 554"/>
              <a:gd name="T86" fmla="*/ 194 w 376"/>
              <a:gd name="T87" fmla="*/ 1 h 554"/>
              <a:gd name="T88" fmla="*/ 194 w 376"/>
              <a:gd name="T89" fmla="*/ 1 h 554"/>
              <a:gd name="T90" fmla="*/ 194 w 376"/>
              <a:gd name="T91" fmla="*/ 1 h 554"/>
              <a:gd name="T92" fmla="*/ 187 w 376"/>
              <a:gd name="T93" fmla="*/ 0 h 554"/>
              <a:gd name="T94" fmla="*/ 187 w 376"/>
              <a:gd name="T95" fmla="*/ 0 h 554"/>
              <a:gd name="T96" fmla="*/ 168 w 376"/>
              <a:gd name="T97" fmla="*/ 7 h 554"/>
              <a:gd name="T98" fmla="*/ 168 w 376"/>
              <a:gd name="T99" fmla="*/ 7 h 554"/>
              <a:gd name="T100" fmla="*/ 165 w 376"/>
              <a:gd name="T101" fmla="*/ 9 h 554"/>
              <a:gd name="T102" fmla="*/ 13 w 376"/>
              <a:gd name="T103" fmla="*/ 162 h 554"/>
              <a:gd name="T104" fmla="*/ 13 w 376"/>
              <a:gd name="T105" fmla="*/ 162 h 554"/>
              <a:gd name="T106" fmla="*/ 13 w 376"/>
              <a:gd name="T107" fmla="*/ 207 h 554"/>
              <a:gd name="T108" fmla="*/ 13 w 376"/>
              <a:gd name="T109" fmla="*/ 207 h 554"/>
              <a:gd name="T110" fmla="*/ 36 w 376"/>
              <a:gd name="T111" fmla="*/ 21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6" h="554">
                <a:moveTo>
                  <a:pt x="36" y="216"/>
                </a:moveTo>
                <a:lnTo>
                  <a:pt x="36" y="216"/>
                </a:lnTo>
                <a:cubicBezTo>
                  <a:pt x="44" y="216"/>
                  <a:pt x="52" y="213"/>
                  <a:pt x="58" y="207"/>
                </a:cubicBezTo>
                <a:lnTo>
                  <a:pt x="155" y="110"/>
                </a:lnTo>
                <a:lnTo>
                  <a:pt x="155" y="521"/>
                </a:lnTo>
                <a:lnTo>
                  <a:pt x="155" y="521"/>
                </a:lnTo>
                <a:cubicBezTo>
                  <a:pt x="155" y="538"/>
                  <a:pt x="169" y="553"/>
                  <a:pt x="187" y="553"/>
                </a:cubicBezTo>
                <a:lnTo>
                  <a:pt x="187" y="553"/>
                </a:lnTo>
                <a:lnTo>
                  <a:pt x="187" y="553"/>
                </a:lnTo>
                <a:cubicBezTo>
                  <a:pt x="204" y="553"/>
                  <a:pt x="219" y="538"/>
                  <a:pt x="219" y="521"/>
                </a:cubicBezTo>
                <a:lnTo>
                  <a:pt x="219" y="110"/>
                </a:lnTo>
                <a:lnTo>
                  <a:pt x="316" y="207"/>
                </a:lnTo>
                <a:lnTo>
                  <a:pt x="316" y="207"/>
                </a:lnTo>
                <a:cubicBezTo>
                  <a:pt x="322" y="213"/>
                  <a:pt x="331" y="216"/>
                  <a:pt x="339" y="216"/>
                </a:cubicBezTo>
                <a:lnTo>
                  <a:pt x="339" y="216"/>
                </a:lnTo>
                <a:cubicBezTo>
                  <a:pt x="347" y="216"/>
                  <a:pt x="355" y="213"/>
                  <a:pt x="362" y="207"/>
                </a:cubicBezTo>
                <a:lnTo>
                  <a:pt x="362" y="207"/>
                </a:lnTo>
                <a:cubicBezTo>
                  <a:pt x="375" y="194"/>
                  <a:pt x="375" y="174"/>
                  <a:pt x="362" y="162"/>
                </a:cubicBezTo>
                <a:lnTo>
                  <a:pt x="210" y="9"/>
                </a:lnTo>
                <a:lnTo>
                  <a:pt x="210" y="9"/>
                </a:lnTo>
                <a:cubicBezTo>
                  <a:pt x="209" y="9"/>
                  <a:pt x="209" y="9"/>
                  <a:pt x="209" y="8"/>
                </a:cubicBezTo>
                <a:lnTo>
                  <a:pt x="209" y="8"/>
                </a:lnTo>
                <a:cubicBezTo>
                  <a:pt x="208" y="8"/>
                  <a:pt x="208" y="8"/>
                  <a:pt x="208" y="8"/>
                </a:cubicBezTo>
                <a:lnTo>
                  <a:pt x="208" y="8"/>
                </a:lnTo>
                <a:cubicBezTo>
                  <a:pt x="207" y="7"/>
                  <a:pt x="206" y="6"/>
                  <a:pt x="205" y="6"/>
                </a:cubicBezTo>
                <a:lnTo>
                  <a:pt x="205" y="6"/>
                </a:lnTo>
                <a:lnTo>
                  <a:pt x="205" y="6"/>
                </a:lnTo>
                <a:lnTo>
                  <a:pt x="205" y="6"/>
                </a:lnTo>
                <a:cubicBezTo>
                  <a:pt x="204" y="5"/>
                  <a:pt x="204" y="5"/>
                  <a:pt x="203" y="4"/>
                </a:cubicBezTo>
                <a:lnTo>
                  <a:pt x="203" y="4"/>
                </a:lnTo>
                <a:lnTo>
                  <a:pt x="203" y="4"/>
                </a:lnTo>
                <a:lnTo>
                  <a:pt x="203" y="4"/>
                </a:lnTo>
                <a:cubicBezTo>
                  <a:pt x="202" y="4"/>
                  <a:pt x="202" y="4"/>
                  <a:pt x="201" y="3"/>
                </a:cubicBezTo>
                <a:lnTo>
                  <a:pt x="201" y="3"/>
                </a:lnTo>
                <a:cubicBezTo>
                  <a:pt x="201" y="3"/>
                  <a:pt x="201" y="3"/>
                  <a:pt x="200" y="3"/>
                </a:cubicBezTo>
                <a:lnTo>
                  <a:pt x="200" y="3"/>
                </a:lnTo>
                <a:cubicBezTo>
                  <a:pt x="200" y="3"/>
                  <a:pt x="200" y="3"/>
                  <a:pt x="199" y="3"/>
                </a:cubicBezTo>
                <a:lnTo>
                  <a:pt x="199" y="3"/>
                </a:lnTo>
                <a:cubicBezTo>
                  <a:pt x="199" y="3"/>
                  <a:pt x="198" y="2"/>
                  <a:pt x="197" y="2"/>
                </a:cubicBezTo>
                <a:lnTo>
                  <a:pt x="197" y="2"/>
                </a:lnTo>
                <a:cubicBezTo>
                  <a:pt x="197" y="2"/>
                  <a:pt x="197" y="2"/>
                  <a:pt x="197" y="1"/>
                </a:cubicBezTo>
                <a:lnTo>
                  <a:pt x="197" y="1"/>
                </a:lnTo>
                <a:cubicBezTo>
                  <a:pt x="196" y="1"/>
                  <a:pt x="194" y="1"/>
                  <a:pt x="194" y="1"/>
                </a:cubicBezTo>
                <a:lnTo>
                  <a:pt x="194" y="1"/>
                </a:lnTo>
                <a:lnTo>
                  <a:pt x="194" y="1"/>
                </a:lnTo>
                <a:lnTo>
                  <a:pt x="194" y="1"/>
                </a:lnTo>
                <a:cubicBezTo>
                  <a:pt x="192" y="0"/>
                  <a:pt x="190" y="0"/>
                  <a:pt x="187" y="0"/>
                </a:cubicBezTo>
                <a:lnTo>
                  <a:pt x="187" y="0"/>
                </a:lnTo>
                <a:cubicBezTo>
                  <a:pt x="181" y="0"/>
                  <a:pt x="174" y="3"/>
                  <a:pt x="168" y="7"/>
                </a:cubicBezTo>
                <a:lnTo>
                  <a:pt x="168" y="7"/>
                </a:lnTo>
                <a:cubicBezTo>
                  <a:pt x="167" y="8"/>
                  <a:pt x="166" y="9"/>
                  <a:pt x="165" y="9"/>
                </a:cubicBezTo>
                <a:lnTo>
                  <a:pt x="13" y="162"/>
                </a:lnTo>
                <a:lnTo>
                  <a:pt x="13" y="162"/>
                </a:lnTo>
                <a:cubicBezTo>
                  <a:pt x="0" y="174"/>
                  <a:pt x="0" y="194"/>
                  <a:pt x="13" y="207"/>
                </a:cubicBezTo>
                <a:lnTo>
                  <a:pt x="13" y="207"/>
                </a:lnTo>
                <a:cubicBezTo>
                  <a:pt x="19" y="213"/>
                  <a:pt x="27" y="216"/>
                  <a:pt x="36" y="2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92"/>
          <p:cNvSpPr>
            <a:spLocks noChangeArrowheads="1"/>
          </p:cNvSpPr>
          <p:nvPr/>
        </p:nvSpPr>
        <p:spPr bwMode="auto">
          <a:xfrm>
            <a:off x="19543732" y="6144580"/>
            <a:ext cx="574963" cy="910739"/>
          </a:xfrm>
          <a:custGeom>
            <a:avLst/>
            <a:gdLst>
              <a:gd name="T0" fmla="*/ 275 w 552"/>
              <a:gd name="T1" fmla="*/ 56 h 871"/>
              <a:gd name="T2" fmla="*/ 275 w 552"/>
              <a:gd name="T3" fmla="*/ 56 h 871"/>
              <a:gd name="T4" fmla="*/ 57 w 552"/>
              <a:gd name="T5" fmla="*/ 275 h 871"/>
              <a:gd name="T6" fmla="*/ 57 w 552"/>
              <a:gd name="T7" fmla="*/ 275 h 871"/>
              <a:gd name="T8" fmla="*/ 178 w 552"/>
              <a:gd name="T9" fmla="*/ 605 h 871"/>
              <a:gd name="T10" fmla="*/ 178 w 552"/>
              <a:gd name="T11" fmla="*/ 605 h 871"/>
              <a:gd name="T12" fmla="*/ 278 w 552"/>
              <a:gd name="T13" fmla="*/ 786 h 871"/>
              <a:gd name="T14" fmla="*/ 278 w 552"/>
              <a:gd name="T15" fmla="*/ 786 h 871"/>
              <a:gd name="T16" fmla="*/ 376 w 552"/>
              <a:gd name="T17" fmla="*/ 605 h 871"/>
              <a:gd name="T18" fmla="*/ 376 w 552"/>
              <a:gd name="T19" fmla="*/ 605 h 871"/>
              <a:gd name="T20" fmla="*/ 494 w 552"/>
              <a:gd name="T21" fmla="*/ 275 h 871"/>
              <a:gd name="T22" fmla="*/ 494 w 552"/>
              <a:gd name="T23" fmla="*/ 275 h 871"/>
              <a:gd name="T24" fmla="*/ 275 w 552"/>
              <a:gd name="T25" fmla="*/ 56 h 871"/>
              <a:gd name="T26" fmla="*/ 279 w 552"/>
              <a:gd name="T27" fmla="*/ 870 h 871"/>
              <a:gd name="T28" fmla="*/ 279 w 552"/>
              <a:gd name="T29" fmla="*/ 870 h 871"/>
              <a:gd name="T30" fmla="*/ 255 w 552"/>
              <a:gd name="T31" fmla="*/ 857 h 871"/>
              <a:gd name="T32" fmla="*/ 255 w 552"/>
              <a:gd name="T33" fmla="*/ 857 h 871"/>
              <a:gd name="T34" fmla="*/ 129 w 552"/>
              <a:gd name="T35" fmla="*/ 632 h 871"/>
              <a:gd name="T36" fmla="*/ 129 w 552"/>
              <a:gd name="T37" fmla="*/ 632 h 871"/>
              <a:gd name="T38" fmla="*/ 0 w 552"/>
              <a:gd name="T39" fmla="*/ 275 h 871"/>
              <a:gd name="T40" fmla="*/ 0 w 552"/>
              <a:gd name="T41" fmla="*/ 275 h 871"/>
              <a:gd name="T42" fmla="*/ 275 w 552"/>
              <a:gd name="T43" fmla="*/ 0 h 871"/>
              <a:gd name="T44" fmla="*/ 275 w 552"/>
              <a:gd name="T45" fmla="*/ 0 h 871"/>
              <a:gd name="T46" fmla="*/ 551 w 552"/>
              <a:gd name="T47" fmla="*/ 275 h 871"/>
              <a:gd name="T48" fmla="*/ 551 w 552"/>
              <a:gd name="T49" fmla="*/ 275 h 871"/>
              <a:gd name="T50" fmla="*/ 426 w 552"/>
              <a:gd name="T51" fmla="*/ 631 h 871"/>
              <a:gd name="T52" fmla="*/ 426 w 552"/>
              <a:gd name="T53" fmla="*/ 631 h 871"/>
              <a:gd name="T54" fmla="*/ 304 w 552"/>
              <a:gd name="T55" fmla="*/ 857 h 871"/>
              <a:gd name="T56" fmla="*/ 304 w 552"/>
              <a:gd name="T57" fmla="*/ 857 h 871"/>
              <a:gd name="T58" fmla="*/ 279 w 552"/>
              <a:gd name="T59" fmla="*/ 87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2" h="871">
                <a:moveTo>
                  <a:pt x="275" y="56"/>
                </a:moveTo>
                <a:lnTo>
                  <a:pt x="275" y="56"/>
                </a:lnTo>
                <a:cubicBezTo>
                  <a:pt x="154" y="56"/>
                  <a:pt x="57" y="154"/>
                  <a:pt x="57" y="275"/>
                </a:cubicBezTo>
                <a:lnTo>
                  <a:pt x="57" y="275"/>
                </a:lnTo>
                <a:cubicBezTo>
                  <a:pt x="57" y="317"/>
                  <a:pt x="77" y="409"/>
                  <a:pt x="178" y="605"/>
                </a:cubicBezTo>
                <a:lnTo>
                  <a:pt x="178" y="605"/>
                </a:lnTo>
                <a:cubicBezTo>
                  <a:pt x="217" y="679"/>
                  <a:pt x="254" y="746"/>
                  <a:pt x="278" y="786"/>
                </a:cubicBezTo>
                <a:lnTo>
                  <a:pt x="278" y="786"/>
                </a:lnTo>
                <a:cubicBezTo>
                  <a:pt x="302" y="746"/>
                  <a:pt x="339" y="679"/>
                  <a:pt x="376" y="605"/>
                </a:cubicBezTo>
                <a:lnTo>
                  <a:pt x="376" y="605"/>
                </a:lnTo>
                <a:cubicBezTo>
                  <a:pt x="474" y="410"/>
                  <a:pt x="494" y="317"/>
                  <a:pt x="494" y="275"/>
                </a:cubicBezTo>
                <a:lnTo>
                  <a:pt x="494" y="275"/>
                </a:lnTo>
                <a:cubicBezTo>
                  <a:pt x="494" y="154"/>
                  <a:pt x="396" y="56"/>
                  <a:pt x="275" y="56"/>
                </a:cubicBezTo>
                <a:close/>
                <a:moveTo>
                  <a:pt x="279" y="870"/>
                </a:moveTo>
                <a:lnTo>
                  <a:pt x="279" y="870"/>
                </a:lnTo>
                <a:cubicBezTo>
                  <a:pt x="269" y="870"/>
                  <a:pt x="260" y="865"/>
                  <a:pt x="255" y="857"/>
                </a:cubicBezTo>
                <a:lnTo>
                  <a:pt x="255" y="857"/>
                </a:lnTo>
                <a:cubicBezTo>
                  <a:pt x="254" y="856"/>
                  <a:pt x="191" y="753"/>
                  <a:pt x="129" y="632"/>
                </a:cubicBezTo>
                <a:lnTo>
                  <a:pt x="129" y="632"/>
                </a:lnTo>
                <a:cubicBezTo>
                  <a:pt x="43" y="466"/>
                  <a:pt x="0" y="346"/>
                  <a:pt x="0" y="275"/>
                </a:cubicBezTo>
                <a:lnTo>
                  <a:pt x="0" y="275"/>
                </a:lnTo>
                <a:cubicBezTo>
                  <a:pt x="0" y="124"/>
                  <a:pt x="123" y="0"/>
                  <a:pt x="275" y="0"/>
                </a:cubicBezTo>
                <a:lnTo>
                  <a:pt x="275" y="0"/>
                </a:lnTo>
                <a:cubicBezTo>
                  <a:pt x="427" y="0"/>
                  <a:pt x="551" y="124"/>
                  <a:pt x="551" y="275"/>
                </a:cubicBezTo>
                <a:lnTo>
                  <a:pt x="551" y="275"/>
                </a:lnTo>
                <a:cubicBezTo>
                  <a:pt x="551" y="346"/>
                  <a:pt x="508" y="465"/>
                  <a:pt x="426" y="631"/>
                </a:cubicBezTo>
                <a:lnTo>
                  <a:pt x="426" y="631"/>
                </a:lnTo>
                <a:cubicBezTo>
                  <a:pt x="365" y="752"/>
                  <a:pt x="304" y="855"/>
                  <a:pt x="304" y="857"/>
                </a:cubicBezTo>
                <a:lnTo>
                  <a:pt x="304" y="857"/>
                </a:lnTo>
                <a:cubicBezTo>
                  <a:pt x="298" y="865"/>
                  <a:pt x="289" y="870"/>
                  <a:pt x="279" y="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93"/>
          <p:cNvSpPr>
            <a:spLocks noChangeArrowheads="1"/>
          </p:cNvSpPr>
          <p:nvPr/>
        </p:nvSpPr>
        <p:spPr bwMode="auto">
          <a:xfrm>
            <a:off x="19695523" y="6287169"/>
            <a:ext cx="266782" cy="266782"/>
          </a:xfrm>
          <a:custGeom>
            <a:avLst/>
            <a:gdLst>
              <a:gd name="T0" fmla="*/ 128 w 257"/>
              <a:gd name="T1" fmla="*/ 56 h 257"/>
              <a:gd name="T2" fmla="*/ 128 w 257"/>
              <a:gd name="T3" fmla="*/ 56 h 257"/>
              <a:gd name="T4" fmla="*/ 56 w 257"/>
              <a:gd name="T5" fmla="*/ 129 h 257"/>
              <a:gd name="T6" fmla="*/ 56 w 257"/>
              <a:gd name="T7" fmla="*/ 129 h 257"/>
              <a:gd name="T8" fmla="*/ 128 w 257"/>
              <a:gd name="T9" fmla="*/ 200 h 257"/>
              <a:gd name="T10" fmla="*/ 128 w 257"/>
              <a:gd name="T11" fmla="*/ 200 h 257"/>
              <a:gd name="T12" fmla="*/ 200 w 257"/>
              <a:gd name="T13" fmla="*/ 129 h 257"/>
              <a:gd name="T14" fmla="*/ 200 w 257"/>
              <a:gd name="T15" fmla="*/ 129 h 257"/>
              <a:gd name="T16" fmla="*/ 128 w 257"/>
              <a:gd name="T17" fmla="*/ 56 h 257"/>
              <a:gd name="T18" fmla="*/ 128 w 257"/>
              <a:gd name="T19" fmla="*/ 256 h 257"/>
              <a:gd name="T20" fmla="*/ 128 w 257"/>
              <a:gd name="T21" fmla="*/ 256 h 257"/>
              <a:gd name="T22" fmla="*/ 0 w 257"/>
              <a:gd name="T23" fmla="*/ 129 h 257"/>
              <a:gd name="T24" fmla="*/ 0 w 257"/>
              <a:gd name="T25" fmla="*/ 129 h 257"/>
              <a:gd name="T26" fmla="*/ 128 w 257"/>
              <a:gd name="T27" fmla="*/ 0 h 257"/>
              <a:gd name="T28" fmla="*/ 128 w 257"/>
              <a:gd name="T29" fmla="*/ 0 h 257"/>
              <a:gd name="T30" fmla="*/ 256 w 257"/>
              <a:gd name="T31" fmla="*/ 129 h 257"/>
              <a:gd name="T32" fmla="*/ 256 w 257"/>
              <a:gd name="T33" fmla="*/ 129 h 257"/>
              <a:gd name="T34" fmla="*/ 128 w 257"/>
              <a:gd name="T35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7" h="257">
                <a:moveTo>
                  <a:pt x="128" y="56"/>
                </a:moveTo>
                <a:lnTo>
                  <a:pt x="128" y="56"/>
                </a:lnTo>
                <a:cubicBezTo>
                  <a:pt x="89" y="56"/>
                  <a:pt x="56" y="89"/>
                  <a:pt x="56" y="129"/>
                </a:cubicBezTo>
                <a:lnTo>
                  <a:pt x="56" y="129"/>
                </a:lnTo>
                <a:cubicBezTo>
                  <a:pt x="56" y="168"/>
                  <a:pt x="89" y="200"/>
                  <a:pt x="128" y="200"/>
                </a:cubicBezTo>
                <a:lnTo>
                  <a:pt x="128" y="200"/>
                </a:lnTo>
                <a:cubicBezTo>
                  <a:pt x="168" y="200"/>
                  <a:pt x="200" y="168"/>
                  <a:pt x="200" y="129"/>
                </a:cubicBezTo>
                <a:lnTo>
                  <a:pt x="200" y="129"/>
                </a:lnTo>
                <a:cubicBezTo>
                  <a:pt x="200" y="89"/>
                  <a:pt x="168" y="56"/>
                  <a:pt x="128" y="56"/>
                </a:cubicBezTo>
                <a:close/>
                <a:moveTo>
                  <a:pt x="128" y="256"/>
                </a:moveTo>
                <a:lnTo>
                  <a:pt x="128" y="256"/>
                </a:lnTo>
                <a:cubicBezTo>
                  <a:pt x="58" y="256"/>
                  <a:pt x="0" y="199"/>
                  <a:pt x="0" y="129"/>
                </a:cubicBezTo>
                <a:lnTo>
                  <a:pt x="0" y="129"/>
                </a:lnTo>
                <a:cubicBezTo>
                  <a:pt x="0" y="58"/>
                  <a:pt x="58" y="0"/>
                  <a:pt x="128" y="0"/>
                </a:cubicBezTo>
                <a:lnTo>
                  <a:pt x="128" y="0"/>
                </a:lnTo>
                <a:cubicBezTo>
                  <a:pt x="199" y="0"/>
                  <a:pt x="256" y="58"/>
                  <a:pt x="256" y="129"/>
                </a:cubicBezTo>
                <a:lnTo>
                  <a:pt x="256" y="129"/>
                </a:lnTo>
                <a:cubicBezTo>
                  <a:pt x="256" y="199"/>
                  <a:pt x="199" y="256"/>
                  <a:pt x="128" y="2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94"/>
          <p:cNvSpPr>
            <a:spLocks noChangeArrowheads="1"/>
          </p:cNvSpPr>
          <p:nvPr/>
        </p:nvSpPr>
        <p:spPr bwMode="auto">
          <a:xfrm>
            <a:off x="19410342" y="10298100"/>
            <a:ext cx="841742" cy="795748"/>
          </a:xfrm>
          <a:custGeom>
            <a:avLst/>
            <a:gdLst>
              <a:gd name="T0" fmla="*/ 402 w 805"/>
              <a:gd name="T1" fmla="*/ 760 h 761"/>
              <a:gd name="T2" fmla="*/ 402 w 805"/>
              <a:gd name="T3" fmla="*/ 760 h 761"/>
              <a:gd name="T4" fmla="*/ 118 w 805"/>
              <a:gd name="T5" fmla="*/ 643 h 761"/>
              <a:gd name="T6" fmla="*/ 118 w 805"/>
              <a:gd name="T7" fmla="*/ 643 h 761"/>
              <a:gd name="T8" fmla="*/ 0 w 805"/>
              <a:gd name="T9" fmla="*/ 359 h 761"/>
              <a:gd name="T10" fmla="*/ 0 w 805"/>
              <a:gd name="T11" fmla="*/ 359 h 761"/>
              <a:gd name="T12" fmla="*/ 55 w 805"/>
              <a:gd name="T13" fmla="*/ 156 h 761"/>
              <a:gd name="T14" fmla="*/ 55 w 805"/>
              <a:gd name="T15" fmla="*/ 156 h 761"/>
              <a:gd name="T16" fmla="*/ 200 w 805"/>
              <a:gd name="T17" fmla="*/ 11 h 761"/>
              <a:gd name="T18" fmla="*/ 200 w 805"/>
              <a:gd name="T19" fmla="*/ 11 h 761"/>
              <a:gd name="T20" fmla="*/ 247 w 805"/>
              <a:gd name="T21" fmla="*/ 24 h 761"/>
              <a:gd name="T22" fmla="*/ 247 w 805"/>
              <a:gd name="T23" fmla="*/ 24 h 761"/>
              <a:gd name="T24" fmla="*/ 234 w 805"/>
              <a:gd name="T25" fmla="*/ 70 h 761"/>
              <a:gd name="T26" fmla="*/ 234 w 805"/>
              <a:gd name="T27" fmla="*/ 70 h 761"/>
              <a:gd name="T28" fmla="*/ 114 w 805"/>
              <a:gd name="T29" fmla="*/ 190 h 761"/>
              <a:gd name="T30" fmla="*/ 114 w 805"/>
              <a:gd name="T31" fmla="*/ 190 h 761"/>
              <a:gd name="T32" fmla="*/ 69 w 805"/>
              <a:gd name="T33" fmla="*/ 359 h 761"/>
              <a:gd name="T34" fmla="*/ 69 w 805"/>
              <a:gd name="T35" fmla="*/ 359 h 761"/>
              <a:gd name="T36" fmla="*/ 402 w 805"/>
              <a:gd name="T37" fmla="*/ 692 h 761"/>
              <a:gd name="T38" fmla="*/ 402 w 805"/>
              <a:gd name="T39" fmla="*/ 692 h 761"/>
              <a:gd name="T40" fmla="*/ 736 w 805"/>
              <a:gd name="T41" fmla="*/ 359 h 761"/>
              <a:gd name="T42" fmla="*/ 736 w 805"/>
              <a:gd name="T43" fmla="*/ 359 h 761"/>
              <a:gd name="T44" fmla="*/ 689 w 805"/>
              <a:gd name="T45" fmla="*/ 189 h 761"/>
              <a:gd name="T46" fmla="*/ 689 w 805"/>
              <a:gd name="T47" fmla="*/ 189 h 761"/>
              <a:gd name="T48" fmla="*/ 567 w 805"/>
              <a:gd name="T49" fmla="*/ 68 h 761"/>
              <a:gd name="T50" fmla="*/ 567 w 805"/>
              <a:gd name="T51" fmla="*/ 68 h 761"/>
              <a:gd name="T52" fmla="*/ 554 w 805"/>
              <a:gd name="T53" fmla="*/ 22 h 761"/>
              <a:gd name="T54" fmla="*/ 554 w 805"/>
              <a:gd name="T55" fmla="*/ 22 h 761"/>
              <a:gd name="T56" fmla="*/ 601 w 805"/>
              <a:gd name="T57" fmla="*/ 9 h 761"/>
              <a:gd name="T58" fmla="*/ 601 w 805"/>
              <a:gd name="T59" fmla="*/ 9 h 761"/>
              <a:gd name="T60" fmla="*/ 748 w 805"/>
              <a:gd name="T61" fmla="*/ 154 h 761"/>
              <a:gd name="T62" fmla="*/ 748 w 805"/>
              <a:gd name="T63" fmla="*/ 154 h 761"/>
              <a:gd name="T64" fmla="*/ 804 w 805"/>
              <a:gd name="T65" fmla="*/ 359 h 761"/>
              <a:gd name="T66" fmla="*/ 804 w 805"/>
              <a:gd name="T67" fmla="*/ 359 h 761"/>
              <a:gd name="T68" fmla="*/ 686 w 805"/>
              <a:gd name="T69" fmla="*/ 643 h 761"/>
              <a:gd name="T70" fmla="*/ 686 w 805"/>
              <a:gd name="T71" fmla="*/ 643 h 761"/>
              <a:gd name="T72" fmla="*/ 402 w 805"/>
              <a:gd name="T73" fmla="*/ 76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5" h="761">
                <a:moveTo>
                  <a:pt x="402" y="760"/>
                </a:moveTo>
                <a:lnTo>
                  <a:pt x="402" y="760"/>
                </a:lnTo>
                <a:cubicBezTo>
                  <a:pt x="295" y="760"/>
                  <a:pt x="194" y="719"/>
                  <a:pt x="118" y="643"/>
                </a:cubicBezTo>
                <a:lnTo>
                  <a:pt x="118" y="643"/>
                </a:lnTo>
                <a:cubicBezTo>
                  <a:pt x="42" y="566"/>
                  <a:pt x="0" y="466"/>
                  <a:pt x="0" y="359"/>
                </a:cubicBezTo>
                <a:lnTo>
                  <a:pt x="0" y="359"/>
                </a:lnTo>
                <a:cubicBezTo>
                  <a:pt x="0" y="287"/>
                  <a:pt x="19" y="217"/>
                  <a:pt x="55" y="156"/>
                </a:cubicBezTo>
                <a:lnTo>
                  <a:pt x="55" y="156"/>
                </a:lnTo>
                <a:cubicBezTo>
                  <a:pt x="91" y="96"/>
                  <a:pt x="141" y="46"/>
                  <a:pt x="200" y="11"/>
                </a:cubicBezTo>
                <a:lnTo>
                  <a:pt x="200" y="11"/>
                </a:lnTo>
                <a:cubicBezTo>
                  <a:pt x="217" y="2"/>
                  <a:pt x="237" y="7"/>
                  <a:pt x="247" y="24"/>
                </a:cubicBezTo>
                <a:lnTo>
                  <a:pt x="247" y="24"/>
                </a:lnTo>
                <a:cubicBezTo>
                  <a:pt x="256" y="40"/>
                  <a:pt x="251" y="61"/>
                  <a:pt x="234" y="70"/>
                </a:cubicBezTo>
                <a:lnTo>
                  <a:pt x="234" y="70"/>
                </a:lnTo>
                <a:cubicBezTo>
                  <a:pt x="185" y="99"/>
                  <a:pt x="143" y="140"/>
                  <a:pt x="114" y="190"/>
                </a:cubicBezTo>
                <a:lnTo>
                  <a:pt x="114" y="190"/>
                </a:lnTo>
                <a:cubicBezTo>
                  <a:pt x="84" y="241"/>
                  <a:pt x="69" y="299"/>
                  <a:pt x="69" y="359"/>
                </a:cubicBezTo>
                <a:lnTo>
                  <a:pt x="69" y="359"/>
                </a:lnTo>
                <a:cubicBezTo>
                  <a:pt x="69" y="543"/>
                  <a:pt x="218" y="692"/>
                  <a:pt x="402" y="692"/>
                </a:cubicBezTo>
                <a:lnTo>
                  <a:pt x="402" y="692"/>
                </a:lnTo>
                <a:cubicBezTo>
                  <a:pt x="586" y="692"/>
                  <a:pt x="736" y="543"/>
                  <a:pt x="736" y="359"/>
                </a:cubicBezTo>
                <a:lnTo>
                  <a:pt x="736" y="359"/>
                </a:lnTo>
                <a:cubicBezTo>
                  <a:pt x="736" y="299"/>
                  <a:pt x="720" y="239"/>
                  <a:pt x="689" y="189"/>
                </a:cubicBezTo>
                <a:lnTo>
                  <a:pt x="689" y="189"/>
                </a:lnTo>
                <a:cubicBezTo>
                  <a:pt x="659" y="139"/>
                  <a:pt x="617" y="97"/>
                  <a:pt x="567" y="68"/>
                </a:cubicBezTo>
                <a:lnTo>
                  <a:pt x="567" y="68"/>
                </a:lnTo>
                <a:cubicBezTo>
                  <a:pt x="551" y="59"/>
                  <a:pt x="544" y="38"/>
                  <a:pt x="554" y="22"/>
                </a:cubicBezTo>
                <a:lnTo>
                  <a:pt x="554" y="22"/>
                </a:lnTo>
                <a:cubicBezTo>
                  <a:pt x="563" y="5"/>
                  <a:pt x="584" y="0"/>
                  <a:pt x="601" y="9"/>
                </a:cubicBezTo>
                <a:lnTo>
                  <a:pt x="601" y="9"/>
                </a:lnTo>
                <a:cubicBezTo>
                  <a:pt x="661" y="44"/>
                  <a:pt x="712" y="93"/>
                  <a:pt x="748" y="154"/>
                </a:cubicBezTo>
                <a:lnTo>
                  <a:pt x="748" y="154"/>
                </a:lnTo>
                <a:cubicBezTo>
                  <a:pt x="785" y="215"/>
                  <a:pt x="804" y="286"/>
                  <a:pt x="804" y="359"/>
                </a:cubicBezTo>
                <a:lnTo>
                  <a:pt x="804" y="359"/>
                </a:lnTo>
                <a:cubicBezTo>
                  <a:pt x="804" y="466"/>
                  <a:pt x="762" y="566"/>
                  <a:pt x="686" y="643"/>
                </a:cubicBezTo>
                <a:lnTo>
                  <a:pt x="686" y="643"/>
                </a:lnTo>
                <a:cubicBezTo>
                  <a:pt x="610" y="719"/>
                  <a:pt x="509" y="760"/>
                  <a:pt x="402" y="7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95"/>
          <p:cNvSpPr>
            <a:spLocks noChangeArrowheads="1"/>
          </p:cNvSpPr>
          <p:nvPr/>
        </p:nvSpPr>
        <p:spPr bwMode="auto">
          <a:xfrm>
            <a:off x="19792115" y="10252103"/>
            <a:ext cx="73595" cy="395573"/>
          </a:xfrm>
          <a:custGeom>
            <a:avLst/>
            <a:gdLst>
              <a:gd name="T0" fmla="*/ 34 w 70"/>
              <a:gd name="T1" fmla="*/ 377 h 378"/>
              <a:gd name="T2" fmla="*/ 34 w 70"/>
              <a:gd name="T3" fmla="*/ 377 h 378"/>
              <a:gd name="T4" fmla="*/ 34 w 70"/>
              <a:gd name="T5" fmla="*/ 377 h 378"/>
              <a:gd name="T6" fmla="*/ 0 w 70"/>
              <a:gd name="T7" fmla="*/ 342 h 378"/>
              <a:gd name="T8" fmla="*/ 1 w 70"/>
              <a:gd name="T9" fmla="*/ 34 h 378"/>
              <a:gd name="T10" fmla="*/ 1 w 70"/>
              <a:gd name="T11" fmla="*/ 34 h 378"/>
              <a:gd name="T12" fmla="*/ 35 w 70"/>
              <a:gd name="T13" fmla="*/ 0 h 378"/>
              <a:gd name="T14" fmla="*/ 35 w 70"/>
              <a:gd name="T15" fmla="*/ 0 h 378"/>
              <a:gd name="T16" fmla="*/ 35 w 70"/>
              <a:gd name="T17" fmla="*/ 0 h 378"/>
              <a:gd name="T18" fmla="*/ 69 w 70"/>
              <a:gd name="T19" fmla="*/ 34 h 378"/>
              <a:gd name="T20" fmla="*/ 69 w 70"/>
              <a:gd name="T21" fmla="*/ 342 h 378"/>
              <a:gd name="T22" fmla="*/ 69 w 70"/>
              <a:gd name="T23" fmla="*/ 342 h 378"/>
              <a:gd name="T24" fmla="*/ 34 w 70"/>
              <a:gd name="T25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" h="378">
                <a:moveTo>
                  <a:pt x="34" y="377"/>
                </a:moveTo>
                <a:lnTo>
                  <a:pt x="34" y="377"/>
                </a:lnTo>
                <a:lnTo>
                  <a:pt x="34" y="377"/>
                </a:lnTo>
                <a:cubicBezTo>
                  <a:pt x="15" y="377"/>
                  <a:pt x="0" y="361"/>
                  <a:pt x="0" y="342"/>
                </a:cubicBezTo>
                <a:lnTo>
                  <a:pt x="1" y="34"/>
                </a:lnTo>
                <a:lnTo>
                  <a:pt x="1" y="34"/>
                </a:lnTo>
                <a:cubicBezTo>
                  <a:pt x="1" y="15"/>
                  <a:pt x="16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53" y="0"/>
                  <a:pt x="69" y="15"/>
                  <a:pt x="69" y="34"/>
                </a:cubicBezTo>
                <a:lnTo>
                  <a:pt x="69" y="342"/>
                </a:lnTo>
                <a:lnTo>
                  <a:pt x="69" y="342"/>
                </a:lnTo>
                <a:cubicBezTo>
                  <a:pt x="69" y="361"/>
                  <a:pt x="53" y="377"/>
                  <a:pt x="34" y="3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CuadroTexto 536"/>
          <p:cNvSpPr txBox="1"/>
          <p:nvPr/>
        </p:nvSpPr>
        <p:spPr>
          <a:xfrm>
            <a:off x="7261839" y="100470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2032436" y="252504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5670888" y="5651183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0" name="Rectángulo 539"/>
          <p:cNvSpPr/>
          <p:nvPr/>
        </p:nvSpPr>
        <p:spPr>
          <a:xfrm>
            <a:off x="5649251" y="6376781"/>
            <a:ext cx="4165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5670888" y="9768085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42" name="Rectángulo 541"/>
          <p:cNvSpPr/>
          <p:nvPr/>
        </p:nvSpPr>
        <p:spPr>
          <a:xfrm>
            <a:off x="5649251" y="10493683"/>
            <a:ext cx="4165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15866533" y="5639648"/>
            <a:ext cx="2739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44" name="Rectángulo 543"/>
          <p:cNvSpPr/>
          <p:nvPr/>
        </p:nvSpPr>
        <p:spPr>
          <a:xfrm>
            <a:off x="14520583" y="6365246"/>
            <a:ext cx="4165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16293318" y="9725868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46" name="Rectángulo 545"/>
          <p:cNvSpPr/>
          <p:nvPr/>
        </p:nvSpPr>
        <p:spPr>
          <a:xfrm>
            <a:off x="14520583" y="10414416"/>
            <a:ext cx="4165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778799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/>
          <p:cNvSpPr>
            <a:spLocks noChangeArrowheads="1"/>
          </p:cNvSpPr>
          <p:nvPr/>
        </p:nvSpPr>
        <p:spPr bwMode="auto">
          <a:xfrm>
            <a:off x="5253767" y="4895667"/>
            <a:ext cx="6595613" cy="3052516"/>
          </a:xfrm>
          <a:custGeom>
            <a:avLst/>
            <a:gdLst>
              <a:gd name="T0" fmla="*/ 5868 w 5869"/>
              <a:gd name="T1" fmla="*/ 1358 h 2717"/>
              <a:gd name="T2" fmla="*/ 5868 w 5869"/>
              <a:gd name="T3" fmla="*/ 1358 h 2717"/>
              <a:gd name="T4" fmla="*/ 5868 w 5869"/>
              <a:gd name="T5" fmla="*/ 1358 h 2717"/>
              <a:gd name="T6" fmla="*/ 4510 w 5869"/>
              <a:gd name="T7" fmla="*/ 0 h 2717"/>
              <a:gd name="T8" fmla="*/ 0 w 5869"/>
              <a:gd name="T9" fmla="*/ 0 h 2717"/>
              <a:gd name="T10" fmla="*/ 0 w 5869"/>
              <a:gd name="T11" fmla="*/ 2716 h 2717"/>
              <a:gd name="T12" fmla="*/ 4510 w 5869"/>
              <a:gd name="T13" fmla="*/ 2716 h 2717"/>
              <a:gd name="T14" fmla="*/ 4510 w 5869"/>
              <a:gd name="T15" fmla="*/ 2716 h 2717"/>
              <a:gd name="T16" fmla="*/ 5868 w 5869"/>
              <a:gd name="T17" fmla="*/ 1358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9" h="2717">
                <a:moveTo>
                  <a:pt x="5868" y="1358"/>
                </a:moveTo>
                <a:lnTo>
                  <a:pt x="5868" y="1358"/>
                </a:lnTo>
                <a:lnTo>
                  <a:pt x="5868" y="1358"/>
                </a:lnTo>
                <a:cubicBezTo>
                  <a:pt x="5868" y="608"/>
                  <a:pt x="5260" y="0"/>
                  <a:pt x="4510" y="0"/>
                </a:cubicBezTo>
                <a:lnTo>
                  <a:pt x="0" y="0"/>
                </a:lnTo>
                <a:lnTo>
                  <a:pt x="0" y="2716"/>
                </a:lnTo>
                <a:lnTo>
                  <a:pt x="4510" y="2716"/>
                </a:lnTo>
                <a:lnTo>
                  <a:pt x="4510" y="2716"/>
                </a:lnTo>
                <a:cubicBezTo>
                  <a:pt x="5260" y="2716"/>
                  <a:pt x="5868" y="2108"/>
                  <a:pt x="5868" y="13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43"/>
          <p:cNvSpPr>
            <a:spLocks noChangeArrowheads="1"/>
          </p:cNvSpPr>
          <p:nvPr/>
        </p:nvSpPr>
        <p:spPr bwMode="auto">
          <a:xfrm>
            <a:off x="3648223" y="4727184"/>
            <a:ext cx="3974217" cy="3389482"/>
          </a:xfrm>
          <a:custGeom>
            <a:avLst/>
            <a:gdLst>
              <a:gd name="T0" fmla="*/ 3457 w 3536"/>
              <a:gd name="T1" fmla="*/ 0 h 3015"/>
              <a:gd name="T2" fmla="*/ 3457 w 3536"/>
              <a:gd name="T3" fmla="*/ 0 h 3015"/>
              <a:gd name="T4" fmla="*/ 3506 w 3536"/>
              <a:gd name="T5" fmla="*/ 96 h 3015"/>
              <a:gd name="T6" fmla="*/ 3506 w 3536"/>
              <a:gd name="T7" fmla="*/ 96 h 3015"/>
              <a:gd name="T8" fmla="*/ 2891 w 3536"/>
              <a:gd name="T9" fmla="*/ 1589 h 3015"/>
              <a:gd name="T10" fmla="*/ 2891 w 3536"/>
              <a:gd name="T11" fmla="*/ 1589 h 3015"/>
              <a:gd name="T12" fmla="*/ 2882 w 3536"/>
              <a:gd name="T13" fmla="*/ 1661 h 3015"/>
              <a:gd name="T14" fmla="*/ 2882 w 3536"/>
              <a:gd name="T15" fmla="*/ 1661 h 3015"/>
              <a:gd name="T16" fmla="*/ 1357 w 3536"/>
              <a:gd name="T17" fmla="*/ 3014 h 3015"/>
              <a:gd name="T18" fmla="*/ 1357 w 3536"/>
              <a:gd name="T19" fmla="*/ 3014 h 3015"/>
              <a:gd name="T20" fmla="*/ 1357 w 3536"/>
              <a:gd name="T21" fmla="*/ 3014 h 3015"/>
              <a:gd name="T22" fmla="*/ 0 w 3536"/>
              <a:gd name="T23" fmla="*/ 1658 h 3015"/>
              <a:gd name="T24" fmla="*/ 0 w 3536"/>
              <a:gd name="T25" fmla="*/ 1507 h 3015"/>
              <a:gd name="T26" fmla="*/ 0 w 3536"/>
              <a:gd name="T27" fmla="*/ 1507 h 3015"/>
              <a:gd name="T28" fmla="*/ 1507 w 3536"/>
              <a:gd name="T29" fmla="*/ 0 h 3015"/>
              <a:gd name="T30" fmla="*/ 3457 w 3536"/>
              <a:gd name="T31" fmla="*/ 0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36" h="3015">
                <a:moveTo>
                  <a:pt x="3457" y="0"/>
                </a:moveTo>
                <a:lnTo>
                  <a:pt x="3457" y="0"/>
                </a:lnTo>
                <a:cubicBezTo>
                  <a:pt x="3507" y="0"/>
                  <a:pt x="3535" y="57"/>
                  <a:pt x="3506" y="96"/>
                </a:cubicBezTo>
                <a:lnTo>
                  <a:pt x="3506" y="96"/>
                </a:lnTo>
                <a:cubicBezTo>
                  <a:pt x="3303" y="369"/>
                  <a:pt x="2990" y="880"/>
                  <a:pt x="2891" y="1589"/>
                </a:cubicBezTo>
                <a:lnTo>
                  <a:pt x="2891" y="1589"/>
                </a:lnTo>
                <a:cubicBezTo>
                  <a:pt x="2888" y="1613"/>
                  <a:pt x="2885" y="1637"/>
                  <a:pt x="2882" y="1661"/>
                </a:cubicBezTo>
                <a:lnTo>
                  <a:pt x="2882" y="1661"/>
                </a:lnTo>
                <a:cubicBezTo>
                  <a:pt x="2793" y="2433"/>
                  <a:pt x="2135" y="3014"/>
                  <a:pt x="1357" y="3014"/>
                </a:cubicBezTo>
                <a:lnTo>
                  <a:pt x="1357" y="3014"/>
                </a:lnTo>
                <a:lnTo>
                  <a:pt x="1357" y="3014"/>
                </a:lnTo>
                <a:cubicBezTo>
                  <a:pt x="607" y="3014"/>
                  <a:pt x="0" y="2406"/>
                  <a:pt x="0" y="1658"/>
                </a:cubicBezTo>
                <a:lnTo>
                  <a:pt x="0" y="1507"/>
                </a:lnTo>
                <a:lnTo>
                  <a:pt x="0" y="1507"/>
                </a:lnTo>
                <a:cubicBezTo>
                  <a:pt x="0" y="675"/>
                  <a:pt x="674" y="0"/>
                  <a:pt x="1507" y="0"/>
                </a:cubicBezTo>
                <a:lnTo>
                  <a:pt x="34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45"/>
          <p:cNvSpPr>
            <a:spLocks noChangeArrowheads="1"/>
          </p:cNvSpPr>
          <p:nvPr/>
        </p:nvSpPr>
        <p:spPr bwMode="auto">
          <a:xfrm>
            <a:off x="5253767" y="8864930"/>
            <a:ext cx="6595613" cy="3052516"/>
          </a:xfrm>
          <a:custGeom>
            <a:avLst/>
            <a:gdLst>
              <a:gd name="T0" fmla="*/ 5868 w 5869"/>
              <a:gd name="T1" fmla="*/ 1359 h 2718"/>
              <a:gd name="T2" fmla="*/ 5868 w 5869"/>
              <a:gd name="T3" fmla="*/ 1359 h 2718"/>
              <a:gd name="T4" fmla="*/ 5868 w 5869"/>
              <a:gd name="T5" fmla="*/ 1359 h 2718"/>
              <a:gd name="T6" fmla="*/ 4510 w 5869"/>
              <a:gd name="T7" fmla="*/ 0 h 2718"/>
              <a:gd name="T8" fmla="*/ 0 w 5869"/>
              <a:gd name="T9" fmla="*/ 0 h 2718"/>
              <a:gd name="T10" fmla="*/ 0 w 5869"/>
              <a:gd name="T11" fmla="*/ 2717 h 2718"/>
              <a:gd name="T12" fmla="*/ 4510 w 5869"/>
              <a:gd name="T13" fmla="*/ 2717 h 2718"/>
              <a:gd name="T14" fmla="*/ 4510 w 5869"/>
              <a:gd name="T15" fmla="*/ 2717 h 2718"/>
              <a:gd name="T16" fmla="*/ 5868 w 5869"/>
              <a:gd name="T17" fmla="*/ 1359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9" h="2718">
                <a:moveTo>
                  <a:pt x="5868" y="1359"/>
                </a:moveTo>
                <a:lnTo>
                  <a:pt x="5868" y="1359"/>
                </a:lnTo>
                <a:lnTo>
                  <a:pt x="5868" y="1359"/>
                </a:lnTo>
                <a:cubicBezTo>
                  <a:pt x="5868" y="608"/>
                  <a:pt x="5260" y="0"/>
                  <a:pt x="4510" y="0"/>
                </a:cubicBezTo>
                <a:lnTo>
                  <a:pt x="0" y="0"/>
                </a:lnTo>
                <a:lnTo>
                  <a:pt x="0" y="2717"/>
                </a:lnTo>
                <a:lnTo>
                  <a:pt x="4510" y="2717"/>
                </a:lnTo>
                <a:lnTo>
                  <a:pt x="4510" y="2717"/>
                </a:lnTo>
                <a:cubicBezTo>
                  <a:pt x="5260" y="2717"/>
                  <a:pt x="5868" y="2108"/>
                  <a:pt x="5868" y="13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46"/>
          <p:cNvSpPr>
            <a:spLocks noChangeArrowheads="1"/>
          </p:cNvSpPr>
          <p:nvPr/>
        </p:nvSpPr>
        <p:spPr bwMode="auto">
          <a:xfrm>
            <a:off x="3648223" y="8696447"/>
            <a:ext cx="3974217" cy="3389482"/>
          </a:xfrm>
          <a:custGeom>
            <a:avLst/>
            <a:gdLst>
              <a:gd name="T0" fmla="*/ 3457 w 3536"/>
              <a:gd name="T1" fmla="*/ 0 h 3015"/>
              <a:gd name="T2" fmla="*/ 3457 w 3536"/>
              <a:gd name="T3" fmla="*/ 0 h 3015"/>
              <a:gd name="T4" fmla="*/ 3506 w 3536"/>
              <a:gd name="T5" fmla="*/ 96 h 3015"/>
              <a:gd name="T6" fmla="*/ 3506 w 3536"/>
              <a:gd name="T7" fmla="*/ 96 h 3015"/>
              <a:gd name="T8" fmla="*/ 2891 w 3536"/>
              <a:gd name="T9" fmla="*/ 1589 h 3015"/>
              <a:gd name="T10" fmla="*/ 2891 w 3536"/>
              <a:gd name="T11" fmla="*/ 1589 h 3015"/>
              <a:gd name="T12" fmla="*/ 2882 w 3536"/>
              <a:gd name="T13" fmla="*/ 1661 h 3015"/>
              <a:gd name="T14" fmla="*/ 2882 w 3536"/>
              <a:gd name="T15" fmla="*/ 1661 h 3015"/>
              <a:gd name="T16" fmla="*/ 1357 w 3536"/>
              <a:gd name="T17" fmla="*/ 3014 h 3015"/>
              <a:gd name="T18" fmla="*/ 1357 w 3536"/>
              <a:gd name="T19" fmla="*/ 3014 h 3015"/>
              <a:gd name="T20" fmla="*/ 1357 w 3536"/>
              <a:gd name="T21" fmla="*/ 3014 h 3015"/>
              <a:gd name="T22" fmla="*/ 0 w 3536"/>
              <a:gd name="T23" fmla="*/ 1658 h 3015"/>
              <a:gd name="T24" fmla="*/ 0 w 3536"/>
              <a:gd name="T25" fmla="*/ 1508 h 3015"/>
              <a:gd name="T26" fmla="*/ 0 w 3536"/>
              <a:gd name="T27" fmla="*/ 1508 h 3015"/>
              <a:gd name="T28" fmla="*/ 1507 w 3536"/>
              <a:gd name="T29" fmla="*/ 0 h 3015"/>
              <a:gd name="T30" fmla="*/ 3457 w 3536"/>
              <a:gd name="T31" fmla="*/ 0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36" h="3015">
                <a:moveTo>
                  <a:pt x="3457" y="0"/>
                </a:moveTo>
                <a:lnTo>
                  <a:pt x="3457" y="0"/>
                </a:lnTo>
                <a:cubicBezTo>
                  <a:pt x="3507" y="0"/>
                  <a:pt x="3535" y="56"/>
                  <a:pt x="3506" y="96"/>
                </a:cubicBezTo>
                <a:lnTo>
                  <a:pt x="3506" y="96"/>
                </a:lnTo>
                <a:cubicBezTo>
                  <a:pt x="3303" y="369"/>
                  <a:pt x="2990" y="880"/>
                  <a:pt x="2891" y="1589"/>
                </a:cubicBezTo>
                <a:lnTo>
                  <a:pt x="2891" y="1589"/>
                </a:lnTo>
                <a:cubicBezTo>
                  <a:pt x="2888" y="1613"/>
                  <a:pt x="2885" y="1637"/>
                  <a:pt x="2882" y="1661"/>
                </a:cubicBezTo>
                <a:lnTo>
                  <a:pt x="2882" y="1661"/>
                </a:lnTo>
                <a:cubicBezTo>
                  <a:pt x="2793" y="2433"/>
                  <a:pt x="2135" y="3014"/>
                  <a:pt x="1357" y="3014"/>
                </a:cubicBezTo>
                <a:lnTo>
                  <a:pt x="1357" y="3014"/>
                </a:lnTo>
                <a:lnTo>
                  <a:pt x="1357" y="3014"/>
                </a:lnTo>
                <a:cubicBezTo>
                  <a:pt x="607" y="3014"/>
                  <a:pt x="0" y="2407"/>
                  <a:pt x="0" y="1658"/>
                </a:cubicBezTo>
                <a:lnTo>
                  <a:pt x="0" y="1508"/>
                </a:lnTo>
                <a:lnTo>
                  <a:pt x="0" y="1508"/>
                </a:lnTo>
                <a:cubicBezTo>
                  <a:pt x="0" y="675"/>
                  <a:pt x="674" y="0"/>
                  <a:pt x="1507" y="0"/>
                </a:cubicBezTo>
                <a:lnTo>
                  <a:pt x="34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48"/>
          <p:cNvSpPr>
            <a:spLocks noChangeArrowheads="1"/>
          </p:cNvSpPr>
          <p:nvPr/>
        </p:nvSpPr>
        <p:spPr bwMode="auto">
          <a:xfrm>
            <a:off x="14500512" y="4895667"/>
            <a:ext cx="6595613" cy="3052516"/>
          </a:xfrm>
          <a:custGeom>
            <a:avLst/>
            <a:gdLst>
              <a:gd name="T0" fmla="*/ 5868 w 5869"/>
              <a:gd name="T1" fmla="*/ 1358 h 2717"/>
              <a:gd name="T2" fmla="*/ 5868 w 5869"/>
              <a:gd name="T3" fmla="*/ 1358 h 2717"/>
              <a:gd name="T4" fmla="*/ 5868 w 5869"/>
              <a:gd name="T5" fmla="*/ 1358 h 2717"/>
              <a:gd name="T6" fmla="*/ 4509 w 5869"/>
              <a:gd name="T7" fmla="*/ 0 h 2717"/>
              <a:gd name="T8" fmla="*/ 0 w 5869"/>
              <a:gd name="T9" fmla="*/ 0 h 2717"/>
              <a:gd name="T10" fmla="*/ 0 w 5869"/>
              <a:gd name="T11" fmla="*/ 2716 h 2717"/>
              <a:gd name="T12" fmla="*/ 4509 w 5869"/>
              <a:gd name="T13" fmla="*/ 2716 h 2717"/>
              <a:gd name="T14" fmla="*/ 4509 w 5869"/>
              <a:gd name="T15" fmla="*/ 2716 h 2717"/>
              <a:gd name="T16" fmla="*/ 5868 w 5869"/>
              <a:gd name="T17" fmla="*/ 1358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9" h="2717">
                <a:moveTo>
                  <a:pt x="5868" y="1358"/>
                </a:moveTo>
                <a:lnTo>
                  <a:pt x="5868" y="1358"/>
                </a:lnTo>
                <a:lnTo>
                  <a:pt x="5868" y="1358"/>
                </a:lnTo>
                <a:cubicBezTo>
                  <a:pt x="5868" y="608"/>
                  <a:pt x="5260" y="0"/>
                  <a:pt x="4509" y="0"/>
                </a:cubicBezTo>
                <a:lnTo>
                  <a:pt x="0" y="0"/>
                </a:lnTo>
                <a:lnTo>
                  <a:pt x="0" y="2716"/>
                </a:lnTo>
                <a:lnTo>
                  <a:pt x="4509" y="2716"/>
                </a:lnTo>
                <a:lnTo>
                  <a:pt x="4509" y="2716"/>
                </a:lnTo>
                <a:cubicBezTo>
                  <a:pt x="5260" y="2716"/>
                  <a:pt x="5868" y="2108"/>
                  <a:pt x="5868" y="13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49"/>
          <p:cNvSpPr>
            <a:spLocks noChangeArrowheads="1"/>
          </p:cNvSpPr>
          <p:nvPr/>
        </p:nvSpPr>
        <p:spPr bwMode="auto">
          <a:xfrm>
            <a:off x="12894968" y="4727184"/>
            <a:ext cx="3974217" cy="3389482"/>
          </a:xfrm>
          <a:custGeom>
            <a:avLst/>
            <a:gdLst>
              <a:gd name="T0" fmla="*/ 3457 w 3536"/>
              <a:gd name="T1" fmla="*/ 0 h 3015"/>
              <a:gd name="T2" fmla="*/ 3457 w 3536"/>
              <a:gd name="T3" fmla="*/ 0 h 3015"/>
              <a:gd name="T4" fmla="*/ 3505 w 3536"/>
              <a:gd name="T5" fmla="*/ 96 h 3015"/>
              <a:gd name="T6" fmla="*/ 3505 w 3536"/>
              <a:gd name="T7" fmla="*/ 96 h 3015"/>
              <a:gd name="T8" fmla="*/ 2891 w 3536"/>
              <a:gd name="T9" fmla="*/ 1589 h 3015"/>
              <a:gd name="T10" fmla="*/ 2891 w 3536"/>
              <a:gd name="T11" fmla="*/ 1589 h 3015"/>
              <a:gd name="T12" fmla="*/ 2883 w 3536"/>
              <a:gd name="T13" fmla="*/ 1661 h 3015"/>
              <a:gd name="T14" fmla="*/ 2883 w 3536"/>
              <a:gd name="T15" fmla="*/ 1661 h 3015"/>
              <a:gd name="T16" fmla="*/ 1357 w 3536"/>
              <a:gd name="T17" fmla="*/ 3014 h 3015"/>
              <a:gd name="T18" fmla="*/ 1357 w 3536"/>
              <a:gd name="T19" fmla="*/ 3014 h 3015"/>
              <a:gd name="T20" fmla="*/ 0 w 3536"/>
              <a:gd name="T21" fmla="*/ 1658 h 3015"/>
              <a:gd name="T22" fmla="*/ 0 w 3536"/>
              <a:gd name="T23" fmla="*/ 1507 h 3015"/>
              <a:gd name="T24" fmla="*/ 0 w 3536"/>
              <a:gd name="T25" fmla="*/ 1507 h 3015"/>
              <a:gd name="T26" fmla="*/ 1507 w 3536"/>
              <a:gd name="T27" fmla="*/ 0 h 3015"/>
              <a:gd name="T28" fmla="*/ 3457 w 3536"/>
              <a:gd name="T29" fmla="*/ 0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6" h="3015">
                <a:moveTo>
                  <a:pt x="3457" y="0"/>
                </a:moveTo>
                <a:lnTo>
                  <a:pt x="3457" y="0"/>
                </a:lnTo>
                <a:cubicBezTo>
                  <a:pt x="3507" y="0"/>
                  <a:pt x="3535" y="57"/>
                  <a:pt x="3505" y="96"/>
                </a:cubicBezTo>
                <a:lnTo>
                  <a:pt x="3505" y="96"/>
                </a:lnTo>
                <a:cubicBezTo>
                  <a:pt x="3303" y="369"/>
                  <a:pt x="2989" y="880"/>
                  <a:pt x="2891" y="1589"/>
                </a:cubicBezTo>
                <a:lnTo>
                  <a:pt x="2891" y="1589"/>
                </a:lnTo>
                <a:cubicBezTo>
                  <a:pt x="2888" y="1613"/>
                  <a:pt x="2885" y="1637"/>
                  <a:pt x="2883" y="1661"/>
                </a:cubicBezTo>
                <a:lnTo>
                  <a:pt x="2883" y="1661"/>
                </a:lnTo>
                <a:cubicBezTo>
                  <a:pt x="2792" y="2433"/>
                  <a:pt x="2134" y="3014"/>
                  <a:pt x="1357" y="3014"/>
                </a:cubicBezTo>
                <a:lnTo>
                  <a:pt x="1357" y="3014"/>
                </a:lnTo>
                <a:cubicBezTo>
                  <a:pt x="607" y="3014"/>
                  <a:pt x="0" y="2406"/>
                  <a:pt x="0" y="1658"/>
                </a:cubicBezTo>
                <a:lnTo>
                  <a:pt x="0" y="1507"/>
                </a:lnTo>
                <a:lnTo>
                  <a:pt x="0" y="1507"/>
                </a:lnTo>
                <a:cubicBezTo>
                  <a:pt x="0" y="675"/>
                  <a:pt x="674" y="0"/>
                  <a:pt x="1507" y="0"/>
                </a:cubicBezTo>
                <a:lnTo>
                  <a:pt x="34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51"/>
          <p:cNvSpPr>
            <a:spLocks noChangeArrowheads="1"/>
          </p:cNvSpPr>
          <p:nvPr/>
        </p:nvSpPr>
        <p:spPr bwMode="auto">
          <a:xfrm>
            <a:off x="14500512" y="8864930"/>
            <a:ext cx="6595613" cy="3052516"/>
          </a:xfrm>
          <a:custGeom>
            <a:avLst/>
            <a:gdLst>
              <a:gd name="T0" fmla="*/ 5868 w 5869"/>
              <a:gd name="T1" fmla="*/ 1359 h 2718"/>
              <a:gd name="T2" fmla="*/ 5868 w 5869"/>
              <a:gd name="T3" fmla="*/ 1359 h 2718"/>
              <a:gd name="T4" fmla="*/ 5868 w 5869"/>
              <a:gd name="T5" fmla="*/ 1359 h 2718"/>
              <a:gd name="T6" fmla="*/ 4509 w 5869"/>
              <a:gd name="T7" fmla="*/ 0 h 2718"/>
              <a:gd name="T8" fmla="*/ 0 w 5869"/>
              <a:gd name="T9" fmla="*/ 0 h 2718"/>
              <a:gd name="T10" fmla="*/ 0 w 5869"/>
              <a:gd name="T11" fmla="*/ 2717 h 2718"/>
              <a:gd name="T12" fmla="*/ 4509 w 5869"/>
              <a:gd name="T13" fmla="*/ 2717 h 2718"/>
              <a:gd name="T14" fmla="*/ 4509 w 5869"/>
              <a:gd name="T15" fmla="*/ 2717 h 2718"/>
              <a:gd name="T16" fmla="*/ 5868 w 5869"/>
              <a:gd name="T17" fmla="*/ 1359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9" h="2718">
                <a:moveTo>
                  <a:pt x="5868" y="1359"/>
                </a:moveTo>
                <a:lnTo>
                  <a:pt x="5868" y="1359"/>
                </a:lnTo>
                <a:lnTo>
                  <a:pt x="5868" y="1359"/>
                </a:lnTo>
                <a:cubicBezTo>
                  <a:pt x="5868" y="608"/>
                  <a:pt x="5260" y="0"/>
                  <a:pt x="4509" y="0"/>
                </a:cubicBezTo>
                <a:lnTo>
                  <a:pt x="0" y="0"/>
                </a:lnTo>
                <a:lnTo>
                  <a:pt x="0" y="2717"/>
                </a:lnTo>
                <a:lnTo>
                  <a:pt x="4509" y="2717"/>
                </a:lnTo>
                <a:lnTo>
                  <a:pt x="4509" y="2717"/>
                </a:lnTo>
                <a:cubicBezTo>
                  <a:pt x="5260" y="2717"/>
                  <a:pt x="5868" y="2108"/>
                  <a:pt x="5868" y="13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52"/>
          <p:cNvSpPr>
            <a:spLocks noChangeArrowheads="1"/>
          </p:cNvSpPr>
          <p:nvPr/>
        </p:nvSpPr>
        <p:spPr bwMode="auto">
          <a:xfrm>
            <a:off x="12894968" y="8696447"/>
            <a:ext cx="3974217" cy="3389482"/>
          </a:xfrm>
          <a:custGeom>
            <a:avLst/>
            <a:gdLst>
              <a:gd name="T0" fmla="*/ 3457 w 3536"/>
              <a:gd name="T1" fmla="*/ 0 h 3015"/>
              <a:gd name="T2" fmla="*/ 3457 w 3536"/>
              <a:gd name="T3" fmla="*/ 0 h 3015"/>
              <a:gd name="T4" fmla="*/ 3505 w 3536"/>
              <a:gd name="T5" fmla="*/ 96 h 3015"/>
              <a:gd name="T6" fmla="*/ 3505 w 3536"/>
              <a:gd name="T7" fmla="*/ 96 h 3015"/>
              <a:gd name="T8" fmla="*/ 2891 w 3536"/>
              <a:gd name="T9" fmla="*/ 1589 h 3015"/>
              <a:gd name="T10" fmla="*/ 2891 w 3536"/>
              <a:gd name="T11" fmla="*/ 1589 h 3015"/>
              <a:gd name="T12" fmla="*/ 2883 w 3536"/>
              <a:gd name="T13" fmla="*/ 1661 h 3015"/>
              <a:gd name="T14" fmla="*/ 2883 w 3536"/>
              <a:gd name="T15" fmla="*/ 1661 h 3015"/>
              <a:gd name="T16" fmla="*/ 1357 w 3536"/>
              <a:gd name="T17" fmla="*/ 3014 h 3015"/>
              <a:gd name="T18" fmla="*/ 1357 w 3536"/>
              <a:gd name="T19" fmla="*/ 3014 h 3015"/>
              <a:gd name="T20" fmla="*/ 0 w 3536"/>
              <a:gd name="T21" fmla="*/ 1658 h 3015"/>
              <a:gd name="T22" fmla="*/ 0 w 3536"/>
              <a:gd name="T23" fmla="*/ 1508 h 3015"/>
              <a:gd name="T24" fmla="*/ 0 w 3536"/>
              <a:gd name="T25" fmla="*/ 1508 h 3015"/>
              <a:gd name="T26" fmla="*/ 1507 w 3536"/>
              <a:gd name="T27" fmla="*/ 0 h 3015"/>
              <a:gd name="T28" fmla="*/ 3457 w 3536"/>
              <a:gd name="T29" fmla="*/ 0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6" h="3015">
                <a:moveTo>
                  <a:pt x="3457" y="0"/>
                </a:moveTo>
                <a:lnTo>
                  <a:pt x="3457" y="0"/>
                </a:lnTo>
                <a:cubicBezTo>
                  <a:pt x="3507" y="0"/>
                  <a:pt x="3535" y="56"/>
                  <a:pt x="3505" y="96"/>
                </a:cubicBezTo>
                <a:lnTo>
                  <a:pt x="3505" y="96"/>
                </a:lnTo>
                <a:cubicBezTo>
                  <a:pt x="3303" y="369"/>
                  <a:pt x="2989" y="880"/>
                  <a:pt x="2891" y="1589"/>
                </a:cubicBezTo>
                <a:lnTo>
                  <a:pt x="2891" y="1589"/>
                </a:lnTo>
                <a:cubicBezTo>
                  <a:pt x="2888" y="1613"/>
                  <a:pt x="2885" y="1637"/>
                  <a:pt x="2883" y="1661"/>
                </a:cubicBezTo>
                <a:lnTo>
                  <a:pt x="2883" y="1661"/>
                </a:lnTo>
                <a:cubicBezTo>
                  <a:pt x="2792" y="2433"/>
                  <a:pt x="2134" y="3014"/>
                  <a:pt x="1357" y="3014"/>
                </a:cubicBezTo>
                <a:lnTo>
                  <a:pt x="1357" y="3014"/>
                </a:lnTo>
                <a:cubicBezTo>
                  <a:pt x="607" y="3014"/>
                  <a:pt x="0" y="2407"/>
                  <a:pt x="0" y="1658"/>
                </a:cubicBezTo>
                <a:lnTo>
                  <a:pt x="0" y="1508"/>
                </a:lnTo>
                <a:lnTo>
                  <a:pt x="0" y="1508"/>
                </a:lnTo>
                <a:cubicBezTo>
                  <a:pt x="0" y="675"/>
                  <a:pt x="674" y="0"/>
                  <a:pt x="1507" y="0"/>
                </a:cubicBezTo>
                <a:lnTo>
                  <a:pt x="34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72"/>
          <p:cNvSpPr>
            <a:spLocks noChangeArrowheads="1"/>
          </p:cNvSpPr>
          <p:nvPr/>
        </p:nvSpPr>
        <p:spPr bwMode="auto">
          <a:xfrm>
            <a:off x="4847426" y="9732121"/>
            <a:ext cx="1080274" cy="1323089"/>
          </a:xfrm>
          <a:custGeom>
            <a:avLst/>
            <a:gdLst>
              <a:gd name="T0" fmla="*/ 793 w 963"/>
              <a:gd name="T1" fmla="*/ 929 h 1176"/>
              <a:gd name="T2" fmla="*/ 102 w 963"/>
              <a:gd name="T3" fmla="*/ 929 h 1176"/>
              <a:gd name="T4" fmla="*/ 179 w 963"/>
              <a:gd name="T5" fmla="*/ 697 h 1176"/>
              <a:gd name="T6" fmla="*/ 190 w 963"/>
              <a:gd name="T7" fmla="*/ 433 h 1176"/>
              <a:gd name="T8" fmla="*/ 189 w 963"/>
              <a:gd name="T9" fmla="*/ 418 h 1176"/>
              <a:gd name="T10" fmla="*/ 185 w 963"/>
              <a:gd name="T11" fmla="*/ 355 h 1176"/>
              <a:gd name="T12" fmla="*/ 188 w 963"/>
              <a:gd name="T13" fmla="*/ 300 h 1176"/>
              <a:gd name="T14" fmla="*/ 290 w 963"/>
              <a:gd name="T15" fmla="*/ 140 h 1176"/>
              <a:gd name="T16" fmla="*/ 477 w 963"/>
              <a:gd name="T17" fmla="*/ 76 h 1176"/>
              <a:gd name="T18" fmla="*/ 767 w 963"/>
              <a:gd name="T19" fmla="*/ 310 h 1176"/>
              <a:gd name="T20" fmla="*/ 770 w 963"/>
              <a:gd name="T21" fmla="*/ 352 h 1176"/>
              <a:gd name="T22" fmla="*/ 765 w 963"/>
              <a:gd name="T23" fmla="*/ 426 h 1176"/>
              <a:gd name="T24" fmla="*/ 779 w 963"/>
              <a:gd name="T25" fmla="*/ 691 h 1176"/>
              <a:gd name="T26" fmla="*/ 860 w 963"/>
              <a:gd name="T27" fmla="*/ 929 h 1176"/>
              <a:gd name="T28" fmla="*/ 616 w 963"/>
              <a:gd name="T29" fmla="*/ 1058 h 1176"/>
              <a:gd name="T30" fmla="*/ 481 w 963"/>
              <a:gd name="T31" fmla="*/ 1099 h 1176"/>
              <a:gd name="T32" fmla="*/ 346 w 963"/>
              <a:gd name="T33" fmla="*/ 1058 h 1176"/>
              <a:gd name="T34" fmla="*/ 291 w 963"/>
              <a:gd name="T35" fmla="*/ 1006 h 1176"/>
              <a:gd name="T36" fmla="*/ 671 w 963"/>
              <a:gd name="T37" fmla="*/ 1006 h 1176"/>
              <a:gd name="T38" fmla="*/ 616 w 963"/>
              <a:gd name="T39" fmla="*/ 1058 h 1176"/>
              <a:gd name="T40" fmla="*/ 946 w 963"/>
              <a:gd name="T41" fmla="*/ 920 h 1176"/>
              <a:gd name="T42" fmla="*/ 854 w 963"/>
              <a:gd name="T43" fmla="*/ 679 h 1176"/>
              <a:gd name="T44" fmla="*/ 841 w 963"/>
              <a:gd name="T45" fmla="*/ 429 h 1176"/>
              <a:gd name="T46" fmla="*/ 845 w 963"/>
              <a:gd name="T47" fmla="*/ 357 h 1176"/>
              <a:gd name="T48" fmla="*/ 842 w 963"/>
              <a:gd name="T49" fmla="*/ 296 h 1176"/>
              <a:gd name="T50" fmla="*/ 477 w 963"/>
              <a:gd name="T51" fmla="*/ 0 h 1176"/>
              <a:gd name="T52" fmla="*/ 243 w 963"/>
              <a:gd name="T53" fmla="*/ 80 h 1176"/>
              <a:gd name="T54" fmla="*/ 114 w 963"/>
              <a:gd name="T55" fmla="*/ 283 h 1176"/>
              <a:gd name="T56" fmla="*/ 108 w 963"/>
              <a:gd name="T57" fmla="*/ 361 h 1176"/>
              <a:gd name="T58" fmla="*/ 113 w 963"/>
              <a:gd name="T59" fmla="*/ 450 h 1176"/>
              <a:gd name="T60" fmla="*/ 114 w 963"/>
              <a:gd name="T61" fmla="*/ 452 h 1176"/>
              <a:gd name="T62" fmla="*/ 103 w 963"/>
              <a:gd name="T63" fmla="*/ 686 h 1176"/>
              <a:gd name="T64" fmla="*/ 15 w 963"/>
              <a:gd name="T65" fmla="*/ 919 h 1176"/>
              <a:gd name="T66" fmla="*/ 8 w 963"/>
              <a:gd name="T67" fmla="*/ 975 h 1176"/>
              <a:gd name="T68" fmla="*/ 56 w 963"/>
              <a:gd name="T69" fmla="*/ 1006 h 1176"/>
              <a:gd name="T70" fmla="*/ 201 w 963"/>
              <a:gd name="T71" fmla="*/ 1006 h 1176"/>
              <a:gd name="T72" fmla="*/ 304 w 963"/>
              <a:gd name="T73" fmla="*/ 1121 h 1176"/>
              <a:gd name="T74" fmla="*/ 481 w 963"/>
              <a:gd name="T75" fmla="*/ 1175 h 1176"/>
              <a:gd name="T76" fmla="*/ 658 w 963"/>
              <a:gd name="T77" fmla="*/ 1121 h 1176"/>
              <a:gd name="T78" fmla="*/ 905 w 963"/>
              <a:gd name="T79" fmla="*/ 1006 h 1176"/>
              <a:gd name="T80" fmla="*/ 905 w 963"/>
              <a:gd name="T81" fmla="*/ 1006 h 1176"/>
              <a:gd name="T82" fmla="*/ 953 w 963"/>
              <a:gd name="T83" fmla="*/ 9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63" h="1176">
                <a:moveTo>
                  <a:pt x="793" y="929"/>
                </a:moveTo>
                <a:lnTo>
                  <a:pt x="793" y="929"/>
                </a:lnTo>
                <a:lnTo>
                  <a:pt x="480" y="929"/>
                </a:lnTo>
                <a:lnTo>
                  <a:pt x="102" y="929"/>
                </a:lnTo>
                <a:lnTo>
                  <a:pt x="102" y="929"/>
                </a:lnTo>
                <a:cubicBezTo>
                  <a:pt x="138" y="871"/>
                  <a:pt x="164" y="793"/>
                  <a:pt x="179" y="697"/>
                </a:cubicBezTo>
                <a:lnTo>
                  <a:pt x="179" y="697"/>
                </a:lnTo>
                <a:cubicBezTo>
                  <a:pt x="193" y="598"/>
                  <a:pt x="193" y="498"/>
                  <a:pt x="190" y="433"/>
                </a:cubicBezTo>
                <a:lnTo>
                  <a:pt x="189" y="418"/>
                </a:lnTo>
                <a:lnTo>
                  <a:pt x="189" y="418"/>
                </a:lnTo>
                <a:lnTo>
                  <a:pt x="189" y="418"/>
                </a:lnTo>
                <a:cubicBezTo>
                  <a:pt x="187" y="389"/>
                  <a:pt x="185" y="366"/>
                  <a:pt x="185" y="355"/>
                </a:cubicBezTo>
                <a:lnTo>
                  <a:pt x="185" y="355"/>
                </a:lnTo>
                <a:cubicBezTo>
                  <a:pt x="183" y="336"/>
                  <a:pt x="184" y="317"/>
                  <a:pt x="188" y="300"/>
                </a:cubicBezTo>
                <a:lnTo>
                  <a:pt x="188" y="300"/>
                </a:lnTo>
                <a:cubicBezTo>
                  <a:pt x="203" y="237"/>
                  <a:pt x="239" y="181"/>
                  <a:pt x="290" y="140"/>
                </a:cubicBezTo>
                <a:lnTo>
                  <a:pt x="290" y="140"/>
                </a:lnTo>
                <a:cubicBezTo>
                  <a:pt x="343" y="99"/>
                  <a:pt x="409" y="76"/>
                  <a:pt x="477" y="76"/>
                </a:cubicBezTo>
                <a:lnTo>
                  <a:pt x="477" y="76"/>
                </a:lnTo>
                <a:cubicBezTo>
                  <a:pt x="620" y="76"/>
                  <a:pt x="742" y="174"/>
                  <a:pt x="767" y="310"/>
                </a:cubicBezTo>
                <a:lnTo>
                  <a:pt x="767" y="310"/>
                </a:lnTo>
                <a:cubicBezTo>
                  <a:pt x="770" y="323"/>
                  <a:pt x="771" y="337"/>
                  <a:pt x="770" y="352"/>
                </a:cubicBezTo>
                <a:lnTo>
                  <a:pt x="770" y="352"/>
                </a:lnTo>
                <a:cubicBezTo>
                  <a:pt x="768" y="371"/>
                  <a:pt x="766" y="400"/>
                  <a:pt x="765" y="426"/>
                </a:cubicBezTo>
                <a:lnTo>
                  <a:pt x="765" y="426"/>
                </a:lnTo>
                <a:cubicBezTo>
                  <a:pt x="763" y="492"/>
                  <a:pt x="763" y="591"/>
                  <a:pt x="779" y="691"/>
                </a:cubicBezTo>
                <a:lnTo>
                  <a:pt x="779" y="691"/>
                </a:lnTo>
                <a:cubicBezTo>
                  <a:pt x="794" y="788"/>
                  <a:pt x="822" y="868"/>
                  <a:pt x="860" y="929"/>
                </a:cubicBezTo>
                <a:lnTo>
                  <a:pt x="793" y="929"/>
                </a:lnTo>
                <a:close/>
                <a:moveTo>
                  <a:pt x="616" y="1058"/>
                </a:moveTo>
                <a:lnTo>
                  <a:pt x="616" y="1058"/>
                </a:lnTo>
                <a:cubicBezTo>
                  <a:pt x="576" y="1085"/>
                  <a:pt x="529" y="1099"/>
                  <a:pt x="481" y="1099"/>
                </a:cubicBezTo>
                <a:lnTo>
                  <a:pt x="481" y="1099"/>
                </a:lnTo>
                <a:cubicBezTo>
                  <a:pt x="432" y="1099"/>
                  <a:pt x="386" y="1085"/>
                  <a:pt x="346" y="1058"/>
                </a:cubicBezTo>
                <a:lnTo>
                  <a:pt x="346" y="1058"/>
                </a:lnTo>
                <a:cubicBezTo>
                  <a:pt x="324" y="1043"/>
                  <a:pt x="306" y="1026"/>
                  <a:pt x="291" y="1006"/>
                </a:cubicBezTo>
                <a:lnTo>
                  <a:pt x="481" y="1006"/>
                </a:lnTo>
                <a:lnTo>
                  <a:pt x="671" y="1006"/>
                </a:lnTo>
                <a:lnTo>
                  <a:pt x="671" y="1006"/>
                </a:lnTo>
                <a:cubicBezTo>
                  <a:pt x="656" y="1026"/>
                  <a:pt x="638" y="1043"/>
                  <a:pt x="616" y="1058"/>
                </a:cubicBezTo>
                <a:close/>
                <a:moveTo>
                  <a:pt x="946" y="920"/>
                </a:moveTo>
                <a:lnTo>
                  <a:pt x="946" y="920"/>
                </a:lnTo>
                <a:cubicBezTo>
                  <a:pt x="902" y="865"/>
                  <a:pt x="870" y="784"/>
                  <a:pt x="854" y="679"/>
                </a:cubicBezTo>
                <a:lnTo>
                  <a:pt x="854" y="679"/>
                </a:lnTo>
                <a:cubicBezTo>
                  <a:pt x="839" y="585"/>
                  <a:pt x="839" y="491"/>
                  <a:pt x="841" y="429"/>
                </a:cubicBezTo>
                <a:lnTo>
                  <a:pt x="841" y="429"/>
                </a:lnTo>
                <a:cubicBezTo>
                  <a:pt x="842" y="403"/>
                  <a:pt x="844" y="376"/>
                  <a:pt x="845" y="357"/>
                </a:cubicBezTo>
                <a:lnTo>
                  <a:pt x="845" y="357"/>
                </a:lnTo>
                <a:cubicBezTo>
                  <a:pt x="847" y="336"/>
                  <a:pt x="846" y="316"/>
                  <a:pt x="842" y="296"/>
                </a:cubicBezTo>
                <a:lnTo>
                  <a:pt x="842" y="296"/>
                </a:lnTo>
                <a:cubicBezTo>
                  <a:pt x="810" y="124"/>
                  <a:pt x="656" y="0"/>
                  <a:pt x="477" y="0"/>
                </a:cubicBezTo>
                <a:lnTo>
                  <a:pt x="477" y="0"/>
                </a:lnTo>
                <a:cubicBezTo>
                  <a:pt x="392" y="0"/>
                  <a:pt x="309" y="29"/>
                  <a:pt x="243" y="80"/>
                </a:cubicBezTo>
                <a:lnTo>
                  <a:pt x="243" y="80"/>
                </a:lnTo>
                <a:cubicBezTo>
                  <a:pt x="178" y="131"/>
                  <a:pt x="132" y="203"/>
                  <a:pt x="114" y="283"/>
                </a:cubicBezTo>
                <a:lnTo>
                  <a:pt x="114" y="283"/>
                </a:lnTo>
                <a:cubicBezTo>
                  <a:pt x="108" y="307"/>
                  <a:pt x="106" y="334"/>
                  <a:pt x="108" y="361"/>
                </a:cubicBezTo>
                <a:lnTo>
                  <a:pt x="108" y="361"/>
                </a:lnTo>
                <a:cubicBezTo>
                  <a:pt x="110" y="374"/>
                  <a:pt x="112" y="401"/>
                  <a:pt x="113" y="435"/>
                </a:cubicBezTo>
                <a:lnTo>
                  <a:pt x="113" y="450"/>
                </a:lnTo>
                <a:lnTo>
                  <a:pt x="114" y="452"/>
                </a:lnTo>
                <a:lnTo>
                  <a:pt x="114" y="452"/>
                </a:lnTo>
                <a:cubicBezTo>
                  <a:pt x="116" y="513"/>
                  <a:pt x="116" y="600"/>
                  <a:pt x="103" y="686"/>
                </a:cubicBezTo>
                <a:lnTo>
                  <a:pt x="103" y="686"/>
                </a:lnTo>
                <a:cubicBezTo>
                  <a:pt x="88" y="789"/>
                  <a:pt x="58" y="868"/>
                  <a:pt x="15" y="919"/>
                </a:cubicBezTo>
                <a:lnTo>
                  <a:pt x="15" y="919"/>
                </a:lnTo>
                <a:cubicBezTo>
                  <a:pt x="3" y="935"/>
                  <a:pt x="0" y="956"/>
                  <a:pt x="8" y="975"/>
                </a:cubicBezTo>
                <a:lnTo>
                  <a:pt x="8" y="975"/>
                </a:lnTo>
                <a:cubicBezTo>
                  <a:pt x="17" y="994"/>
                  <a:pt x="36" y="1006"/>
                  <a:pt x="56" y="1006"/>
                </a:cubicBezTo>
                <a:lnTo>
                  <a:pt x="56" y="1006"/>
                </a:lnTo>
                <a:lnTo>
                  <a:pt x="201" y="1006"/>
                </a:lnTo>
                <a:lnTo>
                  <a:pt x="201" y="1006"/>
                </a:lnTo>
                <a:cubicBezTo>
                  <a:pt x="225" y="1052"/>
                  <a:pt x="259" y="1092"/>
                  <a:pt x="304" y="1121"/>
                </a:cubicBezTo>
                <a:lnTo>
                  <a:pt x="304" y="1121"/>
                </a:lnTo>
                <a:cubicBezTo>
                  <a:pt x="356" y="1156"/>
                  <a:pt x="417" y="1175"/>
                  <a:pt x="481" y="1175"/>
                </a:cubicBezTo>
                <a:lnTo>
                  <a:pt x="481" y="1175"/>
                </a:lnTo>
                <a:cubicBezTo>
                  <a:pt x="545" y="1175"/>
                  <a:pt x="606" y="1156"/>
                  <a:pt x="658" y="1121"/>
                </a:cubicBezTo>
                <a:lnTo>
                  <a:pt x="658" y="1121"/>
                </a:lnTo>
                <a:cubicBezTo>
                  <a:pt x="702" y="1092"/>
                  <a:pt x="737" y="1052"/>
                  <a:pt x="760" y="1006"/>
                </a:cubicBezTo>
                <a:lnTo>
                  <a:pt x="905" y="1006"/>
                </a:lnTo>
                <a:lnTo>
                  <a:pt x="905" y="1006"/>
                </a:lnTo>
                <a:lnTo>
                  <a:pt x="905" y="1006"/>
                </a:lnTo>
                <a:cubicBezTo>
                  <a:pt x="925" y="1006"/>
                  <a:pt x="944" y="994"/>
                  <a:pt x="953" y="976"/>
                </a:cubicBezTo>
                <a:lnTo>
                  <a:pt x="953" y="976"/>
                </a:lnTo>
                <a:cubicBezTo>
                  <a:pt x="962" y="957"/>
                  <a:pt x="960" y="936"/>
                  <a:pt x="946" y="9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73"/>
          <p:cNvSpPr>
            <a:spLocks noChangeArrowheads="1"/>
          </p:cNvSpPr>
          <p:nvPr/>
        </p:nvSpPr>
        <p:spPr bwMode="auto">
          <a:xfrm>
            <a:off x="13960374" y="5951165"/>
            <a:ext cx="1065409" cy="1065406"/>
          </a:xfrm>
          <a:custGeom>
            <a:avLst/>
            <a:gdLst>
              <a:gd name="T0" fmla="*/ 905 w 946"/>
              <a:gd name="T1" fmla="*/ 433 h 947"/>
              <a:gd name="T2" fmla="*/ 905 w 946"/>
              <a:gd name="T3" fmla="*/ 433 h 947"/>
              <a:gd name="T4" fmla="*/ 865 w 946"/>
              <a:gd name="T5" fmla="*/ 473 h 947"/>
              <a:gd name="T6" fmla="*/ 865 w 946"/>
              <a:gd name="T7" fmla="*/ 866 h 947"/>
              <a:gd name="T8" fmla="*/ 80 w 946"/>
              <a:gd name="T9" fmla="*/ 866 h 947"/>
              <a:gd name="T10" fmla="*/ 80 w 946"/>
              <a:gd name="T11" fmla="*/ 80 h 947"/>
              <a:gd name="T12" fmla="*/ 473 w 946"/>
              <a:gd name="T13" fmla="*/ 80 h 947"/>
              <a:gd name="T14" fmla="*/ 473 w 946"/>
              <a:gd name="T15" fmla="*/ 80 h 947"/>
              <a:gd name="T16" fmla="*/ 513 w 946"/>
              <a:gd name="T17" fmla="*/ 40 h 947"/>
              <a:gd name="T18" fmla="*/ 513 w 946"/>
              <a:gd name="T19" fmla="*/ 40 h 947"/>
              <a:gd name="T20" fmla="*/ 473 w 946"/>
              <a:gd name="T21" fmla="*/ 0 h 947"/>
              <a:gd name="T22" fmla="*/ 56 w 946"/>
              <a:gd name="T23" fmla="*/ 0 h 947"/>
              <a:gd name="T24" fmla="*/ 56 w 946"/>
              <a:gd name="T25" fmla="*/ 0 h 947"/>
              <a:gd name="T26" fmla="*/ 0 w 946"/>
              <a:gd name="T27" fmla="*/ 56 h 947"/>
              <a:gd name="T28" fmla="*/ 0 w 946"/>
              <a:gd name="T29" fmla="*/ 890 h 947"/>
              <a:gd name="T30" fmla="*/ 0 w 946"/>
              <a:gd name="T31" fmla="*/ 890 h 947"/>
              <a:gd name="T32" fmla="*/ 56 w 946"/>
              <a:gd name="T33" fmla="*/ 946 h 947"/>
              <a:gd name="T34" fmla="*/ 889 w 946"/>
              <a:gd name="T35" fmla="*/ 946 h 947"/>
              <a:gd name="T36" fmla="*/ 889 w 946"/>
              <a:gd name="T37" fmla="*/ 946 h 947"/>
              <a:gd name="T38" fmla="*/ 945 w 946"/>
              <a:gd name="T39" fmla="*/ 890 h 947"/>
              <a:gd name="T40" fmla="*/ 945 w 946"/>
              <a:gd name="T41" fmla="*/ 473 h 947"/>
              <a:gd name="T42" fmla="*/ 945 w 946"/>
              <a:gd name="T43" fmla="*/ 473 h 947"/>
              <a:gd name="T44" fmla="*/ 905 w 946"/>
              <a:gd name="T45" fmla="*/ 43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46" h="947">
                <a:moveTo>
                  <a:pt x="905" y="433"/>
                </a:moveTo>
                <a:lnTo>
                  <a:pt x="905" y="433"/>
                </a:lnTo>
                <a:cubicBezTo>
                  <a:pt x="883" y="433"/>
                  <a:pt x="865" y="451"/>
                  <a:pt x="865" y="473"/>
                </a:cubicBezTo>
                <a:lnTo>
                  <a:pt x="865" y="866"/>
                </a:lnTo>
                <a:lnTo>
                  <a:pt x="80" y="866"/>
                </a:lnTo>
                <a:lnTo>
                  <a:pt x="80" y="80"/>
                </a:lnTo>
                <a:lnTo>
                  <a:pt x="473" y="80"/>
                </a:lnTo>
                <a:lnTo>
                  <a:pt x="473" y="80"/>
                </a:lnTo>
                <a:cubicBezTo>
                  <a:pt x="495" y="80"/>
                  <a:pt x="513" y="62"/>
                  <a:pt x="513" y="40"/>
                </a:cubicBezTo>
                <a:lnTo>
                  <a:pt x="513" y="40"/>
                </a:lnTo>
                <a:cubicBezTo>
                  <a:pt x="513" y="18"/>
                  <a:pt x="495" y="0"/>
                  <a:pt x="473" y="0"/>
                </a:cubicBezTo>
                <a:lnTo>
                  <a:pt x="56" y="0"/>
                </a:lnTo>
                <a:lnTo>
                  <a:pt x="56" y="0"/>
                </a:lnTo>
                <a:cubicBezTo>
                  <a:pt x="24" y="0"/>
                  <a:pt x="0" y="25"/>
                  <a:pt x="0" y="56"/>
                </a:cubicBezTo>
                <a:lnTo>
                  <a:pt x="0" y="890"/>
                </a:lnTo>
                <a:lnTo>
                  <a:pt x="0" y="890"/>
                </a:lnTo>
                <a:cubicBezTo>
                  <a:pt x="0" y="921"/>
                  <a:pt x="24" y="946"/>
                  <a:pt x="56" y="946"/>
                </a:cubicBezTo>
                <a:lnTo>
                  <a:pt x="889" y="946"/>
                </a:lnTo>
                <a:lnTo>
                  <a:pt x="889" y="946"/>
                </a:lnTo>
                <a:cubicBezTo>
                  <a:pt x="920" y="946"/>
                  <a:pt x="945" y="921"/>
                  <a:pt x="945" y="890"/>
                </a:cubicBezTo>
                <a:lnTo>
                  <a:pt x="945" y="473"/>
                </a:lnTo>
                <a:lnTo>
                  <a:pt x="945" y="473"/>
                </a:lnTo>
                <a:cubicBezTo>
                  <a:pt x="945" y="451"/>
                  <a:pt x="927" y="433"/>
                  <a:pt x="905" y="4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74"/>
          <p:cNvSpPr>
            <a:spLocks noChangeArrowheads="1"/>
          </p:cNvSpPr>
          <p:nvPr/>
        </p:nvSpPr>
        <p:spPr bwMode="auto">
          <a:xfrm>
            <a:off x="14550066" y="5832236"/>
            <a:ext cx="599600" cy="589689"/>
          </a:xfrm>
          <a:custGeom>
            <a:avLst/>
            <a:gdLst>
              <a:gd name="T0" fmla="*/ 382 w 532"/>
              <a:gd name="T1" fmla="*/ 207 h 523"/>
              <a:gd name="T2" fmla="*/ 324 w 532"/>
              <a:gd name="T3" fmla="*/ 149 h 523"/>
              <a:gd name="T4" fmla="*/ 374 w 532"/>
              <a:gd name="T5" fmla="*/ 98 h 523"/>
              <a:gd name="T6" fmla="*/ 431 w 532"/>
              <a:gd name="T7" fmla="*/ 157 h 523"/>
              <a:gd name="T8" fmla="*/ 382 w 532"/>
              <a:gd name="T9" fmla="*/ 207 h 523"/>
              <a:gd name="T10" fmla="*/ 179 w 532"/>
              <a:gd name="T11" fmla="*/ 412 h 523"/>
              <a:gd name="T12" fmla="*/ 98 w 532"/>
              <a:gd name="T13" fmla="*/ 429 h 523"/>
              <a:gd name="T14" fmla="*/ 119 w 532"/>
              <a:gd name="T15" fmla="*/ 353 h 523"/>
              <a:gd name="T16" fmla="*/ 267 w 532"/>
              <a:gd name="T17" fmla="*/ 206 h 523"/>
              <a:gd name="T18" fmla="*/ 326 w 532"/>
              <a:gd name="T19" fmla="*/ 265 h 523"/>
              <a:gd name="T20" fmla="*/ 179 w 532"/>
              <a:gd name="T21" fmla="*/ 412 h 523"/>
              <a:gd name="T22" fmla="*/ 516 w 532"/>
              <a:gd name="T23" fmla="*/ 130 h 523"/>
              <a:gd name="T24" fmla="*/ 404 w 532"/>
              <a:gd name="T25" fmla="*/ 13 h 523"/>
              <a:gd name="T26" fmla="*/ 404 w 532"/>
              <a:gd name="T27" fmla="*/ 13 h 523"/>
              <a:gd name="T28" fmla="*/ 376 w 532"/>
              <a:gd name="T29" fmla="*/ 1 h 523"/>
              <a:gd name="T30" fmla="*/ 376 w 532"/>
              <a:gd name="T31" fmla="*/ 1 h 523"/>
              <a:gd name="T32" fmla="*/ 346 w 532"/>
              <a:gd name="T33" fmla="*/ 13 h 523"/>
              <a:gd name="T34" fmla="*/ 54 w 532"/>
              <a:gd name="T35" fmla="*/ 304 h 523"/>
              <a:gd name="T36" fmla="*/ 54 w 532"/>
              <a:gd name="T37" fmla="*/ 304 h 523"/>
              <a:gd name="T38" fmla="*/ 44 w 532"/>
              <a:gd name="T39" fmla="*/ 321 h 523"/>
              <a:gd name="T40" fmla="*/ 3 w 532"/>
              <a:gd name="T41" fmla="*/ 471 h 523"/>
              <a:gd name="T42" fmla="*/ 3 w 532"/>
              <a:gd name="T43" fmla="*/ 471 h 523"/>
              <a:gd name="T44" fmla="*/ 13 w 532"/>
              <a:gd name="T45" fmla="*/ 509 h 523"/>
              <a:gd name="T46" fmla="*/ 13 w 532"/>
              <a:gd name="T47" fmla="*/ 509 h 523"/>
              <a:gd name="T48" fmla="*/ 42 w 532"/>
              <a:gd name="T49" fmla="*/ 522 h 523"/>
              <a:gd name="T50" fmla="*/ 42 w 532"/>
              <a:gd name="T51" fmla="*/ 522 h 523"/>
              <a:gd name="T52" fmla="*/ 50 w 532"/>
              <a:gd name="T53" fmla="*/ 521 h 523"/>
              <a:gd name="T54" fmla="*/ 208 w 532"/>
              <a:gd name="T55" fmla="*/ 488 h 523"/>
              <a:gd name="T56" fmla="*/ 208 w 532"/>
              <a:gd name="T57" fmla="*/ 488 h 523"/>
              <a:gd name="T58" fmla="*/ 228 w 532"/>
              <a:gd name="T59" fmla="*/ 477 h 523"/>
              <a:gd name="T60" fmla="*/ 515 w 532"/>
              <a:gd name="T61" fmla="*/ 186 h 523"/>
              <a:gd name="T62" fmla="*/ 515 w 532"/>
              <a:gd name="T63" fmla="*/ 186 h 523"/>
              <a:gd name="T64" fmla="*/ 516 w 532"/>
              <a:gd name="T65" fmla="*/ 130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32" h="523">
                <a:moveTo>
                  <a:pt x="382" y="207"/>
                </a:moveTo>
                <a:lnTo>
                  <a:pt x="324" y="149"/>
                </a:lnTo>
                <a:lnTo>
                  <a:pt x="374" y="98"/>
                </a:lnTo>
                <a:lnTo>
                  <a:pt x="431" y="157"/>
                </a:lnTo>
                <a:lnTo>
                  <a:pt x="382" y="207"/>
                </a:lnTo>
                <a:close/>
                <a:moveTo>
                  <a:pt x="179" y="412"/>
                </a:moveTo>
                <a:lnTo>
                  <a:pt x="98" y="429"/>
                </a:lnTo>
                <a:lnTo>
                  <a:pt x="119" y="353"/>
                </a:lnTo>
                <a:lnTo>
                  <a:pt x="267" y="206"/>
                </a:lnTo>
                <a:lnTo>
                  <a:pt x="326" y="265"/>
                </a:lnTo>
                <a:lnTo>
                  <a:pt x="179" y="412"/>
                </a:lnTo>
                <a:close/>
                <a:moveTo>
                  <a:pt x="516" y="130"/>
                </a:moveTo>
                <a:lnTo>
                  <a:pt x="404" y="13"/>
                </a:lnTo>
                <a:lnTo>
                  <a:pt x="404" y="13"/>
                </a:lnTo>
                <a:cubicBezTo>
                  <a:pt x="396" y="5"/>
                  <a:pt x="386" y="1"/>
                  <a:pt x="376" y="1"/>
                </a:cubicBezTo>
                <a:lnTo>
                  <a:pt x="376" y="1"/>
                </a:lnTo>
                <a:cubicBezTo>
                  <a:pt x="365" y="0"/>
                  <a:pt x="354" y="5"/>
                  <a:pt x="346" y="13"/>
                </a:cubicBezTo>
                <a:lnTo>
                  <a:pt x="54" y="304"/>
                </a:lnTo>
                <a:lnTo>
                  <a:pt x="54" y="304"/>
                </a:lnTo>
                <a:cubicBezTo>
                  <a:pt x="49" y="308"/>
                  <a:pt x="45" y="315"/>
                  <a:pt x="44" y="321"/>
                </a:cubicBezTo>
                <a:lnTo>
                  <a:pt x="3" y="471"/>
                </a:lnTo>
                <a:lnTo>
                  <a:pt x="3" y="471"/>
                </a:lnTo>
                <a:cubicBezTo>
                  <a:pt x="0" y="485"/>
                  <a:pt x="3" y="499"/>
                  <a:pt x="13" y="509"/>
                </a:cubicBezTo>
                <a:lnTo>
                  <a:pt x="13" y="509"/>
                </a:lnTo>
                <a:cubicBezTo>
                  <a:pt x="21" y="517"/>
                  <a:pt x="31" y="522"/>
                  <a:pt x="42" y="522"/>
                </a:cubicBezTo>
                <a:lnTo>
                  <a:pt x="42" y="522"/>
                </a:lnTo>
                <a:cubicBezTo>
                  <a:pt x="45" y="522"/>
                  <a:pt x="48" y="521"/>
                  <a:pt x="50" y="521"/>
                </a:cubicBezTo>
                <a:lnTo>
                  <a:pt x="208" y="488"/>
                </a:lnTo>
                <a:lnTo>
                  <a:pt x="208" y="488"/>
                </a:lnTo>
                <a:cubicBezTo>
                  <a:pt x="215" y="486"/>
                  <a:pt x="223" y="482"/>
                  <a:pt x="228" y="477"/>
                </a:cubicBezTo>
                <a:lnTo>
                  <a:pt x="515" y="186"/>
                </a:lnTo>
                <a:lnTo>
                  <a:pt x="515" y="186"/>
                </a:lnTo>
                <a:cubicBezTo>
                  <a:pt x="530" y="171"/>
                  <a:pt x="531" y="146"/>
                  <a:pt x="516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75"/>
          <p:cNvSpPr>
            <a:spLocks noChangeArrowheads="1"/>
          </p:cNvSpPr>
          <p:nvPr/>
        </p:nvSpPr>
        <p:spPr bwMode="auto">
          <a:xfrm>
            <a:off x="4847426" y="5916476"/>
            <a:ext cx="837458" cy="1199203"/>
          </a:xfrm>
          <a:custGeom>
            <a:avLst/>
            <a:gdLst>
              <a:gd name="T0" fmla="*/ 86 w 744"/>
              <a:gd name="T1" fmla="*/ 981 h 1067"/>
              <a:gd name="T2" fmla="*/ 657 w 744"/>
              <a:gd name="T3" fmla="*/ 981 h 1067"/>
              <a:gd name="T4" fmla="*/ 657 w 744"/>
              <a:gd name="T5" fmla="*/ 86 h 1067"/>
              <a:gd name="T6" fmla="*/ 86 w 744"/>
              <a:gd name="T7" fmla="*/ 86 h 1067"/>
              <a:gd name="T8" fmla="*/ 86 w 744"/>
              <a:gd name="T9" fmla="*/ 981 h 1067"/>
              <a:gd name="T10" fmla="*/ 682 w 744"/>
              <a:gd name="T11" fmla="*/ 1066 h 1067"/>
              <a:gd name="T12" fmla="*/ 61 w 744"/>
              <a:gd name="T13" fmla="*/ 1066 h 1067"/>
              <a:gd name="T14" fmla="*/ 61 w 744"/>
              <a:gd name="T15" fmla="*/ 1066 h 1067"/>
              <a:gd name="T16" fmla="*/ 0 w 744"/>
              <a:gd name="T17" fmla="*/ 1006 h 1067"/>
              <a:gd name="T18" fmla="*/ 0 w 744"/>
              <a:gd name="T19" fmla="*/ 61 h 1067"/>
              <a:gd name="T20" fmla="*/ 0 w 744"/>
              <a:gd name="T21" fmla="*/ 61 h 1067"/>
              <a:gd name="T22" fmla="*/ 61 w 744"/>
              <a:gd name="T23" fmla="*/ 0 h 1067"/>
              <a:gd name="T24" fmla="*/ 682 w 744"/>
              <a:gd name="T25" fmla="*/ 0 h 1067"/>
              <a:gd name="T26" fmla="*/ 682 w 744"/>
              <a:gd name="T27" fmla="*/ 0 h 1067"/>
              <a:gd name="T28" fmla="*/ 743 w 744"/>
              <a:gd name="T29" fmla="*/ 61 h 1067"/>
              <a:gd name="T30" fmla="*/ 743 w 744"/>
              <a:gd name="T31" fmla="*/ 1006 h 1067"/>
              <a:gd name="T32" fmla="*/ 743 w 744"/>
              <a:gd name="T33" fmla="*/ 1006 h 1067"/>
              <a:gd name="T34" fmla="*/ 682 w 744"/>
              <a:gd name="T35" fmla="*/ 106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44" h="1067">
                <a:moveTo>
                  <a:pt x="86" y="981"/>
                </a:moveTo>
                <a:lnTo>
                  <a:pt x="657" y="981"/>
                </a:lnTo>
                <a:lnTo>
                  <a:pt x="657" y="86"/>
                </a:lnTo>
                <a:lnTo>
                  <a:pt x="86" y="86"/>
                </a:lnTo>
                <a:lnTo>
                  <a:pt x="86" y="981"/>
                </a:lnTo>
                <a:close/>
                <a:moveTo>
                  <a:pt x="682" y="1066"/>
                </a:moveTo>
                <a:lnTo>
                  <a:pt x="61" y="1066"/>
                </a:lnTo>
                <a:lnTo>
                  <a:pt x="61" y="1066"/>
                </a:lnTo>
                <a:cubicBezTo>
                  <a:pt x="28" y="1066"/>
                  <a:pt x="0" y="1039"/>
                  <a:pt x="0" y="1006"/>
                </a:cubicBezTo>
                <a:lnTo>
                  <a:pt x="0" y="61"/>
                </a:lnTo>
                <a:lnTo>
                  <a:pt x="0" y="61"/>
                </a:lnTo>
                <a:cubicBezTo>
                  <a:pt x="0" y="28"/>
                  <a:pt x="28" y="0"/>
                  <a:pt x="61" y="0"/>
                </a:cubicBezTo>
                <a:lnTo>
                  <a:pt x="682" y="0"/>
                </a:lnTo>
                <a:lnTo>
                  <a:pt x="682" y="0"/>
                </a:lnTo>
                <a:cubicBezTo>
                  <a:pt x="715" y="0"/>
                  <a:pt x="743" y="28"/>
                  <a:pt x="743" y="61"/>
                </a:cubicBezTo>
                <a:lnTo>
                  <a:pt x="743" y="1006"/>
                </a:lnTo>
                <a:lnTo>
                  <a:pt x="743" y="1006"/>
                </a:lnTo>
                <a:cubicBezTo>
                  <a:pt x="743" y="1039"/>
                  <a:pt x="715" y="1066"/>
                  <a:pt x="682" y="10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76"/>
          <p:cNvSpPr>
            <a:spLocks noChangeArrowheads="1"/>
          </p:cNvSpPr>
          <p:nvPr/>
        </p:nvSpPr>
        <p:spPr bwMode="auto">
          <a:xfrm>
            <a:off x="5055552" y="5733128"/>
            <a:ext cx="812683" cy="1179381"/>
          </a:xfrm>
          <a:custGeom>
            <a:avLst/>
            <a:gdLst>
              <a:gd name="T0" fmla="*/ 663 w 725"/>
              <a:gd name="T1" fmla="*/ 85 h 1049"/>
              <a:gd name="T2" fmla="*/ 663 w 725"/>
              <a:gd name="T3" fmla="*/ 85 h 1049"/>
              <a:gd name="T4" fmla="*/ 681 w 725"/>
              <a:gd name="T5" fmla="*/ 1048 h 1049"/>
              <a:gd name="T6" fmla="*/ 681 w 725"/>
              <a:gd name="T7" fmla="*/ 1048 h 1049"/>
              <a:gd name="T8" fmla="*/ 639 w 725"/>
              <a:gd name="T9" fmla="*/ 1005 h 1049"/>
              <a:gd name="T10" fmla="*/ 639 w 725"/>
              <a:gd name="T11" fmla="*/ 85 h 1049"/>
              <a:gd name="T12" fmla="*/ 43 w 725"/>
              <a:gd name="T13" fmla="*/ 85 h 1049"/>
              <a:gd name="T14" fmla="*/ 43 w 725"/>
              <a:gd name="T15" fmla="*/ 85 h 1049"/>
              <a:gd name="T16" fmla="*/ 0 w 725"/>
              <a:gd name="T17" fmla="*/ 43 h 1049"/>
              <a:gd name="T18" fmla="*/ 0 w 725"/>
              <a:gd name="T19" fmla="*/ 43 h 1049"/>
              <a:gd name="T20" fmla="*/ 43 w 725"/>
              <a:gd name="T21" fmla="*/ 0 h 1049"/>
              <a:gd name="T22" fmla="*/ 663 w 725"/>
              <a:gd name="T23" fmla="*/ 0 h 1049"/>
              <a:gd name="T24" fmla="*/ 663 w 725"/>
              <a:gd name="T25" fmla="*/ 0 h 1049"/>
              <a:gd name="T26" fmla="*/ 724 w 725"/>
              <a:gd name="T27" fmla="*/ 61 h 1049"/>
              <a:gd name="T28" fmla="*/ 724 w 725"/>
              <a:gd name="T29" fmla="*/ 1005 h 1049"/>
              <a:gd name="T30" fmla="*/ 724 w 725"/>
              <a:gd name="T31" fmla="*/ 1005 h 1049"/>
              <a:gd name="T32" fmla="*/ 681 w 725"/>
              <a:gd name="T33" fmla="*/ 1048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25" h="1049">
                <a:moveTo>
                  <a:pt x="663" y="85"/>
                </a:moveTo>
                <a:lnTo>
                  <a:pt x="663" y="85"/>
                </a:lnTo>
                <a:close/>
                <a:moveTo>
                  <a:pt x="681" y="1048"/>
                </a:moveTo>
                <a:lnTo>
                  <a:pt x="681" y="1048"/>
                </a:lnTo>
                <a:cubicBezTo>
                  <a:pt x="657" y="1048"/>
                  <a:pt x="639" y="1029"/>
                  <a:pt x="639" y="1005"/>
                </a:cubicBezTo>
                <a:lnTo>
                  <a:pt x="639" y="85"/>
                </a:lnTo>
                <a:lnTo>
                  <a:pt x="43" y="85"/>
                </a:lnTo>
                <a:lnTo>
                  <a:pt x="43" y="85"/>
                </a:lnTo>
                <a:cubicBezTo>
                  <a:pt x="19" y="85"/>
                  <a:pt x="0" y="66"/>
                  <a:pt x="0" y="43"/>
                </a:cubicBezTo>
                <a:lnTo>
                  <a:pt x="0" y="43"/>
                </a:lnTo>
                <a:cubicBezTo>
                  <a:pt x="0" y="19"/>
                  <a:pt x="19" y="0"/>
                  <a:pt x="43" y="0"/>
                </a:cubicBezTo>
                <a:lnTo>
                  <a:pt x="663" y="0"/>
                </a:lnTo>
                <a:lnTo>
                  <a:pt x="663" y="0"/>
                </a:lnTo>
                <a:cubicBezTo>
                  <a:pt x="697" y="0"/>
                  <a:pt x="724" y="27"/>
                  <a:pt x="724" y="61"/>
                </a:cubicBezTo>
                <a:lnTo>
                  <a:pt x="724" y="1005"/>
                </a:lnTo>
                <a:lnTo>
                  <a:pt x="724" y="1005"/>
                </a:lnTo>
                <a:cubicBezTo>
                  <a:pt x="724" y="1029"/>
                  <a:pt x="705" y="1048"/>
                  <a:pt x="681" y="10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77"/>
          <p:cNvSpPr>
            <a:spLocks noChangeArrowheads="1"/>
          </p:cNvSpPr>
          <p:nvPr/>
        </p:nvSpPr>
        <p:spPr bwMode="auto">
          <a:xfrm>
            <a:off x="14376626" y="10217748"/>
            <a:ext cx="351834" cy="351834"/>
          </a:xfrm>
          <a:custGeom>
            <a:avLst/>
            <a:gdLst>
              <a:gd name="T0" fmla="*/ 156 w 313"/>
              <a:gd name="T1" fmla="*/ 69 h 313"/>
              <a:gd name="T2" fmla="*/ 156 w 313"/>
              <a:gd name="T3" fmla="*/ 69 h 313"/>
              <a:gd name="T4" fmla="*/ 68 w 313"/>
              <a:gd name="T5" fmla="*/ 157 h 313"/>
              <a:gd name="T6" fmla="*/ 68 w 313"/>
              <a:gd name="T7" fmla="*/ 157 h 313"/>
              <a:gd name="T8" fmla="*/ 156 w 313"/>
              <a:gd name="T9" fmla="*/ 244 h 313"/>
              <a:gd name="T10" fmla="*/ 156 w 313"/>
              <a:gd name="T11" fmla="*/ 244 h 313"/>
              <a:gd name="T12" fmla="*/ 244 w 313"/>
              <a:gd name="T13" fmla="*/ 157 h 313"/>
              <a:gd name="T14" fmla="*/ 244 w 313"/>
              <a:gd name="T15" fmla="*/ 157 h 313"/>
              <a:gd name="T16" fmla="*/ 156 w 313"/>
              <a:gd name="T17" fmla="*/ 69 h 313"/>
              <a:gd name="T18" fmla="*/ 156 w 313"/>
              <a:gd name="T19" fmla="*/ 312 h 313"/>
              <a:gd name="T20" fmla="*/ 156 w 313"/>
              <a:gd name="T21" fmla="*/ 312 h 313"/>
              <a:gd name="T22" fmla="*/ 0 w 313"/>
              <a:gd name="T23" fmla="*/ 157 h 313"/>
              <a:gd name="T24" fmla="*/ 0 w 313"/>
              <a:gd name="T25" fmla="*/ 157 h 313"/>
              <a:gd name="T26" fmla="*/ 156 w 313"/>
              <a:gd name="T27" fmla="*/ 0 h 313"/>
              <a:gd name="T28" fmla="*/ 156 w 313"/>
              <a:gd name="T29" fmla="*/ 0 h 313"/>
              <a:gd name="T30" fmla="*/ 312 w 313"/>
              <a:gd name="T31" fmla="*/ 157 h 313"/>
              <a:gd name="T32" fmla="*/ 312 w 313"/>
              <a:gd name="T33" fmla="*/ 157 h 313"/>
              <a:gd name="T34" fmla="*/ 156 w 313"/>
              <a:gd name="T35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3" h="313">
                <a:moveTo>
                  <a:pt x="156" y="69"/>
                </a:moveTo>
                <a:lnTo>
                  <a:pt x="156" y="69"/>
                </a:lnTo>
                <a:cubicBezTo>
                  <a:pt x="108" y="69"/>
                  <a:pt x="68" y="108"/>
                  <a:pt x="68" y="157"/>
                </a:cubicBezTo>
                <a:lnTo>
                  <a:pt x="68" y="157"/>
                </a:lnTo>
                <a:cubicBezTo>
                  <a:pt x="68" y="205"/>
                  <a:pt x="108" y="244"/>
                  <a:pt x="156" y="244"/>
                </a:cubicBezTo>
                <a:lnTo>
                  <a:pt x="156" y="244"/>
                </a:lnTo>
                <a:cubicBezTo>
                  <a:pt x="204" y="244"/>
                  <a:pt x="244" y="205"/>
                  <a:pt x="244" y="157"/>
                </a:cubicBezTo>
                <a:lnTo>
                  <a:pt x="244" y="157"/>
                </a:lnTo>
                <a:cubicBezTo>
                  <a:pt x="244" y="108"/>
                  <a:pt x="204" y="69"/>
                  <a:pt x="156" y="69"/>
                </a:cubicBezTo>
                <a:close/>
                <a:moveTo>
                  <a:pt x="156" y="312"/>
                </a:moveTo>
                <a:lnTo>
                  <a:pt x="156" y="312"/>
                </a:lnTo>
                <a:cubicBezTo>
                  <a:pt x="70" y="312"/>
                  <a:pt x="0" y="243"/>
                  <a:pt x="0" y="157"/>
                </a:cubicBezTo>
                <a:lnTo>
                  <a:pt x="0" y="157"/>
                </a:lnTo>
                <a:cubicBezTo>
                  <a:pt x="0" y="70"/>
                  <a:pt x="70" y="0"/>
                  <a:pt x="156" y="0"/>
                </a:cubicBezTo>
                <a:lnTo>
                  <a:pt x="156" y="0"/>
                </a:lnTo>
                <a:cubicBezTo>
                  <a:pt x="242" y="0"/>
                  <a:pt x="312" y="70"/>
                  <a:pt x="312" y="157"/>
                </a:cubicBezTo>
                <a:lnTo>
                  <a:pt x="312" y="157"/>
                </a:lnTo>
                <a:cubicBezTo>
                  <a:pt x="312" y="243"/>
                  <a:pt x="242" y="312"/>
                  <a:pt x="156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78"/>
          <p:cNvSpPr>
            <a:spLocks noChangeArrowheads="1"/>
          </p:cNvSpPr>
          <p:nvPr/>
        </p:nvSpPr>
        <p:spPr bwMode="auto">
          <a:xfrm>
            <a:off x="13955420" y="9796542"/>
            <a:ext cx="1194246" cy="1194246"/>
          </a:xfrm>
          <a:custGeom>
            <a:avLst/>
            <a:gdLst>
              <a:gd name="T0" fmla="*/ 582 w 1062"/>
              <a:gd name="T1" fmla="*/ 851 h 1062"/>
              <a:gd name="T2" fmla="*/ 608 w 1062"/>
              <a:gd name="T3" fmla="*/ 818 h 1062"/>
              <a:gd name="T4" fmla="*/ 722 w 1062"/>
              <a:gd name="T5" fmla="*/ 794 h 1062"/>
              <a:gd name="T6" fmla="*/ 797 w 1062"/>
              <a:gd name="T7" fmla="*/ 724 h 1062"/>
              <a:gd name="T8" fmla="*/ 792 w 1062"/>
              <a:gd name="T9" fmla="*/ 682 h 1062"/>
              <a:gd name="T10" fmla="*/ 859 w 1062"/>
              <a:gd name="T11" fmla="*/ 581 h 1062"/>
              <a:gd name="T12" fmla="*/ 864 w 1062"/>
              <a:gd name="T13" fmla="*/ 478 h 1062"/>
              <a:gd name="T14" fmla="*/ 830 w 1062"/>
              <a:gd name="T15" fmla="*/ 452 h 1062"/>
              <a:gd name="T16" fmla="*/ 804 w 1062"/>
              <a:gd name="T17" fmla="*/ 329 h 1062"/>
              <a:gd name="T18" fmla="*/ 734 w 1062"/>
              <a:gd name="T19" fmla="*/ 253 h 1062"/>
              <a:gd name="T20" fmla="*/ 691 w 1062"/>
              <a:gd name="T21" fmla="*/ 258 h 1062"/>
              <a:gd name="T22" fmla="*/ 581 w 1062"/>
              <a:gd name="T23" fmla="*/ 189 h 1062"/>
              <a:gd name="T24" fmla="*/ 478 w 1062"/>
              <a:gd name="T25" fmla="*/ 189 h 1062"/>
              <a:gd name="T26" fmla="*/ 452 w 1062"/>
              <a:gd name="T27" fmla="*/ 222 h 1062"/>
              <a:gd name="T28" fmla="*/ 326 w 1062"/>
              <a:gd name="T29" fmla="*/ 254 h 1062"/>
              <a:gd name="T30" fmla="*/ 255 w 1062"/>
              <a:gd name="T31" fmla="*/ 329 h 1062"/>
              <a:gd name="T32" fmla="*/ 261 w 1062"/>
              <a:gd name="T33" fmla="*/ 370 h 1062"/>
              <a:gd name="T34" fmla="*/ 196 w 1062"/>
              <a:gd name="T35" fmla="*/ 479 h 1062"/>
              <a:gd name="T36" fmla="*/ 202 w 1062"/>
              <a:gd name="T37" fmla="*/ 583 h 1062"/>
              <a:gd name="T38" fmla="*/ 235 w 1062"/>
              <a:gd name="T39" fmla="*/ 607 h 1062"/>
              <a:gd name="T40" fmla="*/ 264 w 1062"/>
              <a:gd name="T41" fmla="*/ 725 h 1062"/>
              <a:gd name="T42" fmla="*/ 340 w 1062"/>
              <a:gd name="T43" fmla="*/ 795 h 1062"/>
              <a:gd name="T44" fmla="*/ 380 w 1062"/>
              <a:gd name="T45" fmla="*/ 789 h 1062"/>
              <a:gd name="T46" fmla="*/ 479 w 1062"/>
              <a:gd name="T47" fmla="*/ 852 h 1062"/>
              <a:gd name="T48" fmla="*/ 445 w 1062"/>
              <a:gd name="T49" fmla="*/ 1061 h 1062"/>
              <a:gd name="T50" fmla="*/ 410 w 1062"/>
              <a:gd name="T51" fmla="*/ 877 h 1062"/>
              <a:gd name="T52" fmla="*/ 264 w 1062"/>
              <a:gd name="T53" fmla="*/ 967 h 1062"/>
              <a:gd name="T54" fmla="*/ 95 w 1062"/>
              <a:gd name="T55" fmla="*/ 846 h 1062"/>
              <a:gd name="T56" fmla="*/ 196 w 1062"/>
              <a:gd name="T57" fmla="*/ 695 h 1062"/>
              <a:gd name="T58" fmla="*/ 34 w 1062"/>
              <a:gd name="T59" fmla="*/ 651 h 1062"/>
              <a:gd name="T60" fmla="*/ 0 w 1062"/>
              <a:gd name="T61" fmla="*/ 445 h 1062"/>
              <a:gd name="T62" fmla="*/ 169 w 1062"/>
              <a:gd name="T63" fmla="*/ 411 h 1062"/>
              <a:gd name="T64" fmla="*/ 94 w 1062"/>
              <a:gd name="T65" fmla="*/ 265 h 1062"/>
              <a:gd name="T66" fmla="*/ 215 w 1062"/>
              <a:gd name="T67" fmla="*/ 95 h 1062"/>
              <a:gd name="T68" fmla="*/ 356 w 1062"/>
              <a:gd name="T69" fmla="*/ 186 h 1062"/>
              <a:gd name="T70" fmla="*/ 409 w 1062"/>
              <a:gd name="T71" fmla="*/ 34 h 1062"/>
              <a:gd name="T72" fmla="*/ 615 w 1062"/>
              <a:gd name="T73" fmla="*/ 0 h 1062"/>
              <a:gd name="T74" fmla="*/ 650 w 1062"/>
              <a:gd name="T75" fmla="*/ 163 h 1062"/>
              <a:gd name="T76" fmla="*/ 796 w 1062"/>
              <a:gd name="T77" fmla="*/ 94 h 1062"/>
              <a:gd name="T78" fmla="*/ 965 w 1062"/>
              <a:gd name="T79" fmla="*/ 215 h 1062"/>
              <a:gd name="T80" fmla="*/ 871 w 1062"/>
              <a:gd name="T81" fmla="*/ 359 h 1062"/>
              <a:gd name="T82" fmla="*/ 1026 w 1062"/>
              <a:gd name="T83" fmla="*/ 410 h 1062"/>
              <a:gd name="T84" fmla="*/ 1061 w 1062"/>
              <a:gd name="T85" fmla="*/ 615 h 1062"/>
              <a:gd name="T86" fmla="*/ 884 w 1062"/>
              <a:gd name="T87" fmla="*/ 650 h 1062"/>
              <a:gd name="T88" fmla="*/ 966 w 1062"/>
              <a:gd name="T89" fmla="*/ 796 h 1062"/>
              <a:gd name="T90" fmla="*/ 845 w 1062"/>
              <a:gd name="T91" fmla="*/ 966 h 1062"/>
              <a:gd name="T92" fmla="*/ 691 w 1062"/>
              <a:gd name="T93" fmla="*/ 861 h 1062"/>
              <a:gd name="T94" fmla="*/ 651 w 1062"/>
              <a:gd name="T95" fmla="*/ 1026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2" h="1062">
                <a:moveTo>
                  <a:pt x="480" y="992"/>
                </a:moveTo>
                <a:lnTo>
                  <a:pt x="582" y="992"/>
                </a:lnTo>
                <a:lnTo>
                  <a:pt x="582" y="851"/>
                </a:lnTo>
                <a:lnTo>
                  <a:pt x="582" y="851"/>
                </a:lnTo>
                <a:cubicBezTo>
                  <a:pt x="582" y="836"/>
                  <a:pt x="593" y="822"/>
                  <a:pt x="608" y="818"/>
                </a:cubicBezTo>
                <a:lnTo>
                  <a:pt x="608" y="818"/>
                </a:lnTo>
                <a:cubicBezTo>
                  <a:pt x="633" y="811"/>
                  <a:pt x="658" y="801"/>
                  <a:pt x="681" y="789"/>
                </a:cubicBezTo>
                <a:lnTo>
                  <a:pt x="681" y="789"/>
                </a:lnTo>
                <a:cubicBezTo>
                  <a:pt x="694" y="781"/>
                  <a:pt x="711" y="784"/>
                  <a:pt x="722" y="794"/>
                </a:cubicBezTo>
                <a:lnTo>
                  <a:pt x="821" y="893"/>
                </a:lnTo>
                <a:lnTo>
                  <a:pt x="894" y="820"/>
                </a:lnTo>
                <a:lnTo>
                  <a:pt x="797" y="724"/>
                </a:lnTo>
                <a:lnTo>
                  <a:pt x="797" y="724"/>
                </a:lnTo>
                <a:cubicBezTo>
                  <a:pt x="786" y="712"/>
                  <a:pt x="784" y="695"/>
                  <a:pt x="792" y="682"/>
                </a:cubicBezTo>
                <a:lnTo>
                  <a:pt x="792" y="682"/>
                </a:lnTo>
                <a:cubicBezTo>
                  <a:pt x="807" y="658"/>
                  <a:pt x="818" y="633"/>
                  <a:pt x="826" y="606"/>
                </a:cubicBezTo>
                <a:lnTo>
                  <a:pt x="826" y="606"/>
                </a:lnTo>
                <a:cubicBezTo>
                  <a:pt x="830" y="592"/>
                  <a:pt x="844" y="581"/>
                  <a:pt x="859" y="581"/>
                </a:cubicBezTo>
                <a:lnTo>
                  <a:pt x="992" y="581"/>
                </a:lnTo>
                <a:lnTo>
                  <a:pt x="992" y="479"/>
                </a:lnTo>
                <a:lnTo>
                  <a:pt x="864" y="478"/>
                </a:lnTo>
                <a:lnTo>
                  <a:pt x="864" y="478"/>
                </a:lnTo>
                <a:cubicBezTo>
                  <a:pt x="848" y="478"/>
                  <a:pt x="834" y="467"/>
                  <a:pt x="830" y="452"/>
                </a:cubicBezTo>
                <a:lnTo>
                  <a:pt x="830" y="452"/>
                </a:lnTo>
                <a:cubicBezTo>
                  <a:pt x="824" y="423"/>
                  <a:pt x="813" y="395"/>
                  <a:pt x="799" y="370"/>
                </a:cubicBezTo>
                <a:lnTo>
                  <a:pt x="799" y="370"/>
                </a:lnTo>
                <a:cubicBezTo>
                  <a:pt x="791" y="356"/>
                  <a:pt x="793" y="339"/>
                  <a:pt x="804" y="329"/>
                </a:cubicBezTo>
                <a:lnTo>
                  <a:pt x="892" y="239"/>
                </a:lnTo>
                <a:lnTo>
                  <a:pt x="820" y="167"/>
                </a:lnTo>
                <a:lnTo>
                  <a:pt x="734" y="253"/>
                </a:lnTo>
                <a:lnTo>
                  <a:pt x="734" y="253"/>
                </a:lnTo>
                <a:cubicBezTo>
                  <a:pt x="723" y="264"/>
                  <a:pt x="705" y="266"/>
                  <a:pt x="691" y="258"/>
                </a:cubicBezTo>
                <a:lnTo>
                  <a:pt x="691" y="258"/>
                </a:lnTo>
                <a:cubicBezTo>
                  <a:pt x="665" y="242"/>
                  <a:pt x="637" y="230"/>
                  <a:pt x="607" y="222"/>
                </a:cubicBezTo>
                <a:lnTo>
                  <a:pt x="607" y="222"/>
                </a:lnTo>
                <a:cubicBezTo>
                  <a:pt x="592" y="218"/>
                  <a:pt x="581" y="204"/>
                  <a:pt x="581" y="189"/>
                </a:cubicBezTo>
                <a:lnTo>
                  <a:pt x="580" y="68"/>
                </a:lnTo>
                <a:lnTo>
                  <a:pt x="478" y="68"/>
                </a:lnTo>
                <a:lnTo>
                  <a:pt x="478" y="189"/>
                </a:lnTo>
                <a:lnTo>
                  <a:pt x="478" y="189"/>
                </a:lnTo>
                <a:cubicBezTo>
                  <a:pt x="478" y="204"/>
                  <a:pt x="467" y="218"/>
                  <a:pt x="452" y="222"/>
                </a:cubicBezTo>
                <a:lnTo>
                  <a:pt x="452" y="222"/>
                </a:lnTo>
                <a:cubicBezTo>
                  <a:pt x="423" y="230"/>
                  <a:pt x="394" y="242"/>
                  <a:pt x="368" y="259"/>
                </a:cubicBezTo>
                <a:lnTo>
                  <a:pt x="368" y="259"/>
                </a:lnTo>
                <a:cubicBezTo>
                  <a:pt x="354" y="267"/>
                  <a:pt x="337" y="265"/>
                  <a:pt x="326" y="254"/>
                </a:cubicBezTo>
                <a:lnTo>
                  <a:pt x="239" y="168"/>
                </a:lnTo>
                <a:lnTo>
                  <a:pt x="167" y="241"/>
                </a:lnTo>
                <a:lnTo>
                  <a:pt x="255" y="329"/>
                </a:lnTo>
                <a:lnTo>
                  <a:pt x="255" y="329"/>
                </a:lnTo>
                <a:cubicBezTo>
                  <a:pt x="266" y="340"/>
                  <a:pt x="269" y="357"/>
                  <a:pt x="261" y="370"/>
                </a:cubicBezTo>
                <a:lnTo>
                  <a:pt x="261" y="370"/>
                </a:lnTo>
                <a:cubicBezTo>
                  <a:pt x="247" y="396"/>
                  <a:pt x="236" y="423"/>
                  <a:pt x="230" y="452"/>
                </a:cubicBezTo>
                <a:lnTo>
                  <a:pt x="230" y="452"/>
                </a:lnTo>
                <a:cubicBezTo>
                  <a:pt x="226" y="468"/>
                  <a:pt x="212" y="479"/>
                  <a:pt x="196" y="479"/>
                </a:cubicBezTo>
                <a:lnTo>
                  <a:pt x="68" y="480"/>
                </a:lnTo>
                <a:lnTo>
                  <a:pt x="68" y="583"/>
                </a:lnTo>
                <a:lnTo>
                  <a:pt x="202" y="583"/>
                </a:lnTo>
                <a:lnTo>
                  <a:pt x="202" y="583"/>
                </a:lnTo>
                <a:cubicBezTo>
                  <a:pt x="217" y="583"/>
                  <a:pt x="231" y="592"/>
                  <a:pt x="235" y="607"/>
                </a:cubicBezTo>
                <a:lnTo>
                  <a:pt x="235" y="607"/>
                </a:lnTo>
                <a:cubicBezTo>
                  <a:pt x="242" y="633"/>
                  <a:pt x="254" y="659"/>
                  <a:pt x="268" y="682"/>
                </a:cubicBezTo>
                <a:lnTo>
                  <a:pt x="268" y="682"/>
                </a:lnTo>
                <a:cubicBezTo>
                  <a:pt x="277" y="696"/>
                  <a:pt x="275" y="713"/>
                  <a:pt x="264" y="725"/>
                </a:cubicBezTo>
                <a:lnTo>
                  <a:pt x="168" y="821"/>
                </a:lnTo>
                <a:lnTo>
                  <a:pt x="241" y="894"/>
                </a:lnTo>
                <a:lnTo>
                  <a:pt x="340" y="795"/>
                </a:lnTo>
                <a:lnTo>
                  <a:pt x="340" y="795"/>
                </a:lnTo>
                <a:cubicBezTo>
                  <a:pt x="350" y="784"/>
                  <a:pt x="367" y="782"/>
                  <a:pt x="380" y="789"/>
                </a:cubicBezTo>
                <a:lnTo>
                  <a:pt x="380" y="789"/>
                </a:lnTo>
                <a:cubicBezTo>
                  <a:pt x="403" y="802"/>
                  <a:pt x="428" y="812"/>
                  <a:pt x="453" y="818"/>
                </a:cubicBezTo>
                <a:lnTo>
                  <a:pt x="453" y="818"/>
                </a:lnTo>
                <a:cubicBezTo>
                  <a:pt x="468" y="822"/>
                  <a:pt x="479" y="836"/>
                  <a:pt x="479" y="852"/>
                </a:cubicBezTo>
                <a:lnTo>
                  <a:pt x="480" y="992"/>
                </a:lnTo>
                <a:close/>
                <a:moveTo>
                  <a:pt x="616" y="1061"/>
                </a:moveTo>
                <a:lnTo>
                  <a:pt x="445" y="1061"/>
                </a:lnTo>
                <a:lnTo>
                  <a:pt x="445" y="1061"/>
                </a:lnTo>
                <a:cubicBezTo>
                  <a:pt x="426" y="1061"/>
                  <a:pt x="411" y="1046"/>
                  <a:pt x="411" y="1026"/>
                </a:cubicBezTo>
                <a:lnTo>
                  <a:pt x="410" y="877"/>
                </a:lnTo>
                <a:lnTo>
                  <a:pt x="410" y="877"/>
                </a:lnTo>
                <a:cubicBezTo>
                  <a:pt x="396" y="872"/>
                  <a:pt x="383" y="868"/>
                  <a:pt x="370" y="862"/>
                </a:cubicBezTo>
                <a:lnTo>
                  <a:pt x="264" y="967"/>
                </a:lnTo>
                <a:lnTo>
                  <a:pt x="264" y="967"/>
                </a:lnTo>
                <a:cubicBezTo>
                  <a:pt x="251" y="980"/>
                  <a:pt x="230" y="980"/>
                  <a:pt x="216" y="967"/>
                </a:cubicBezTo>
                <a:lnTo>
                  <a:pt x="95" y="846"/>
                </a:lnTo>
                <a:lnTo>
                  <a:pt x="95" y="846"/>
                </a:lnTo>
                <a:cubicBezTo>
                  <a:pt x="81" y="833"/>
                  <a:pt x="81" y="811"/>
                  <a:pt x="95" y="797"/>
                </a:cubicBezTo>
                <a:lnTo>
                  <a:pt x="196" y="695"/>
                </a:lnTo>
                <a:lnTo>
                  <a:pt x="196" y="695"/>
                </a:lnTo>
                <a:cubicBezTo>
                  <a:pt x="189" y="680"/>
                  <a:pt x="182" y="666"/>
                  <a:pt x="177" y="651"/>
                </a:cubicBezTo>
                <a:lnTo>
                  <a:pt x="34" y="651"/>
                </a:lnTo>
                <a:lnTo>
                  <a:pt x="34" y="651"/>
                </a:lnTo>
                <a:cubicBezTo>
                  <a:pt x="15" y="651"/>
                  <a:pt x="0" y="636"/>
                  <a:pt x="0" y="617"/>
                </a:cubicBezTo>
                <a:lnTo>
                  <a:pt x="0" y="445"/>
                </a:lnTo>
                <a:lnTo>
                  <a:pt x="0" y="445"/>
                </a:lnTo>
                <a:cubicBezTo>
                  <a:pt x="0" y="427"/>
                  <a:pt x="15" y="411"/>
                  <a:pt x="34" y="411"/>
                </a:cubicBezTo>
                <a:lnTo>
                  <a:pt x="169" y="411"/>
                </a:lnTo>
                <a:lnTo>
                  <a:pt x="169" y="411"/>
                </a:lnTo>
                <a:cubicBezTo>
                  <a:pt x="175" y="393"/>
                  <a:pt x="181" y="376"/>
                  <a:pt x="189" y="360"/>
                </a:cubicBezTo>
                <a:lnTo>
                  <a:pt x="94" y="265"/>
                </a:lnTo>
                <a:lnTo>
                  <a:pt x="94" y="265"/>
                </a:lnTo>
                <a:cubicBezTo>
                  <a:pt x="80" y="251"/>
                  <a:pt x="80" y="230"/>
                  <a:pt x="94" y="216"/>
                </a:cubicBezTo>
                <a:lnTo>
                  <a:pt x="215" y="95"/>
                </a:lnTo>
                <a:lnTo>
                  <a:pt x="215" y="95"/>
                </a:lnTo>
                <a:cubicBezTo>
                  <a:pt x="228" y="82"/>
                  <a:pt x="250" y="82"/>
                  <a:pt x="263" y="95"/>
                </a:cubicBezTo>
                <a:lnTo>
                  <a:pt x="356" y="186"/>
                </a:lnTo>
                <a:lnTo>
                  <a:pt x="356" y="186"/>
                </a:lnTo>
                <a:cubicBezTo>
                  <a:pt x="373" y="177"/>
                  <a:pt x="391" y="170"/>
                  <a:pt x="409" y="163"/>
                </a:cubicBezTo>
                <a:lnTo>
                  <a:pt x="409" y="34"/>
                </a:lnTo>
                <a:lnTo>
                  <a:pt x="409" y="34"/>
                </a:lnTo>
                <a:cubicBezTo>
                  <a:pt x="409" y="15"/>
                  <a:pt x="425" y="0"/>
                  <a:pt x="443" y="0"/>
                </a:cubicBezTo>
                <a:lnTo>
                  <a:pt x="615" y="0"/>
                </a:lnTo>
                <a:lnTo>
                  <a:pt x="615" y="0"/>
                </a:lnTo>
                <a:cubicBezTo>
                  <a:pt x="634" y="0"/>
                  <a:pt x="649" y="15"/>
                  <a:pt x="649" y="34"/>
                </a:cubicBezTo>
                <a:lnTo>
                  <a:pt x="650" y="163"/>
                </a:lnTo>
                <a:lnTo>
                  <a:pt x="650" y="163"/>
                </a:lnTo>
                <a:cubicBezTo>
                  <a:pt x="668" y="169"/>
                  <a:pt x="686" y="176"/>
                  <a:pt x="703" y="186"/>
                </a:cubicBezTo>
                <a:lnTo>
                  <a:pt x="796" y="94"/>
                </a:lnTo>
                <a:lnTo>
                  <a:pt x="796" y="94"/>
                </a:lnTo>
                <a:cubicBezTo>
                  <a:pt x="809" y="81"/>
                  <a:pt x="831" y="81"/>
                  <a:pt x="844" y="94"/>
                </a:cubicBezTo>
                <a:lnTo>
                  <a:pt x="965" y="215"/>
                </a:lnTo>
                <a:lnTo>
                  <a:pt x="965" y="215"/>
                </a:lnTo>
                <a:cubicBezTo>
                  <a:pt x="979" y="228"/>
                  <a:pt x="979" y="250"/>
                  <a:pt x="965" y="263"/>
                </a:cubicBezTo>
                <a:lnTo>
                  <a:pt x="871" y="359"/>
                </a:lnTo>
                <a:lnTo>
                  <a:pt x="871" y="359"/>
                </a:lnTo>
                <a:cubicBezTo>
                  <a:pt x="878" y="375"/>
                  <a:pt x="885" y="392"/>
                  <a:pt x="890" y="410"/>
                </a:cubicBezTo>
                <a:lnTo>
                  <a:pt x="1026" y="410"/>
                </a:lnTo>
                <a:lnTo>
                  <a:pt x="1026" y="410"/>
                </a:lnTo>
                <a:cubicBezTo>
                  <a:pt x="1045" y="410"/>
                  <a:pt x="1061" y="426"/>
                  <a:pt x="1061" y="444"/>
                </a:cubicBezTo>
                <a:lnTo>
                  <a:pt x="1061" y="615"/>
                </a:lnTo>
                <a:lnTo>
                  <a:pt x="1061" y="615"/>
                </a:lnTo>
                <a:cubicBezTo>
                  <a:pt x="1061" y="634"/>
                  <a:pt x="1045" y="649"/>
                  <a:pt x="1026" y="649"/>
                </a:cubicBezTo>
                <a:lnTo>
                  <a:pt x="884" y="650"/>
                </a:lnTo>
                <a:lnTo>
                  <a:pt x="884" y="650"/>
                </a:lnTo>
                <a:cubicBezTo>
                  <a:pt x="878" y="665"/>
                  <a:pt x="872" y="680"/>
                  <a:pt x="864" y="694"/>
                </a:cubicBezTo>
                <a:lnTo>
                  <a:pt x="966" y="796"/>
                </a:lnTo>
                <a:lnTo>
                  <a:pt x="966" y="796"/>
                </a:lnTo>
                <a:cubicBezTo>
                  <a:pt x="980" y="809"/>
                  <a:pt x="980" y="831"/>
                  <a:pt x="966" y="844"/>
                </a:cubicBezTo>
                <a:lnTo>
                  <a:pt x="845" y="966"/>
                </a:lnTo>
                <a:lnTo>
                  <a:pt x="845" y="966"/>
                </a:lnTo>
                <a:cubicBezTo>
                  <a:pt x="832" y="979"/>
                  <a:pt x="810" y="979"/>
                  <a:pt x="797" y="966"/>
                </a:cubicBezTo>
                <a:lnTo>
                  <a:pt x="691" y="861"/>
                </a:lnTo>
                <a:lnTo>
                  <a:pt x="691" y="861"/>
                </a:lnTo>
                <a:cubicBezTo>
                  <a:pt x="678" y="867"/>
                  <a:pt x="665" y="872"/>
                  <a:pt x="651" y="877"/>
                </a:cubicBezTo>
                <a:lnTo>
                  <a:pt x="651" y="1026"/>
                </a:lnTo>
                <a:lnTo>
                  <a:pt x="651" y="1026"/>
                </a:lnTo>
                <a:cubicBezTo>
                  <a:pt x="651" y="1046"/>
                  <a:pt x="636" y="1061"/>
                  <a:pt x="616" y="10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CuadroTexto 535"/>
          <p:cNvSpPr txBox="1"/>
          <p:nvPr/>
        </p:nvSpPr>
        <p:spPr>
          <a:xfrm>
            <a:off x="7261839" y="100470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47" name="CuadroTexto 546"/>
          <p:cNvSpPr txBox="1"/>
          <p:nvPr/>
        </p:nvSpPr>
        <p:spPr>
          <a:xfrm>
            <a:off x="2032436" y="252504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7312065" y="5402945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9" name="Rectángulo 548"/>
          <p:cNvSpPr/>
          <p:nvPr/>
        </p:nvSpPr>
        <p:spPr>
          <a:xfrm>
            <a:off x="7290428" y="6128543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0" name="CuadroTexto 549"/>
          <p:cNvSpPr txBox="1"/>
          <p:nvPr/>
        </p:nvSpPr>
        <p:spPr>
          <a:xfrm>
            <a:off x="7312065" y="9461670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1" name="Rectángulo 550"/>
          <p:cNvSpPr/>
          <p:nvPr/>
        </p:nvSpPr>
        <p:spPr>
          <a:xfrm>
            <a:off x="7290428" y="10187268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2" name="CuadroTexto 551"/>
          <p:cNvSpPr txBox="1"/>
          <p:nvPr/>
        </p:nvSpPr>
        <p:spPr>
          <a:xfrm>
            <a:off x="16652964" y="5426226"/>
            <a:ext cx="26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3" name="Rectángulo 552"/>
          <p:cNvSpPr/>
          <p:nvPr/>
        </p:nvSpPr>
        <p:spPr>
          <a:xfrm>
            <a:off x="16631327" y="6151824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4" name="CuadroTexto 553"/>
          <p:cNvSpPr txBox="1"/>
          <p:nvPr/>
        </p:nvSpPr>
        <p:spPr>
          <a:xfrm>
            <a:off x="16652964" y="9400710"/>
            <a:ext cx="26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55" name="Rectángulo 554"/>
          <p:cNvSpPr/>
          <p:nvPr/>
        </p:nvSpPr>
        <p:spPr>
          <a:xfrm>
            <a:off x="16631327" y="10126308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87054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170"/>
          <p:cNvSpPr>
            <a:spLocks noChangeArrowheads="1"/>
          </p:cNvSpPr>
          <p:nvPr/>
        </p:nvSpPr>
        <p:spPr bwMode="auto">
          <a:xfrm>
            <a:off x="3231267" y="4927979"/>
            <a:ext cx="3747303" cy="7499973"/>
          </a:xfrm>
          <a:custGeom>
            <a:avLst/>
            <a:gdLst>
              <a:gd name="T0" fmla="*/ 2909 w 3079"/>
              <a:gd name="T1" fmla="*/ 6139 h 6161"/>
              <a:gd name="T2" fmla="*/ 107 w 3079"/>
              <a:gd name="T3" fmla="*/ 5490 h 6161"/>
              <a:gd name="T4" fmla="*/ 107 w 3079"/>
              <a:gd name="T5" fmla="*/ 5490 h 6161"/>
              <a:gd name="T6" fmla="*/ 0 w 3079"/>
              <a:gd name="T7" fmla="*/ 5355 h 6161"/>
              <a:gd name="T8" fmla="*/ 0 w 3079"/>
              <a:gd name="T9" fmla="*/ 138 h 6161"/>
              <a:gd name="T10" fmla="*/ 0 w 3079"/>
              <a:gd name="T11" fmla="*/ 138 h 6161"/>
              <a:gd name="T12" fmla="*/ 138 w 3079"/>
              <a:gd name="T13" fmla="*/ 0 h 6161"/>
              <a:gd name="T14" fmla="*/ 2940 w 3079"/>
              <a:gd name="T15" fmla="*/ 0 h 6161"/>
              <a:gd name="T16" fmla="*/ 2940 w 3079"/>
              <a:gd name="T17" fmla="*/ 0 h 6161"/>
              <a:gd name="T18" fmla="*/ 3078 w 3079"/>
              <a:gd name="T19" fmla="*/ 138 h 6161"/>
              <a:gd name="T20" fmla="*/ 3078 w 3079"/>
              <a:gd name="T21" fmla="*/ 6005 h 6161"/>
              <a:gd name="T22" fmla="*/ 3078 w 3079"/>
              <a:gd name="T23" fmla="*/ 6005 h 6161"/>
              <a:gd name="T24" fmla="*/ 2909 w 3079"/>
              <a:gd name="T25" fmla="*/ 6139 h 6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79" h="6161">
                <a:moveTo>
                  <a:pt x="2909" y="6139"/>
                </a:moveTo>
                <a:lnTo>
                  <a:pt x="107" y="5490"/>
                </a:lnTo>
                <a:lnTo>
                  <a:pt x="107" y="5490"/>
                </a:lnTo>
                <a:cubicBezTo>
                  <a:pt x="44" y="5475"/>
                  <a:pt x="0" y="5420"/>
                  <a:pt x="0" y="5355"/>
                </a:cubicBezTo>
                <a:lnTo>
                  <a:pt x="0" y="138"/>
                </a:lnTo>
                <a:lnTo>
                  <a:pt x="0" y="138"/>
                </a:lnTo>
                <a:cubicBezTo>
                  <a:pt x="0" y="61"/>
                  <a:pt x="61" y="0"/>
                  <a:pt x="138" y="0"/>
                </a:cubicBezTo>
                <a:lnTo>
                  <a:pt x="2940" y="0"/>
                </a:lnTo>
                <a:lnTo>
                  <a:pt x="2940" y="0"/>
                </a:lnTo>
                <a:cubicBezTo>
                  <a:pt x="3017" y="0"/>
                  <a:pt x="3078" y="61"/>
                  <a:pt x="3078" y="138"/>
                </a:cubicBezTo>
                <a:lnTo>
                  <a:pt x="3078" y="6005"/>
                </a:lnTo>
                <a:lnTo>
                  <a:pt x="3078" y="6005"/>
                </a:lnTo>
                <a:cubicBezTo>
                  <a:pt x="3078" y="6093"/>
                  <a:pt x="2996" y="6160"/>
                  <a:pt x="2909" y="61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1"/>
          <p:cNvSpPr>
            <a:spLocks noChangeArrowheads="1"/>
          </p:cNvSpPr>
          <p:nvPr/>
        </p:nvSpPr>
        <p:spPr bwMode="auto">
          <a:xfrm>
            <a:off x="3784237" y="4927979"/>
            <a:ext cx="2646732" cy="2458832"/>
          </a:xfrm>
          <a:custGeom>
            <a:avLst/>
            <a:gdLst>
              <a:gd name="T0" fmla="*/ 2108 w 2172"/>
              <a:gd name="T1" fmla="*/ 1683 h 2019"/>
              <a:gd name="T2" fmla="*/ 84 w 2172"/>
              <a:gd name="T3" fmla="*/ 2011 h 2019"/>
              <a:gd name="T4" fmla="*/ 84 w 2172"/>
              <a:gd name="T5" fmla="*/ 2011 h 2019"/>
              <a:gd name="T6" fmla="*/ 0 w 2172"/>
              <a:gd name="T7" fmla="*/ 1928 h 2019"/>
              <a:gd name="T8" fmla="*/ 0 w 2172"/>
              <a:gd name="T9" fmla="*/ 0 h 2019"/>
              <a:gd name="T10" fmla="*/ 2171 w 2172"/>
              <a:gd name="T11" fmla="*/ 0 h 2019"/>
              <a:gd name="T12" fmla="*/ 2171 w 2172"/>
              <a:gd name="T13" fmla="*/ 1600 h 2019"/>
              <a:gd name="T14" fmla="*/ 2171 w 2172"/>
              <a:gd name="T15" fmla="*/ 1600 h 2019"/>
              <a:gd name="T16" fmla="*/ 2108 w 2172"/>
              <a:gd name="T17" fmla="*/ 1683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2" h="2019">
                <a:moveTo>
                  <a:pt x="2108" y="1683"/>
                </a:moveTo>
                <a:lnTo>
                  <a:pt x="84" y="2011"/>
                </a:lnTo>
                <a:lnTo>
                  <a:pt x="84" y="2011"/>
                </a:lnTo>
                <a:cubicBezTo>
                  <a:pt x="40" y="2018"/>
                  <a:pt x="0" y="1979"/>
                  <a:pt x="0" y="1928"/>
                </a:cubicBezTo>
                <a:lnTo>
                  <a:pt x="0" y="0"/>
                </a:lnTo>
                <a:lnTo>
                  <a:pt x="2171" y="0"/>
                </a:lnTo>
                <a:lnTo>
                  <a:pt x="2171" y="1600"/>
                </a:lnTo>
                <a:lnTo>
                  <a:pt x="2171" y="1600"/>
                </a:lnTo>
                <a:cubicBezTo>
                  <a:pt x="2171" y="1642"/>
                  <a:pt x="2145" y="1677"/>
                  <a:pt x="2108" y="16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2"/>
          <p:cNvSpPr>
            <a:spLocks noChangeArrowheads="1"/>
          </p:cNvSpPr>
          <p:nvPr/>
        </p:nvSpPr>
        <p:spPr bwMode="auto">
          <a:xfrm>
            <a:off x="7955660" y="4927979"/>
            <a:ext cx="3747303" cy="7499973"/>
          </a:xfrm>
          <a:custGeom>
            <a:avLst/>
            <a:gdLst>
              <a:gd name="T0" fmla="*/ 2910 w 3080"/>
              <a:gd name="T1" fmla="*/ 6139 h 6161"/>
              <a:gd name="T2" fmla="*/ 107 w 3080"/>
              <a:gd name="T3" fmla="*/ 5490 h 6161"/>
              <a:gd name="T4" fmla="*/ 107 w 3080"/>
              <a:gd name="T5" fmla="*/ 5490 h 6161"/>
              <a:gd name="T6" fmla="*/ 0 w 3080"/>
              <a:gd name="T7" fmla="*/ 5355 h 6161"/>
              <a:gd name="T8" fmla="*/ 0 w 3080"/>
              <a:gd name="T9" fmla="*/ 138 h 6161"/>
              <a:gd name="T10" fmla="*/ 0 w 3080"/>
              <a:gd name="T11" fmla="*/ 138 h 6161"/>
              <a:gd name="T12" fmla="*/ 139 w 3080"/>
              <a:gd name="T13" fmla="*/ 0 h 6161"/>
              <a:gd name="T14" fmla="*/ 2941 w 3080"/>
              <a:gd name="T15" fmla="*/ 0 h 6161"/>
              <a:gd name="T16" fmla="*/ 2941 w 3080"/>
              <a:gd name="T17" fmla="*/ 0 h 6161"/>
              <a:gd name="T18" fmla="*/ 3079 w 3080"/>
              <a:gd name="T19" fmla="*/ 138 h 6161"/>
              <a:gd name="T20" fmla="*/ 3079 w 3080"/>
              <a:gd name="T21" fmla="*/ 6005 h 6161"/>
              <a:gd name="T22" fmla="*/ 3079 w 3080"/>
              <a:gd name="T23" fmla="*/ 6005 h 6161"/>
              <a:gd name="T24" fmla="*/ 2910 w 3080"/>
              <a:gd name="T25" fmla="*/ 6139 h 6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80" h="6161">
                <a:moveTo>
                  <a:pt x="2910" y="6139"/>
                </a:moveTo>
                <a:lnTo>
                  <a:pt x="107" y="5490"/>
                </a:lnTo>
                <a:lnTo>
                  <a:pt x="107" y="5490"/>
                </a:lnTo>
                <a:cubicBezTo>
                  <a:pt x="45" y="5475"/>
                  <a:pt x="0" y="5420"/>
                  <a:pt x="0" y="5355"/>
                </a:cubicBezTo>
                <a:lnTo>
                  <a:pt x="0" y="138"/>
                </a:lnTo>
                <a:lnTo>
                  <a:pt x="0" y="138"/>
                </a:lnTo>
                <a:cubicBezTo>
                  <a:pt x="0" y="61"/>
                  <a:pt x="62" y="0"/>
                  <a:pt x="139" y="0"/>
                </a:cubicBezTo>
                <a:lnTo>
                  <a:pt x="2941" y="0"/>
                </a:lnTo>
                <a:lnTo>
                  <a:pt x="2941" y="0"/>
                </a:lnTo>
                <a:cubicBezTo>
                  <a:pt x="3017" y="0"/>
                  <a:pt x="3079" y="61"/>
                  <a:pt x="3079" y="138"/>
                </a:cubicBezTo>
                <a:lnTo>
                  <a:pt x="3079" y="6005"/>
                </a:lnTo>
                <a:lnTo>
                  <a:pt x="3079" y="6005"/>
                </a:lnTo>
                <a:cubicBezTo>
                  <a:pt x="3079" y="6093"/>
                  <a:pt x="2996" y="6160"/>
                  <a:pt x="2910" y="61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3"/>
          <p:cNvSpPr>
            <a:spLocks noChangeArrowheads="1"/>
          </p:cNvSpPr>
          <p:nvPr/>
        </p:nvSpPr>
        <p:spPr bwMode="auto">
          <a:xfrm>
            <a:off x="8508631" y="4927979"/>
            <a:ext cx="2646732" cy="2458832"/>
          </a:xfrm>
          <a:custGeom>
            <a:avLst/>
            <a:gdLst>
              <a:gd name="T0" fmla="*/ 2108 w 2172"/>
              <a:gd name="T1" fmla="*/ 1683 h 2019"/>
              <a:gd name="T2" fmla="*/ 84 w 2172"/>
              <a:gd name="T3" fmla="*/ 2011 h 2019"/>
              <a:gd name="T4" fmla="*/ 84 w 2172"/>
              <a:gd name="T5" fmla="*/ 2011 h 2019"/>
              <a:gd name="T6" fmla="*/ 0 w 2172"/>
              <a:gd name="T7" fmla="*/ 1928 h 2019"/>
              <a:gd name="T8" fmla="*/ 0 w 2172"/>
              <a:gd name="T9" fmla="*/ 0 h 2019"/>
              <a:gd name="T10" fmla="*/ 2171 w 2172"/>
              <a:gd name="T11" fmla="*/ 0 h 2019"/>
              <a:gd name="T12" fmla="*/ 2171 w 2172"/>
              <a:gd name="T13" fmla="*/ 1600 h 2019"/>
              <a:gd name="T14" fmla="*/ 2171 w 2172"/>
              <a:gd name="T15" fmla="*/ 1600 h 2019"/>
              <a:gd name="T16" fmla="*/ 2108 w 2172"/>
              <a:gd name="T17" fmla="*/ 1683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2" h="2019">
                <a:moveTo>
                  <a:pt x="2108" y="1683"/>
                </a:moveTo>
                <a:lnTo>
                  <a:pt x="84" y="2011"/>
                </a:lnTo>
                <a:lnTo>
                  <a:pt x="84" y="2011"/>
                </a:lnTo>
                <a:cubicBezTo>
                  <a:pt x="40" y="2018"/>
                  <a:pt x="0" y="1979"/>
                  <a:pt x="0" y="1928"/>
                </a:cubicBezTo>
                <a:lnTo>
                  <a:pt x="0" y="0"/>
                </a:lnTo>
                <a:lnTo>
                  <a:pt x="2171" y="0"/>
                </a:lnTo>
                <a:lnTo>
                  <a:pt x="2171" y="1600"/>
                </a:lnTo>
                <a:lnTo>
                  <a:pt x="2171" y="1600"/>
                </a:lnTo>
                <a:cubicBezTo>
                  <a:pt x="2171" y="1642"/>
                  <a:pt x="2144" y="1677"/>
                  <a:pt x="2108" y="16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4"/>
          <p:cNvSpPr>
            <a:spLocks noChangeArrowheads="1"/>
          </p:cNvSpPr>
          <p:nvPr/>
        </p:nvSpPr>
        <p:spPr bwMode="auto">
          <a:xfrm>
            <a:off x="12680054" y="4927979"/>
            <a:ext cx="3747303" cy="7499973"/>
          </a:xfrm>
          <a:custGeom>
            <a:avLst/>
            <a:gdLst>
              <a:gd name="T0" fmla="*/ 2910 w 3080"/>
              <a:gd name="T1" fmla="*/ 6139 h 6161"/>
              <a:gd name="T2" fmla="*/ 107 w 3080"/>
              <a:gd name="T3" fmla="*/ 5490 h 6161"/>
              <a:gd name="T4" fmla="*/ 107 w 3080"/>
              <a:gd name="T5" fmla="*/ 5490 h 6161"/>
              <a:gd name="T6" fmla="*/ 0 w 3080"/>
              <a:gd name="T7" fmla="*/ 5355 h 6161"/>
              <a:gd name="T8" fmla="*/ 0 w 3080"/>
              <a:gd name="T9" fmla="*/ 138 h 6161"/>
              <a:gd name="T10" fmla="*/ 0 w 3080"/>
              <a:gd name="T11" fmla="*/ 138 h 6161"/>
              <a:gd name="T12" fmla="*/ 139 w 3080"/>
              <a:gd name="T13" fmla="*/ 0 h 6161"/>
              <a:gd name="T14" fmla="*/ 2941 w 3080"/>
              <a:gd name="T15" fmla="*/ 0 h 6161"/>
              <a:gd name="T16" fmla="*/ 2941 w 3080"/>
              <a:gd name="T17" fmla="*/ 0 h 6161"/>
              <a:gd name="T18" fmla="*/ 3079 w 3080"/>
              <a:gd name="T19" fmla="*/ 138 h 6161"/>
              <a:gd name="T20" fmla="*/ 3079 w 3080"/>
              <a:gd name="T21" fmla="*/ 6005 h 6161"/>
              <a:gd name="T22" fmla="*/ 3079 w 3080"/>
              <a:gd name="T23" fmla="*/ 6005 h 6161"/>
              <a:gd name="T24" fmla="*/ 2910 w 3080"/>
              <a:gd name="T25" fmla="*/ 6139 h 6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80" h="6161">
                <a:moveTo>
                  <a:pt x="2910" y="6139"/>
                </a:moveTo>
                <a:lnTo>
                  <a:pt x="107" y="5490"/>
                </a:lnTo>
                <a:lnTo>
                  <a:pt x="107" y="5490"/>
                </a:lnTo>
                <a:cubicBezTo>
                  <a:pt x="45" y="5475"/>
                  <a:pt x="0" y="5420"/>
                  <a:pt x="0" y="5355"/>
                </a:cubicBezTo>
                <a:lnTo>
                  <a:pt x="0" y="138"/>
                </a:lnTo>
                <a:lnTo>
                  <a:pt x="0" y="138"/>
                </a:lnTo>
                <a:cubicBezTo>
                  <a:pt x="0" y="61"/>
                  <a:pt x="62" y="0"/>
                  <a:pt x="139" y="0"/>
                </a:cubicBezTo>
                <a:lnTo>
                  <a:pt x="2941" y="0"/>
                </a:lnTo>
                <a:lnTo>
                  <a:pt x="2941" y="0"/>
                </a:lnTo>
                <a:cubicBezTo>
                  <a:pt x="3017" y="0"/>
                  <a:pt x="3079" y="61"/>
                  <a:pt x="3079" y="138"/>
                </a:cubicBezTo>
                <a:lnTo>
                  <a:pt x="3079" y="6005"/>
                </a:lnTo>
                <a:lnTo>
                  <a:pt x="3079" y="6005"/>
                </a:lnTo>
                <a:cubicBezTo>
                  <a:pt x="3079" y="6093"/>
                  <a:pt x="2997" y="6160"/>
                  <a:pt x="2910" y="61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5"/>
          <p:cNvSpPr>
            <a:spLocks noChangeArrowheads="1"/>
          </p:cNvSpPr>
          <p:nvPr/>
        </p:nvSpPr>
        <p:spPr bwMode="auto">
          <a:xfrm>
            <a:off x="13233024" y="4927979"/>
            <a:ext cx="2646732" cy="2458832"/>
          </a:xfrm>
          <a:custGeom>
            <a:avLst/>
            <a:gdLst>
              <a:gd name="T0" fmla="*/ 2108 w 2172"/>
              <a:gd name="T1" fmla="*/ 1683 h 2019"/>
              <a:gd name="T2" fmla="*/ 83 w 2172"/>
              <a:gd name="T3" fmla="*/ 2011 h 2019"/>
              <a:gd name="T4" fmla="*/ 83 w 2172"/>
              <a:gd name="T5" fmla="*/ 2011 h 2019"/>
              <a:gd name="T6" fmla="*/ 0 w 2172"/>
              <a:gd name="T7" fmla="*/ 1928 h 2019"/>
              <a:gd name="T8" fmla="*/ 0 w 2172"/>
              <a:gd name="T9" fmla="*/ 0 h 2019"/>
              <a:gd name="T10" fmla="*/ 2171 w 2172"/>
              <a:gd name="T11" fmla="*/ 0 h 2019"/>
              <a:gd name="T12" fmla="*/ 2171 w 2172"/>
              <a:gd name="T13" fmla="*/ 1600 h 2019"/>
              <a:gd name="T14" fmla="*/ 2171 w 2172"/>
              <a:gd name="T15" fmla="*/ 1600 h 2019"/>
              <a:gd name="T16" fmla="*/ 2108 w 2172"/>
              <a:gd name="T17" fmla="*/ 1683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2" h="2019">
                <a:moveTo>
                  <a:pt x="2108" y="1683"/>
                </a:moveTo>
                <a:lnTo>
                  <a:pt x="83" y="2011"/>
                </a:lnTo>
                <a:lnTo>
                  <a:pt x="83" y="2011"/>
                </a:lnTo>
                <a:cubicBezTo>
                  <a:pt x="39" y="2018"/>
                  <a:pt x="0" y="1979"/>
                  <a:pt x="0" y="1928"/>
                </a:cubicBezTo>
                <a:lnTo>
                  <a:pt x="0" y="0"/>
                </a:lnTo>
                <a:lnTo>
                  <a:pt x="2171" y="0"/>
                </a:lnTo>
                <a:lnTo>
                  <a:pt x="2171" y="1600"/>
                </a:lnTo>
                <a:lnTo>
                  <a:pt x="2171" y="1600"/>
                </a:lnTo>
                <a:cubicBezTo>
                  <a:pt x="2171" y="1642"/>
                  <a:pt x="2144" y="1677"/>
                  <a:pt x="2108" y="16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6"/>
          <p:cNvSpPr>
            <a:spLocks noChangeArrowheads="1"/>
          </p:cNvSpPr>
          <p:nvPr/>
        </p:nvSpPr>
        <p:spPr bwMode="auto">
          <a:xfrm>
            <a:off x="17409817" y="4927979"/>
            <a:ext cx="3747303" cy="7499973"/>
          </a:xfrm>
          <a:custGeom>
            <a:avLst/>
            <a:gdLst>
              <a:gd name="T0" fmla="*/ 2909 w 3080"/>
              <a:gd name="T1" fmla="*/ 6139 h 6161"/>
              <a:gd name="T2" fmla="*/ 107 w 3080"/>
              <a:gd name="T3" fmla="*/ 5490 h 6161"/>
              <a:gd name="T4" fmla="*/ 107 w 3080"/>
              <a:gd name="T5" fmla="*/ 5490 h 6161"/>
              <a:gd name="T6" fmla="*/ 0 w 3080"/>
              <a:gd name="T7" fmla="*/ 5355 h 6161"/>
              <a:gd name="T8" fmla="*/ 0 w 3080"/>
              <a:gd name="T9" fmla="*/ 138 h 6161"/>
              <a:gd name="T10" fmla="*/ 0 w 3080"/>
              <a:gd name="T11" fmla="*/ 138 h 6161"/>
              <a:gd name="T12" fmla="*/ 138 w 3080"/>
              <a:gd name="T13" fmla="*/ 0 h 6161"/>
              <a:gd name="T14" fmla="*/ 2941 w 3080"/>
              <a:gd name="T15" fmla="*/ 0 h 6161"/>
              <a:gd name="T16" fmla="*/ 2941 w 3080"/>
              <a:gd name="T17" fmla="*/ 0 h 6161"/>
              <a:gd name="T18" fmla="*/ 3079 w 3080"/>
              <a:gd name="T19" fmla="*/ 138 h 6161"/>
              <a:gd name="T20" fmla="*/ 3079 w 3080"/>
              <a:gd name="T21" fmla="*/ 6005 h 6161"/>
              <a:gd name="T22" fmla="*/ 3079 w 3080"/>
              <a:gd name="T23" fmla="*/ 6005 h 6161"/>
              <a:gd name="T24" fmla="*/ 2909 w 3080"/>
              <a:gd name="T25" fmla="*/ 6139 h 6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80" h="6161">
                <a:moveTo>
                  <a:pt x="2909" y="6139"/>
                </a:moveTo>
                <a:lnTo>
                  <a:pt x="107" y="5490"/>
                </a:lnTo>
                <a:lnTo>
                  <a:pt x="107" y="5490"/>
                </a:lnTo>
                <a:cubicBezTo>
                  <a:pt x="44" y="5475"/>
                  <a:pt x="0" y="5420"/>
                  <a:pt x="0" y="5355"/>
                </a:cubicBezTo>
                <a:lnTo>
                  <a:pt x="0" y="138"/>
                </a:lnTo>
                <a:lnTo>
                  <a:pt x="0" y="138"/>
                </a:lnTo>
                <a:cubicBezTo>
                  <a:pt x="0" y="61"/>
                  <a:pt x="62" y="0"/>
                  <a:pt x="138" y="0"/>
                </a:cubicBezTo>
                <a:lnTo>
                  <a:pt x="2941" y="0"/>
                </a:lnTo>
                <a:lnTo>
                  <a:pt x="2941" y="0"/>
                </a:lnTo>
                <a:cubicBezTo>
                  <a:pt x="3017" y="0"/>
                  <a:pt x="3079" y="61"/>
                  <a:pt x="3079" y="138"/>
                </a:cubicBezTo>
                <a:lnTo>
                  <a:pt x="3079" y="6005"/>
                </a:lnTo>
                <a:lnTo>
                  <a:pt x="3079" y="6005"/>
                </a:lnTo>
                <a:cubicBezTo>
                  <a:pt x="3079" y="6093"/>
                  <a:pt x="2996" y="6160"/>
                  <a:pt x="2909" y="61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7"/>
          <p:cNvSpPr>
            <a:spLocks noChangeArrowheads="1"/>
          </p:cNvSpPr>
          <p:nvPr/>
        </p:nvSpPr>
        <p:spPr bwMode="auto">
          <a:xfrm>
            <a:off x="17962784" y="4927979"/>
            <a:ext cx="2646736" cy="2458832"/>
          </a:xfrm>
          <a:custGeom>
            <a:avLst/>
            <a:gdLst>
              <a:gd name="T0" fmla="*/ 2108 w 2172"/>
              <a:gd name="T1" fmla="*/ 1683 h 2019"/>
              <a:gd name="T2" fmla="*/ 83 w 2172"/>
              <a:gd name="T3" fmla="*/ 2011 h 2019"/>
              <a:gd name="T4" fmla="*/ 83 w 2172"/>
              <a:gd name="T5" fmla="*/ 2011 h 2019"/>
              <a:gd name="T6" fmla="*/ 0 w 2172"/>
              <a:gd name="T7" fmla="*/ 1928 h 2019"/>
              <a:gd name="T8" fmla="*/ 0 w 2172"/>
              <a:gd name="T9" fmla="*/ 0 h 2019"/>
              <a:gd name="T10" fmla="*/ 2171 w 2172"/>
              <a:gd name="T11" fmla="*/ 0 h 2019"/>
              <a:gd name="T12" fmla="*/ 2171 w 2172"/>
              <a:gd name="T13" fmla="*/ 1600 h 2019"/>
              <a:gd name="T14" fmla="*/ 2171 w 2172"/>
              <a:gd name="T15" fmla="*/ 1600 h 2019"/>
              <a:gd name="T16" fmla="*/ 2108 w 2172"/>
              <a:gd name="T17" fmla="*/ 1683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2" h="2019">
                <a:moveTo>
                  <a:pt x="2108" y="1683"/>
                </a:moveTo>
                <a:lnTo>
                  <a:pt x="83" y="2011"/>
                </a:lnTo>
                <a:lnTo>
                  <a:pt x="83" y="2011"/>
                </a:lnTo>
                <a:cubicBezTo>
                  <a:pt x="39" y="2018"/>
                  <a:pt x="0" y="1979"/>
                  <a:pt x="0" y="1928"/>
                </a:cubicBezTo>
                <a:lnTo>
                  <a:pt x="0" y="0"/>
                </a:lnTo>
                <a:lnTo>
                  <a:pt x="2171" y="0"/>
                </a:lnTo>
                <a:lnTo>
                  <a:pt x="2171" y="1600"/>
                </a:lnTo>
                <a:lnTo>
                  <a:pt x="2171" y="1600"/>
                </a:lnTo>
                <a:cubicBezTo>
                  <a:pt x="2171" y="1642"/>
                  <a:pt x="2144" y="1677"/>
                  <a:pt x="2108" y="16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8"/>
          <p:cNvSpPr>
            <a:spLocks noChangeArrowheads="1"/>
          </p:cNvSpPr>
          <p:nvPr/>
        </p:nvSpPr>
        <p:spPr bwMode="auto">
          <a:xfrm>
            <a:off x="19337153" y="5642005"/>
            <a:ext cx="456335" cy="450965"/>
          </a:xfrm>
          <a:custGeom>
            <a:avLst/>
            <a:gdLst>
              <a:gd name="T0" fmla="*/ 32 w 376"/>
              <a:gd name="T1" fmla="*/ 371 h 372"/>
              <a:gd name="T2" fmla="*/ 32 w 376"/>
              <a:gd name="T3" fmla="*/ 371 h 372"/>
              <a:gd name="T4" fmla="*/ 53 w 376"/>
              <a:gd name="T5" fmla="*/ 362 h 372"/>
              <a:gd name="T6" fmla="*/ 317 w 376"/>
              <a:gd name="T7" fmla="*/ 100 h 372"/>
              <a:gd name="T8" fmla="*/ 317 w 376"/>
              <a:gd name="T9" fmla="*/ 224 h 372"/>
              <a:gd name="T10" fmla="*/ 317 w 376"/>
              <a:gd name="T11" fmla="*/ 224 h 372"/>
              <a:gd name="T12" fmla="*/ 346 w 376"/>
              <a:gd name="T13" fmla="*/ 253 h 372"/>
              <a:gd name="T14" fmla="*/ 346 w 376"/>
              <a:gd name="T15" fmla="*/ 253 h 372"/>
              <a:gd name="T16" fmla="*/ 375 w 376"/>
              <a:gd name="T17" fmla="*/ 224 h 372"/>
              <a:gd name="T18" fmla="*/ 375 w 376"/>
              <a:gd name="T19" fmla="*/ 30 h 372"/>
              <a:gd name="T20" fmla="*/ 375 w 376"/>
              <a:gd name="T21" fmla="*/ 30 h 372"/>
              <a:gd name="T22" fmla="*/ 375 w 376"/>
              <a:gd name="T23" fmla="*/ 28 h 372"/>
              <a:gd name="T24" fmla="*/ 375 w 376"/>
              <a:gd name="T25" fmla="*/ 28 h 372"/>
              <a:gd name="T26" fmla="*/ 375 w 376"/>
              <a:gd name="T27" fmla="*/ 27 h 372"/>
              <a:gd name="T28" fmla="*/ 375 w 376"/>
              <a:gd name="T29" fmla="*/ 27 h 372"/>
              <a:gd name="T30" fmla="*/ 374 w 376"/>
              <a:gd name="T31" fmla="*/ 25 h 372"/>
              <a:gd name="T32" fmla="*/ 374 w 376"/>
              <a:gd name="T33" fmla="*/ 25 h 372"/>
              <a:gd name="T34" fmla="*/ 374 w 376"/>
              <a:gd name="T35" fmla="*/ 24 h 372"/>
              <a:gd name="T36" fmla="*/ 374 w 376"/>
              <a:gd name="T37" fmla="*/ 24 h 372"/>
              <a:gd name="T38" fmla="*/ 374 w 376"/>
              <a:gd name="T39" fmla="*/ 24 h 372"/>
              <a:gd name="T40" fmla="*/ 374 w 376"/>
              <a:gd name="T41" fmla="*/ 24 h 372"/>
              <a:gd name="T42" fmla="*/ 373 w 376"/>
              <a:gd name="T43" fmla="*/ 22 h 372"/>
              <a:gd name="T44" fmla="*/ 373 w 376"/>
              <a:gd name="T45" fmla="*/ 22 h 372"/>
              <a:gd name="T46" fmla="*/ 373 w 376"/>
              <a:gd name="T47" fmla="*/ 21 h 372"/>
              <a:gd name="T48" fmla="*/ 373 w 376"/>
              <a:gd name="T49" fmla="*/ 21 h 372"/>
              <a:gd name="T50" fmla="*/ 373 w 376"/>
              <a:gd name="T51" fmla="*/ 19 h 372"/>
              <a:gd name="T52" fmla="*/ 373 w 376"/>
              <a:gd name="T53" fmla="*/ 19 h 372"/>
              <a:gd name="T54" fmla="*/ 372 w 376"/>
              <a:gd name="T55" fmla="*/ 19 h 372"/>
              <a:gd name="T56" fmla="*/ 372 w 376"/>
              <a:gd name="T57" fmla="*/ 19 h 372"/>
              <a:gd name="T58" fmla="*/ 371 w 376"/>
              <a:gd name="T59" fmla="*/ 16 h 372"/>
              <a:gd name="T60" fmla="*/ 371 w 376"/>
              <a:gd name="T61" fmla="*/ 16 h 372"/>
              <a:gd name="T62" fmla="*/ 371 w 376"/>
              <a:gd name="T63" fmla="*/ 16 h 372"/>
              <a:gd name="T64" fmla="*/ 371 w 376"/>
              <a:gd name="T65" fmla="*/ 16 h 372"/>
              <a:gd name="T66" fmla="*/ 370 w 376"/>
              <a:gd name="T67" fmla="*/ 14 h 372"/>
              <a:gd name="T68" fmla="*/ 370 w 376"/>
              <a:gd name="T69" fmla="*/ 14 h 372"/>
              <a:gd name="T70" fmla="*/ 370 w 376"/>
              <a:gd name="T71" fmla="*/ 14 h 372"/>
              <a:gd name="T72" fmla="*/ 346 w 376"/>
              <a:gd name="T73" fmla="*/ 0 h 372"/>
              <a:gd name="T74" fmla="*/ 151 w 376"/>
              <a:gd name="T75" fmla="*/ 0 h 372"/>
              <a:gd name="T76" fmla="*/ 151 w 376"/>
              <a:gd name="T77" fmla="*/ 0 h 372"/>
              <a:gd name="T78" fmla="*/ 122 w 376"/>
              <a:gd name="T79" fmla="*/ 30 h 372"/>
              <a:gd name="T80" fmla="*/ 122 w 376"/>
              <a:gd name="T81" fmla="*/ 30 h 372"/>
              <a:gd name="T82" fmla="*/ 151 w 376"/>
              <a:gd name="T83" fmla="*/ 59 h 372"/>
              <a:gd name="T84" fmla="*/ 276 w 376"/>
              <a:gd name="T85" fmla="*/ 59 h 372"/>
              <a:gd name="T86" fmla="*/ 12 w 376"/>
              <a:gd name="T87" fmla="*/ 321 h 372"/>
              <a:gd name="T88" fmla="*/ 12 w 376"/>
              <a:gd name="T89" fmla="*/ 321 h 372"/>
              <a:gd name="T90" fmla="*/ 12 w 376"/>
              <a:gd name="T91" fmla="*/ 362 h 372"/>
              <a:gd name="T92" fmla="*/ 12 w 376"/>
              <a:gd name="T93" fmla="*/ 362 h 372"/>
              <a:gd name="T94" fmla="*/ 32 w 376"/>
              <a:gd name="T95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76" h="372">
                <a:moveTo>
                  <a:pt x="32" y="371"/>
                </a:moveTo>
                <a:lnTo>
                  <a:pt x="32" y="371"/>
                </a:lnTo>
                <a:cubicBezTo>
                  <a:pt x="40" y="371"/>
                  <a:pt x="47" y="369"/>
                  <a:pt x="53" y="362"/>
                </a:cubicBezTo>
                <a:lnTo>
                  <a:pt x="317" y="100"/>
                </a:lnTo>
                <a:lnTo>
                  <a:pt x="317" y="224"/>
                </a:lnTo>
                <a:lnTo>
                  <a:pt x="317" y="224"/>
                </a:lnTo>
                <a:cubicBezTo>
                  <a:pt x="317" y="240"/>
                  <a:pt x="329" y="253"/>
                  <a:pt x="346" y="253"/>
                </a:cubicBezTo>
                <a:lnTo>
                  <a:pt x="346" y="253"/>
                </a:lnTo>
                <a:cubicBezTo>
                  <a:pt x="362" y="253"/>
                  <a:pt x="375" y="240"/>
                  <a:pt x="375" y="224"/>
                </a:cubicBezTo>
                <a:lnTo>
                  <a:pt x="375" y="30"/>
                </a:lnTo>
                <a:lnTo>
                  <a:pt x="375" y="30"/>
                </a:lnTo>
                <a:cubicBezTo>
                  <a:pt x="375" y="29"/>
                  <a:pt x="375" y="28"/>
                  <a:pt x="375" y="28"/>
                </a:cubicBezTo>
                <a:lnTo>
                  <a:pt x="375" y="28"/>
                </a:lnTo>
                <a:lnTo>
                  <a:pt x="375" y="27"/>
                </a:lnTo>
                <a:lnTo>
                  <a:pt x="375" y="27"/>
                </a:lnTo>
                <a:cubicBezTo>
                  <a:pt x="375" y="26"/>
                  <a:pt x="374" y="26"/>
                  <a:pt x="374" y="25"/>
                </a:cubicBezTo>
                <a:lnTo>
                  <a:pt x="374" y="25"/>
                </a:lnTo>
                <a:cubicBezTo>
                  <a:pt x="374" y="24"/>
                  <a:pt x="374" y="24"/>
                  <a:pt x="374" y="24"/>
                </a:cubicBezTo>
                <a:lnTo>
                  <a:pt x="374" y="24"/>
                </a:lnTo>
                <a:lnTo>
                  <a:pt x="374" y="24"/>
                </a:lnTo>
                <a:lnTo>
                  <a:pt x="374" y="24"/>
                </a:lnTo>
                <a:cubicBezTo>
                  <a:pt x="374" y="23"/>
                  <a:pt x="374" y="22"/>
                  <a:pt x="373" y="22"/>
                </a:cubicBezTo>
                <a:lnTo>
                  <a:pt x="373" y="22"/>
                </a:lnTo>
                <a:cubicBezTo>
                  <a:pt x="373" y="22"/>
                  <a:pt x="373" y="22"/>
                  <a:pt x="373" y="21"/>
                </a:cubicBezTo>
                <a:lnTo>
                  <a:pt x="373" y="21"/>
                </a:lnTo>
                <a:cubicBezTo>
                  <a:pt x="373" y="21"/>
                  <a:pt x="373" y="20"/>
                  <a:pt x="373" y="19"/>
                </a:cubicBezTo>
                <a:lnTo>
                  <a:pt x="373" y="19"/>
                </a:lnTo>
                <a:cubicBezTo>
                  <a:pt x="373" y="19"/>
                  <a:pt x="373" y="19"/>
                  <a:pt x="372" y="19"/>
                </a:cubicBezTo>
                <a:lnTo>
                  <a:pt x="372" y="19"/>
                </a:lnTo>
                <a:cubicBezTo>
                  <a:pt x="372" y="18"/>
                  <a:pt x="371" y="17"/>
                  <a:pt x="371" y="16"/>
                </a:cubicBezTo>
                <a:lnTo>
                  <a:pt x="371" y="16"/>
                </a:lnTo>
                <a:lnTo>
                  <a:pt x="371" y="16"/>
                </a:lnTo>
                <a:lnTo>
                  <a:pt x="371" y="16"/>
                </a:lnTo>
                <a:cubicBezTo>
                  <a:pt x="371" y="15"/>
                  <a:pt x="370" y="14"/>
                  <a:pt x="370" y="14"/>
                </a:cubicBezTo>
                <a:lnTo>
                  <a:pt x="370" y="14"/>
                </a:lnTo>
                <a:lnTo>
                  <a:pt x="370" y="14"/>
                </a:lnTo>
                <a:cubicBezTo>
                  <a:pt x="365" y="6"/>
                  <a:pt x="356" y="0"/>
                  <a:pt x="346" y="0"/>
                </a:cubicBezTo>
                <a:lnTo>
                  <a:pt x="151" y="0"/>
                </a:lnTo>
                <a:lnTo>
                  <a:pt x="151" y="0"/>
                </a:lnTo>
                <a:cubicBezTo>
                  <a:pt x="135" y="0"/>
                  <a:pt x="122" y="14"/>
                  <a:pt x="122" y="30"/>
                </a:cubicBezTo>
                <a:lnTo>
                  <a:pt x="122" y="30"/>
                </a:lnTo>
                <a:cubicBezTo>
                  <a:pt x="122" y="46"/>
                  <a:pt x="135" y="59"/>
                  <a:pt x="151" y="59"/>
                </a:cubicBezTo>
                <a:lnTo>
                  <a:pt x="276" y="59"/>
                </a:lnTo>
                <a:lnTo>
                  <a:pt x="12" y="321"/>
                </a:lnTo>
                <a:lnTo>
                  <a:pt x="12" y="321"/>
                </a:lnTo>
                <a:cubicBezTo>
                  <a:pt x="0" y="333"/>
                  <a:pt x="0" y="352"/>
                  <a:pt x="12" y="362"/>
                </a:cubicBezTo>
                <a:lnTo>
                  <a:pt x="12" y="362"/>
                </a:lnTo>
                <a:cubicBezTo>
                  <a:pt x="18" y="369"/>
                  <a:pt x="25" y="371"/>
                  <a:pt x="32" y="3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9"/>
          <p:cNvSpPr>
            <a:spLocks noChangeArrowheads="1"/>
          </p:cNvSpPr>
          <p:nvPr/>
        </p:nvSpPr>
        <p:spPr bwMode="auto">
          <a:xfrm>
            <a:off x="18778816" y="5642005"/>
            <a:ext cx="456335" cy="456335"/>
          </a:xfrm>
          <a:custGeom>
            <a:avLst/>
            <a:gdLst>
              <a:gd name="T0" fmla="*/ 98 w 374"/>
              <a:gd name="T1" fmla="*/ 59 h 373"/>
              <a:gd name="T2" fmla="*/ 223 w 374"/>
              <a:gd name="T3" fmla="*/ 59 h 373"/>
              <a:gd name="T4" fmla="*/ 223 w 374"/>
              <a:gd name="T5" fmla="*/ 59 h 373"/>
              <a:gd name="T6" fmla="*/ 252 w 374"/>
              <a:gd name="T7" fmla="*/ 29 h 373"/>
              <a:gd name="T8" fmla="*/ 252 w 374"/>
              <a:gd name="T9" fmla="*/ 29 h 373"/>
              <a:gd name="T10" fmla="*/ 223 w 374"/>
              <a:gd name="T11" fmla="*/ 0 h 373"/>
              <a:gd name="T12" fmla="*/ 29 w 374"/>
              <a:gd name="T13" fmla="*/ 0 h 373"/>
              <a:gd name="T14" fmla="*/ 29 w 374"/>
              <a:gd name="T15" fmla="*/ 0 h 373"/>
              <a:gd name="T16" fmla="*/ 27 w 374"/>
              <a:gd name="T17" fmla="*/ 0 h 373"/>
              <a:gd name="T18" fmla="*/ 27 w 374"/>
              <a:gd name="T19" fmla="*/ 0 h 373"/>
              <a:gd name="T20" fmla="*/ 26 w 374"/>
              <a:gd name="T21" fmla="*/ 0 h 373"/>
              <a:gd name="T22" fmla="*/ 26 w 374"/>
              <a:gd name="T23" fmla="*/ 0 h 373"/>
              <a:gd name="T24" fmla="*/ 23 w 374"/>
              <a:gd name="T25" fmla="*/ 1 h 373"/>
              <a:gd name="T26" fmla="*/ 23 w 374"/>
              <a:gd name="T27" fmla="*/ 1 h 373"/>
              <a:gd name="T28" fmla="*/ 23 w 374"/>
              <a:gd name="T29" fmla="*/ 1 h 373"/>
              <a:gd name="T30" fmla="*/ 23 w 374"/>
              <a:gd name="T31" fmla="*/ 1 h 373"/>
              <a:gd name="T32" fmla="*/ 23 w 374"/>
              <a:gd name="T33" fmla="*/ 1 h 373"/>
              <a:gd name="T34" fmla="*/ 23 w 374"/>
              <a:gd name="T35" fmla="*/ 1 h 373"/>
              <a:gd name="T36" fmla="*/ 21 w 374"/>
              <a:gd name="T37" fmla="*/ 2 h 373"/>
              <a:gd name="T38" fmla="*/ 21 w 374"/>
              <a:gd name="T39" fmla="*/ 2 h 373"/>
              <a:gd name="T40" fmla="*/ 20 w 374"/>
              <a:gd name="T41" fmla="*/ 2 h 373"/>
              <a:gd name="T42" fmla="*/ 20 w 374"/>
              <a:gd name="T43" fmla="*/ 2 h 373"/>
              <a:gd name="T44" fmla="*/ 18 w 374"/>
              <a:gd name="T45" fmla="*/ 2 h 373"/>
              <a:gd name="T46" fmla="*/ 18 w 374"/>
              <a:gd name="T47" fmla="*/ 2 h 373"/>
              <a:gd name="T48" fmla="*/ 18 w 374"/>
              <a:gd name="T49" fmla="*/ 2 h 373"/>
              <a:gd name="T50" fmla="*/ 18 w 374"/>
              <a:gd name="T51" fmla="*/ 2 h 373"/>
              <a:gd name="T52" fmla="*/ 15 w 374"/>
              <a:gd name="T53" fmla="*/ 3 h 373"/>
              <a:gd name="T54" fmla="*/ 15 w 374"/>
              <a:gd name="T55" fmla="*/ 3 h 373"/>
              <a:gd name="T56" fmla="*/ 15 w 374"/>
              <a:gd name="T57" fmla="*/ 3 h 373"/>
              <a:gd name="T58" fmla="*/ 15 w 374"/>
              <a:gd name="T59" fmla="*/ 3 h 373"/>
              <a:gd name="T60" fmla="*/ 13 w 374"/>
              <a:gd name="T61" fmla="*/ 5 h 373"/>
              <a:gd name="T62" fmla="*/ 13 w 374"/>
              <a:gd name="T63" fmla="*/ 5 h 373"/>
              <a:gd name="T64" fmla="*/ 12 w 374"/>
              <a:gd name="T65" fmla="*/ 5 h 373"/>
              <a:gd name="T66" fmla="*/ 12 w 374"/>
              <a:gd name="T67" fmla="*/ 5 h 373"/>
              <a:gd name="T68" fmla="*/ 0 w 374"/>
              <a:gd name="T69" fmla="*/ 29 h 373"/>
              <a:gd name="T70" fmla="*/ 0 w 374"/>
              <a:gd name="T71" fmla="*/ 224 h 373"/>
              <a:gd name="T72" fmla="*/ 0 w 374"/>
              <a:gd name="T73" fmla="*/ 224 h 373"/>
              <a:gd name="T74" fmla="*/ 29 w 374"/>
              <a:gd name="T75" fmla="*/ 253 h 373"/>
              <a:gd name="T76" fmla="*/ 29 w 374"/>
              <a:gd name="T77" fmla="*/ 253 h 373"/>
              <a:gd name="T78" fmla="*/ 58 w 374"/>
              <a:gd name="T79" fmla="*/ 224 h 373"/>
              <a:gd name="T80" fmla="*/ 58 w 374"/>
              <a:gd name="T81" fmla="*/ 100 h 373"/>
              <a:gd name="T82" fmla="*/ 321 w 374"/>
              <a:gd name="T83" fmla="*/ 363 h 373"/>
              <a:gd name="T84" fmla="*/ 321 w 374"/>
              <a:gd name="T85" fmla="*/ 363 h 373"/>
              <a:gd name="T86" fmla="*/ 341 w 374"/>
              <a:gd name="T87" fmla="*/ 372 h 373"/>
              <a:gd name="T88" fmla="*/ 341 w 374"/>
              <a:gd name="T89" fmla="*/ 372 h 373"/>
              <a:gd name="T90" fmla="*/ 362 w 374"/>
              <a:gd name="T91" fmla="*/ 363 h 373"/>
              <a:gd name="T92" fmla="*/ 362 w 374"/>
              <a:gd name="T93" fmla="*/ 363 h 373"/>
              <a:gd name="T94" fmla="*/ 362 w 374"/>
              <a:gd name="T95" fmla="*/ 322 h 373"/>
              <a:gd name="T96" fmla="*/ 98 w 374"/>
              <a:gd name="T97" fmla="*/ 5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4" h="373">
                <a:moveTo>
                  <a:pt x="98" y="59"/>
                </a:moveTo>
                <a:lnTo>
                  <a:pt x="223" y="59"/>
                </a:lnTo>
                <a:lnTo>
                  <a:pt x="223" y="59"/>
                </a:lnTo>
                <a:cubicBezTo>
                  <a:pt x="239" y="59"/>
                  <a:pt x="252" y="45"/>
                  <a:pt x="252" y="29"/>
                </a:cubicBezTo>
                <a:lnTo>
                  <a:pt x="252" y="29"/>
                </a:lnTo>
                <a:cubicBezTo>
                  <a:pt x="252" y="13"/>
                  <a:pt x="239" y="0"/>
                  <a:pt x="223" y="0"/>
                </a:cubicBezTo>
                <a:lnTo>
                  <a:pt x="29" y="0"/>
                </a:lnTo>
                <a:lnTo>
                  <a:pt x="29" y="0"/>
                </a:lnTo>
                <a:cubicBezTo>
                  <a:pt x="28" y="0"/>
                  <a:pt x="28" y="0"/>
                  <a:pt x="27" y="0"/>
                </a:cubicBezTo>
                <a:lnTo>
                  <a:pt x="27" y="0"/>
                </a:lnTo>
                <a:cubicBezTo>
                  <a:pt x="26" y="0"/>
                  <a:pt x="26" y="0"/>
                  <a:pt x="26" y="0"/>
                </a:cubicBezTo>
                <a:lnTo>
                  <a:pt x="26" y="0"/>
                </a:lnTo>
                <a:cubicBezTo>
                  <a:pt x="25" y="0"/>
                  <a:pt x="24" y="0"/>
                  <a:pt x="23" y="1"/>
                </a:cubicBezTo>
                <a:lnTo>
                  <a:pt x="23" y="1"/>
                </a:lnTo>
                <a:lnTo>
                  <a:pt x="23" y="1"/>
                </a:lnTo>
                <a:lnTo>
                  <a:pt x="23" y="1"/>
                </a:lnTo>
                <a:lnTo>
                  <a:pt x="23" y="1"/>
                </a:lnTo>
                <a:lnTo>
                  <a:pt x="23" y="1"/>
                </a:lnTo>
                <a:cubicBezTo>
                  <a:pt x="22" y="1"/>
                  <a:pt x="21" y="1"/>
                  <a:pt x="21" y="2"/>
                </a:cubicBezTo>
                <a:lnTo>
                  <a:pt x="21" y="2"/>
                </a:lnTo>
                <a:lnTo>
                  <a:pt x="20" y="2"/>
                </a:lnTo>
                <a:lnTo>
                  <a:pt x="20" y="2"/>
                </a:lnTo>
                <a:cubicBezTo>
                  <a:pt x="19" y="2"/>
                  <a:pt x="19" y="2"/>
                  <a:pt x="18" y="2"/>
                </a:cubicBezTo>
                <a:lnTo>
                  <a:pt x="18" y="2"/>
                </a:lnTo>
                <a:lnTo>
                  <a:pt x="18" y="2"/>
                </a:lnTo>
                <a:lnTo>
                  <a:pt x="18" y="2"/>
                </a:lnTo>
                <a:cubicBezTo>
                  <a:pt x="17" y="3"/>
                  <a:pt x="16" y="3"/>
                  <a:pt x="15" y="3"/>
                </a:cubicBezTo>
                <a:lnTo>
                  <a:pt x="15" y="3"/>
                </a:lnTo>
                <a:lnTo>
                  <a:pt x="15" y="3"/>
                </a:lnTo>
                <a:lnTo>
                  <a:pt x="15" y="3"/>
                </a:lnTo>
                <a:cubicBezTo>
                  <a:pt x="14" y="4"/>
                  <a:pt x="13" y="5"/>
                  <a:pt x="13" y="5"/>
                </a:cubicBezTo>
                <a:lnTo>
                  <a:pt x="13" y="5"/>
                </a:lnTo>
                <a:lnTo>
                  <a:pt x="12" y="5"/>
                </a:lnTo>
                <a:lnTo>
                  <a:pt x="12" y="5"/>
                </a:lnTo>
                <a:cubicBezTo>
                  <a:pt x="5" y="10"/>
                  <a:pt x="0" y="19"/>
                  <a:pt x="0" y="29"/>
                </a:cubicBezTo>
                <a:lnTo>
                  <a:pt x="0" y="224"/>
                </a:lnTo>
                <a:lnTo>
                  <a:pt x="0" y="224"/>
                </a:lnTo>
                <a:cubicBezTo>
                  <a:pt x="0" y="239"/>
                  <a:pt x="12" y="253"/>
                  <a:pt x="29" y="253"/>
                </a:cubicBezTo>
                <a:lnTo>
                  <a:pt x="29" y="253"/>
                </a:lnTo>
                <a:cubicBezTo>
                  <a:pt x="45" y="253"/>
                  <a:pt x="58" y="239"/>
                  <a:pt x="58" y="224"/>
                </a:cubicBezTo>
                <a:lnTo>
                  <a:pt x="58" y="100"/>
                </a:lnTo>
                <a:lnTo>
                  <a:pt x="321" y="363"/>
                </a:lnTo>
                <a:lnTo>
                  <a:pt x="321" y="363"/>
                </a:lnTo>
                <a:cubicBezTo>
                  <a:pt x="326" y="369"/>
                  <a:pt x="333" y="372"/>
                  <a:pt x="341" y="372"/>
                </a:cubicBezTo>
                <a:lnTo>
                  <a:pt x="341" y="372"/>
                </a:lnTo>
                <a:cubicBezTo>
                  <a:pt x="349" y="372"/>
                  <a:pt x="356" y="369"/>
                  <a:pt x="362" y="363"/>
                </a:cubicBezTo>
                <a:lnTo>
                  <a:pt x="362" y="363"/>
                </a:lnTo>
                <a:cubicBezTo>
                  <a:pt x="373" y="352"/>
                  <a:pt x="373" y="333"/>
                  <a:pt x="362" y="322"/>
                </a:cubicBezTo>
                <a:lnTo>
                  <a:pt x="98" y="5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80"/>
          <p:cNvSpPr>
            <a:spLocks noChangeArrowheads="1"/>
          </p:cNvSpPr>
          <p:nvPr/>
        </p:nvSpPr>
        <p:spPr bwMode="auto">
          <a:xfrm>
            <a:off x="18773449" y="6205713"/>
            <a:ext cx="456332" cy="456332"/>
          </a:xfrm>
          <a:custGeom>
            <a:avLst/>
            <a:gdLst>
              <a:gd name="T0" fmla="*/ 321 w 375"/>
              <a:gd name="T1" fmla="*/ 11 h 374"/>
              <a:gd name="T2" fmla="*/ 58 w 375"/>
              <a:gd name="T3" fmla="*/ 273 h 374"/>
              <a:gd name="T4" fmla="*/ 58 w 375"/>
              <a:gd name="T5" fmla="*/ 149 h 374"/>
              <a:gd name="T6" fmla="*/ 58 w 375"/>
              <a:gd name="T7" fmla="*/ 149 h 374"/>
              <a:gd name="T8" fmla="*/ 29 w 375"/>
              <a:gd name="T9" fmla="*/ 121 h 374"/>
              <a:gd name="T10" fmla="*/ 29 w 375"/>
              <a:gd name="T11" fmla="*/ 121 h 374"/>
              <a:gd name="T12" fmla="*/ 0 w 375"/>
              <a:gd name="T13" fmla="*/ 149 h 374"/>
              <a:gd name="T14" fmla="*/ 0 w 375"/>
              <a:gd name="T15" fmla="*/ 344 h 374"/>
              <a:gd name="T16" fmla="*/ 0 w 375"/>
              <a:gd name="T17" fmla="*/ 344 h 374"/>
              <a:gd name="T18" fmla="*/ 0 w 375"/>
              <a:gd name="T19" fmla="*/ 346 h 374"/>
              <a:gd name="T20" fmla="*/ 0 w 375"/>
              <a:gd name="T21" fmla="*/ 346 h 374"/>
              <a:gd name="T22" fmla="*/ 0 w 375"/>
              <a:gd name="T23" fmla="*/ 346 h 374"/>
              <a:gd name="T24" fmla="*/ 0 w 375"/>
              <a:gd name="T25" fmla="*/ 346 h 374"/>
              <a:gd name="T26" fmla="*/ 0 w 375"/>
              <a:gd name="T27" fmla="*/ 349 h 374"/>
              <a:gd name="T28" fmla="*/ 0 w 375"/>
              <a:gd name="T29" fmla="*/ 349 h 374"/>
              <a:gd name="T30" fmla="*/ 0 w 375"/>
              <a:gd name="T31" fmla="*/ 349 h 374"/>
              <a:gd name="T32" fmla="*/ 0 w 375"/>
              <a:gd name="T33" fmla="*/ 349 h 374"/>
              <a:gd name="T34" fmla="*/ 0 w 375"/>
              <a:gd name="T35" fmla="*/ 349 h 374"/>
              <a:gd name="T36" fmla="*/ 0 w 375"/>
              <a:gd name="T37" fmla="*/ 349 h 374"/>
              <a:gd name="T38" fmla="*/ 1 w 375"/>
              <a:gd name="T39" fmla="*/ 352 h 374"/>
              <a:gd name="T40" fmla="*/ 1 w 375"/>
              <a:gd name="T41" fmla="*/ 352 h 374"/>
              <a:gd name="T42" fmla="*/ 1 w 375"/>
              <a:gd name="T43" fmla="*/ 352 h 374"/>
              <a:gd name="T44" fmla="*/ 1 w 375"/>
              <a:gd name="T45" fmla="*/ 352 h 374"/>
              <a:gd name="T46" fmla="*/ 3 w 375"/>
              <a:gd name="T47" fmla="*/ 354 h 374"/>
              <a:gd name="T48" fmla="*/ 3 w 375"/>
              <a:gd name="T49" fmla="*/ 354 h 374"/>
              <a:gd name="T50" fmla="*/ 3 w 375"/>
              <a:gd name="T51" fmla="*/ 355 h 374"/>
              <a:gd name="T52" fmla="*/ 3 w 375"/>
              <a:gd name="T53" fmla="*/ 355 h 374"/>
              <a:gd name="T54" fmla="*/ 4 w 375"/>
              <a:gd name="T55" fmla="*/ 357 h 374"/>
              <a:gd name="T56" fmla="*/ 4 w 375"/>
              <a:gd name="T57" fmla="*/ 357 h 374"/>
              <a:gd name="T58" fmla="*/ 4 w 375"/>
              <a:gd name="T59" fmla="*/ 357 h 374"/>
              <a:gd name="T60" fmla="*/ 4 w 375"/>
              <a:gd name="T61" fmla="*/ 357 h 374"/>
              <a:gd name="T62" fmla="*/ 5 w 375"/>
              <a:gd name="T63" fmla="*/ 360 h 374"/>
              <a:gd name="T64" fmla="*/ 5 w 375"/>
              <a:gd name="T65" fmla="*/ 360 h 374"/>
              <a:gd name="T66" fmla="*/ 5 w 375"/>
              <a:gd name="T67" fmla="*/ 360 h 374"/>
              <a:gd name="T68" fmla="*/ 29 w 375"/>
              <a:gd name="T69" fmla="*/ 373 h 374"/>
              <a:gd name="T70" fmla="*/ 224 w 375"/>
              <a:gd name="T71" fmla="*/ 373 h 374"/>
              <a:gd name="T72" fmla="*/ 224 w 375"/>
              <a:gd name="T73" fmla="*/ 373 h 374"/>
              <a:gd name="T74" fmla="*/ 252 w 375"/>
              <a:gd name="T75" fmla="*/ 344 h 374"/>
              <a:gd name="T76" fmla="*/ 252 w 375"/>
              <a:gd name="T77" fmla="*/ 344 h 374"/>
              <a:gd name="T78" fmla="*/ 224 w 375"/>
              <a:gd name="T79" fmla="*/ 315 h 374"/>
              <a:gd name="T80" fmla="*/ 100 w 375"/>
              <a:gd name="T81" fmla="*/ 315 h 374"/>
              <a:gd name="T82" fmla="*/ 363 w 375"/>
              <a:gd name="T83" fmla="*/ 52 h 374"/>
              <a:gd name="T84" fmla="*/ 363 w 375"/>
              <a:gd name="T85" fmla="*/ 52 h 374"/>
              <a:gd name="T86" fmla="*/ 363 w 375"/>
              <a:gd name="T87" fmla="*/ 11 h 374"/>
              <a:gd name="T88" fmla="*/ 363 w 375"/>
              <a:gd name="T89" fmla="*/ 11 h 374"/>
              <a:gd name="T90" fmla="*/ 321 w 375"/>
              <a:gd name="T91" fmla="*/ 11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75" h="374">
                <a:moveTo>
                  <a:pt x="321" y="11"/>
                </a:moveTo>
                <a:lnTo>
                  <a:pt x="58" y="273"/>
                </a:lnTo>
                <a:lnTo>
                  <a:pt x="58" y="149"/>
                </a:lnTo>
                <a:lnTo>
                  <a:pt x="58" y="149"/>
                </a:lnTo>
                <a:cubicBezTo>
                  <a:pt x="58" y="133"/>
                  <a:pt x="45" y="121"/>
                  <a:pt x="29" y="121"/>
                </a:cubicBezTo>
                <a:lnTo>
                  <a:pt x="29" y="121"/>
                </a:lnTo>
                <a:cubicBezTo>
                  <a:pt x="13" y="121"/>
                  <a:pt x="0" y="133"/>
                  <a:pt x="0" y="149"/>
                </a:cubicBezTo>
                <a:lnTo>
                  <a:pt x="0" y="344"/>
                </a:lnTo>
                <a:lnTo>
                  <a:pt x="0" y="344"/>
                </a:lnTo>
                <a:cubicBezTo>
                  <a:pt x="0" y="345"/>
                  <a:pt x="0" y="345"/>
                  <a:pt x="0" y="346"/>
                </a:cubicBezTo>
                <a:lnTo>
                  <a:pt x="0" y="346"/>
                </a:lnTo>
                <a:lnTo>
                  <a:pt x="0" y="346"/>
                </a:lnTo>
                <a:lnTo>
                  <a:pt x="0" y="346"/>
                </a:lnTo>
                <a:cubicBezTo>
                  <a:pt x="0" y="347"/>
                  <a:pt x="0" y="348"/>
                  <a:pt x="0" y="349"/>
                </a:cubicBezTo>
                <a:lnTo>
                  <a:pt x="0" y="349"/>
                </a:lnTo>
                <a:lnTo>
                  <a:pt x="0" y="349"/>
                </a:lnTo>
                <a:lnTo>
                  <a:pt x="0" y="349"/>
                </a:lnTo>
                <a:lnTo>
                  <a:pt x="0" y="349"/>
                </a:lnTo>
                <a:lnTo>
                  <a:pt x="0" y="349"/>
                </a:lnTo>
                <a:cubicBezTo>
                  <a:pt x="1" y="351"/>
                  <a:pt x="1" y="351"/>
                  <a:pt x="1" y="352"/>
                </a:cubicBezTo>
                <a:lnTo>
                  <a:pt x="1" y="352"/>
                </a:lnTo>
                <a:lnTo>
                  <a:pt x="1" y="352"/>
                </a:lnTo>
                <a:lnTo>
                  <a:pt x="1" y="352"/>
                </a:lnTo>
                <a:cubicBezTo>
                  <a:pt x="2" y="353"/>
                  <a:pt x="2" y="354"/>
                  <a:pt x="3" y="354"/>
                </a:cubicBezTo>
                <a:lnTo>
                  <a:pt x="3" y="354"/>
                </a:lnTo>
                <a:lnTo>
                  <a:pt x="3" y="355"/>
                </a:lnTo>
                <a:lnTo>
                  <a:pt x="3" y="355"/>
                </a:lnTo>
                <a:cubicBezTo>
                  <a:pt x="3" y="356"/>
                  <a:pt x="3" y="356"/>
                  <a:pt x="4" y="357"/>
                </a:cubicBezTo>
                <a:lnTo>
                  <a:pt x="4" y="357"/>
                </a:lnTo>
                <a:lnTo>
                  <a:pt x="4" y="357"/>
                </a:lnTo>
                <a:lnTo>
                  <a:pt x="4" y="357"/>
                </a:lnTo>
                <a:cubicBezTo>
                  <a:pt x="4" y="358"/>
                  <a:pt x="4" y="359"/>
                  <a:pt x="5" y="360"/>
                </a:cubicBezTo>
                <a:lnTo>
                  <a:pt x="5" y="360"/>
                </a:lnTo>
                <a:lnTo>
                  <a:pt x="5" y="360"/>
                </a:lnTo>
                <a:cubicBezTo>
                  <a:pt x="10" y="368"/>
                  <a:pt x="19" y="373"/>
                  <a:pt x="29" y="373"/>
                </a:cubicBezTo>
                <a:lnTo>
                  <a:pt x="224" y="373"/>
                </a:lnTo>
                <a:lnTo>
                  <a:pt x="224" y="373"/>
                </a:lnTo>
                <a:cubicBezTo>
                  <a:pt x="240" y="373"/>
                  <a:pt x="252" y="360"/>
                  <a:pt x="252" y="344"/>
                </a:cubicBezTo>
                <a:lnTo>
                  <a:pt x="252" y="344"/>
                </a:lnTo>
                <a:cubicBezTo>
                  <a:pt x="252" y="328"/>
                  <a:pt x="240" y="315"/>
                  <a:pt x="224" y="315"/>
                </a:cubicBezTo>
                <a:lnTo>
                  <a:pt x="100" y="315"/>
                </a:lnTo>
                <a:lnTo>
                  <a:pt x="363" y="52"/>
                </a:lnTo>
                <a:lnTo>
                  <a:pt x="363" y="52"/>
                </a:lnTo>
                <a:cubicBezTo>
                  <a:pt x="374" y="41"/>
                  <a:pt x="374" y="22"/>
                  <a:pt x="363" y="11"/>
                </a:cubicBezTo>
                <a:lnTo>
                  <a:pt x="363" y="11"/>
                </a:lnTo>
                <a:cubicBezTo>
                  <a:pt x="352" y="0"/>
                  <a:pt x="333" y="0"/>
                  <a:pt x="321" y="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81"/>
          <p:cNvSpPr>
            <a:spLocks noChangeArrowheads="1"/>
          </p:cNvSpPr>
          <p:nvPr/>
        </p:nvSpPr>
        <p:spPr bwMode="auto">
          <a:xfrm>
            <a:off x="19337153" y="6205713"/>
            <a:ext cx="456335" cy="456332"/>
          </a:xfrm>
          <a:custGeom>
            <a:avLst/>
            <a:gdLst>
              <a:gd name="T0" fmla="*/ 355 w 375"/>
              <a:gd name="T1" fmla="*/ 372 h 376"/>
              <a:gd name="T2" fmla="*/ 355 w 375"/>
              <a:gd name="T3" fmla="*/ 372 h 376"/>
              <a:gd name="T4" fmla="*/ 356 w 375"/>
              <a:gd name="T5" fmla="*/ 372 h 376"/>
              <a:gd name="T6" fmla="*/ 356 w 375"/>
              <a:gd name="T7" fmla="*/ 372 h 376"/>
              <a:gd name="T8" fmla="*/ 358 w 375"/>
              <a:gd name="T9" fmla="*/ 371 h 376"/>
              <a:gd name="T10" fmla="*/ 358 w 375"/>
              <a:gd name="T11" fmla="*/ 371 h 376"/>
              <a:gd name="T12" fmla="*/ 358 w 375"/>
              <a:gd name="T13" fmla="*/ 371 h 376"/>
              <a:gd name="T14" fmla="*/ 358 w 375"/>
              <a:gd name="T15" fmla="*/ 371 h 376"/>
              <a:gd name="T16" fmla="*/ 374 w 375"/>
              <a:gd name="T17" fmla="*/ 345 h 376"/>
              <a:gd name="T18" fmla="*/ 374 w 375"/>
              <a:gd name="T19" fmla="*/ 151 h 376"/>
              <a:gd name="T20" fmla="*/ 374 w 375"/>
              <a:gd name="T21" fmla="*/ 151 h 376"/>
              <a:gd name="T22" fmla="*/ 345 w 375"/>
              <a:gd name="T23" fmla="*/ 122 h 376"/>
              <a:gd name="T24" fmla="*/ 345 w 375"/>
              <a:gd name="T25" fmla="*/ 122 h 376"/>
              <a:gd name="T26" fmla="*/ 316 w 375"/>
              <a:gd name="T27" fmla="*/ 151 h 376"/>
              <a:gd name="T28" fmla="*/ 316 w 375"/>
              <a:gd name="T29" fmla="*/ 275 h 376"/>
              <a:gd name="T30" fmla="*/ 53 w 375"/>
              <a:gd name="T31" fmla="*/ 11 h 376"/>
              <a:gd name="T32" fmla="*/ 53 w 375"/>
              <a:gd name="T33" fmla="*/ 11 h 376"/>
              <a:gd name="T34" fmla="*/ 12 w 375"/>
              <a:gd name="T35" fmla="*/ 11 h 376"/>
              <a:gd name="T36" fmla="*/ 12 w 375"/>
              <a:gd name="T37" fmla="*/ 11 h 376"/>
              <a:gd name="T38" fmla="*/ 12 w 375"/>
              <a:gd name="T39" fmla="*/ 53 h 376"/>
              <a:gd name="T40" fmla="*/ 275 w 375"/>
              <a:gd name="T41" fmla="*/ 317 h 376"/>
              <a:gd name="T42" fmla="*/ 150 w 375"/>
              <a:gd name="T43" fmla="*/ 317 h 376"/>
              <a:gd name="T44" fmla="*/ 150 w 375"/>
              <a:gd name="T45" fmla="*/ 317 h 376"/>
              <a:gd name="T46" fmla="*/ 121 w 375"/>
              <a:gd name="T47" fmla="*/ 345 h 376"/>
              <a:gd name="T48" fmla="*/ 121 w 375"/>
              <a:gd name="T49" fmla="*/ 345 h 376"/>
              <a:gd name="T50" fmla="*/ 150 w 375"/>
              <a:gd name="T51" fmla="*/ 375 h 376"/>
              <a:gd name="T52" fmla="*/ 345 w 375"/>
              <a:gd name="T53" fmla="*/ 375 h 376"/>
              <a:gd name="T54" fmla="*/ 345 w 375"/>
              <a:gd name="T55" fmla="*/ 375 h 376"/>
              <a:gd name="T56" fmla="*/ 347 w 375"/>
              <a:gd name="T57" fmla="*/ 374 h 376"/>
              <a:gd name="T58" fmla="*/ 347 w 375"/>
              <a:gd name="T59" fmla="*/ 374 h 376"/>
              <a:gd name="T60" fmla="*/ 348 w 375"/>
              <a:gd name="T61" fmla="*/ 374 h 376"/>
              <a:gd name="T62" fmla="*/ 348 w 375"/>
              <a:gd name="T63" fmla="*/ 374 h 376"/>
              <a:gd name="T64" fmla="*/ 349 w 375"/>
              <a:gd name="T65" fmla="*/ 374 h 376"/>
              <a:gd name="T66" fmla="*/ 349 w 375"/>
              <a:gd name="T67" fmla="*/ 374 h 376"/>
              <a:gd name="T68" fmla="*/ 350 w 375"/>
              <a:gd name="T69" fmla="*/ 374 h 376"/>
              <a:gd name="T70" fmla="*/ 350 w 375"/>
              <a:gd name="T71" fmla="*/ 374 h 376"/>
              <a:gd name="T72" fmla="*/ 351 w 375"/>
              <a:gd name="T73" fmla="*/ 374 h 376"/>
              <a:gd name="T74" fmla="*/ 351 w 375"/>
              <a:gd name="T75" fmla="*/ 374 h 376"/>
              <a:gd name="T76" fmla="*/ 353 w 375"/>
              <a:gd name="T77" fmla="*/ 374 h 376"/>
              <a:gd name="T78" fmla="*/ 353 w 375"/>
              <a:gd name="T79" fmla="*/ 374 h 376"/>
              <a:gd name="T80" fmla="*/ 353 w 375"/>
              <a:gd name="T81" fmla="*/ 374 h 376"/>
              <a:gd name="T82" fmla="*/ 353 w 375"/>
              <a:gd name="T83" fmla="*/ 374 h 376"/>
              <a:gd name="T84" fmla="*/ 355 w 375"/>
              <a:gd name="T85" fmla="*/ 372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5" h="376">
                <a:moveTo>
                  <a:pt x="355" y="372"/>
                </a:moveTo>
                <a:lnTo>
                  <a:pt x="355" y="372"/>
                </a:lnTo>
                <a:cubicBezTo>
                  <a:pt x="356" y="372"/>
                  <a:pt x="356" y="372"/>
                  <a:pt x="356" y="372"/>
                </a:cubicBezTo>
                <a:lnTo>
                  <a:pt x="356" y="372"/>
                </a:lnTo>
                <a:cubicBezTo>
                  <a:pt x="356" y="372"/>
                  <a:pt x="358" y="372"/>
                  <a:pt x="358" y="371"/>
                </a:cubicBezTo>
                <a:lnTo>
                  <a:pt x="358" y="371"/>
                </a:lnTo>
                <a:lnTo>
                  <a:pt x="358" y="371"/>
                </a:lnTo>
                <a:lnTo>
                  <a:pt x="358" y="371"/>
                </a:lnTo>
                <a:cubicBezTo>
                  <a:pt x="367" y="366"/>
                  <a:pt x="374" y="356"/>
                  <a:pt x="374" y="345"/>
                </a:cubicBezTo>
                <a:lnTo>
                  <a:pt x="374" y="151"/>
                </a:lnTo>
                <a:lnTo>
                  <a:pt x="374" y="151"/>
                </a:lnTo>
                <a:cubicBezTo>
                  <a:pt x="374" y="135"/>
                  <a:pt x="361" y="122"/>
                  <a:pt x="345" y="122"/>
                </a:cubicBezTo>
                <a:lnTo>
                  <a:pt x="345" y="122"/>
                </a:lnTo>
                <a:cubicBezTo>
                  <a:pt x="329" y="122"/>
                  <a:pt x="316" y="135"/>
                  <a:pt x="316" y="151"/>
                </a:cubicBezTo>
                <a:lnTo>
                  <a:pt x="316" y="275"/>
                </a:lnTo>
                <a:lnTo>
                  <a:pt x="53" y="11"/>
                </a:lnTo>
                <a:lnTo>
                  <a:pt x="53" y="11"/>
                </a:lnTo>
                <a:cubicBezTo>
                  <a:pt x="41" y="0"/>
                  <a:pt x="23" y="0"/>
                  <a:pt x="12" y="11"/>
                </a:cubicBezTo>
                <a:lnTo>
                  <a:pt x="12" y="11"/>
                </a:lnTo>
                <a:cubicBezTo>
                  <a:pt x="0" y="23"/>
                  <a:pt x="0" y="42"/>
                  <a:pt x="12" y="53"/>
                </a:cubicBezTo>
                <a:lnTo>
                  <a:pt x="275" y="317"/>
                </a:lnTo>
                <a:lnTo>
                  <a:pt x="150" y="317"/>
                </a:lnTo>
                <a:lnTo>
                  <a:pt x="150" y="317"/>
                </a:lnTo>
                <a:cubicBezTo>
                  <a:pt x="134" y="317"/>
                  <a:pt x="121" y="330"/>
                  <a:pt x="121" y="345"/>
                </a:cubicBezTo>
                <a:lnTo>
                  <a:pt x="121" y="345"/>
                </a:lnTo>
                <a:cubicBezTo>
                  <a:pt x="121" y="361"/>
                  <a:pt x="134" y="375"/>
                  <a:pt x="150" y="375"/>
                </a:cubicBezTo>
                <a:lnTo>
                  <a:pt x="345" y="375"/>
                </a:lnTo>
                <a:lnTo>
                  <a:pt x="345" y="375"/>
                </a:lnTo>
                <a:cubicBezTo>
                  <a:pt x="345" y="375"/>
                  <a:pt x="346" y="375"/>
                  <a:pt x="347" y="374"/>
                </a:cubicBezTo>
                <a:lnTo>
                  <a:pt x="347" y="374"/>
                </a:lnTo>
                <a:cubicBezTo>
                  <a:pt x="347" y="374"/>
                  <a:pt x="347" y="374"/>
                  <a:pt x="348" y="374"/>
                </a:cubicBezTo>
                <a:lnTo>
                  <a:pt x="348" y="374"/>
                </a:lnTo>
                <a:lnTo>
                  <a:pt x="349" y="374"/>
                </a:lnTo>
                <a:lnTo>
                  <a:pt x="349" y="374"/>
                </a:lnTo>
                <a:cubicBezTo>
                  <a:pt x="350" y="374"/>
                  <a:pt x="350" y="374"/>
                  <a:pt x="350" y="374"/>
                </a:cubicBezTo>
                <a:lnTo>
                  <a:pt x="350" y="374"/>
                </a:lnTo>
                <a:lnTo>
                  <a:pt x="351" y="374"/>
                </a:lnTo>
                <a:lnTo>
                  <a:pt x="351" y="374"/>
                </a:lnTo>
                <a:cubicBezTo>
                  <a:pt x="351" y="374"/>
                  <a:pt x="352" y="374"/>
                  <a:pt x="353" y="374"/>
                </a:cubicBezTo>
                <a:lnTo>
                  <a:pt x="353" y="374"/>
                </a:lnTo>
                <a:lnTo>
                  <a:pt x="353" y="374"/>
                </a:lnTo>
                <a:lnTo>
                  <a:pt x="353" y="374"/>
                </a:lnTo>
                <a:cubicBezTo>
                  <a:pt x="354" y="373"/>
                  <a:pt x="354" y="373"/>
                  <a:pt x="355" y="3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82"/>
          <p:cNvSpPr>
            <a:spLocks noChangeArrowheads="1"/>
          </p:cNvSpPr>
          <p:nvPr/>
        </p:nvSpPr>
        <p:spPr bwMode="auto">
          <a:xfrm>
            <a:off x="14059793" y="5652742"/>
            <a:ext cx="998565" cy="998565"/>
          </a:xfrm>
          <a:custGeom>
            <a:avLst/>
            <a:gdLst>
              <a:gd name="T0" fmla="*/ 558 w 819"/>
              <a:gd name="T1" fmla="*/ 757 h 819"/>
              <a:gd name="T2" fmla="*/ 757 w 819"/>
              <a:gd name="T3" fmla="*/ 655 h 819"/>
              <a:gd name="T4" fmla="*/ 60 w 819"/>
              <a:gd name="T5" fmla="*/ 561 h 819"/>
              <a:gd name="T6" fmla="*/ 219 w 819"/>
              <a:gd name="T7" fmla="*/ 280 h 819"/>
              <a:gd name="T8" fmla="*/ 60 w 819"/>
              <a:gd name="T9" fmla="*/ 561 h 819"/>
              <a:gd name="T10" fmla="*/ 628 w 819"/>
              <a:gd name="T11" fmla="*/ 394 h 819"/>
              <a:gd name="T12" fmla="*/ 620 w 819"/>
              <a:gd name="T13" fmla="*/ 385 h 819"/>
              <a:gd name="T14" fmla="*/ 601 w 819"/>
              <a:gd name="T15" fmla="*/ 378 h 819"/>
              <a:gd name="T16" fmla="*/ 600 w 819"/>
              <a:gd name="T17" fmla="*/ 378 h 819"/>
              <a:gd name="T18" fmla="*/ 574 w 819"/>
              <a:gd name="T19" fmla="*/ 394 h 819"/>
              <a:gd name="T20" fmla="*/ 245 w 819"/>
              <a:gd name="T21" fmla="*/ 205 h 819"/>
              <a:gd name="T22" fmla="*/ 244 w 819"/>
              <a:gd name="T23" fmla="*/ 203 h 819"/>
              <a:gd name="T24" fmla="*/ 243 w 819"/>
              <a:gd name="T25" fmla="*/ 202 h 819"/>
              <a:gd name="T26" fmla="*/ 242 w 819"/>
              <a:gd name="T27" fmla="*/ 200 h 819"/>
              <a:gd name="T28" fmla="*/ 241 w 819"/>
              <a:gd name="T29" fmla="*/ 199 h 819"/>
              <a:gd name="T30" fmla="*/ 238 w 819"/>
              <a:gd name="T31" fmla="*/ 197 h 819"/>
              <a:gd name="T32" fmla="*/ 237 w 819"/>
              <a:gd name="T33" fmla="*/ 195 h 819"/>
              <a:gd name="T34" fmla="*/ 234 w 819"/>
              <a:gd name="T35" fmla="*/ 194 h 819"/>
              <a:gd name="T36" fmla="*/ 234 w 819"/>
              <a:gd name="T37" fmla="*/ 194 h 819"/>
              <a:gd name="T38" fmla="*/ 232 w 819"/>
              <a:gd name="T39" fmla="*/ 193 h 819"/>
              <a:gd name="T40" fmla="*/ 231 w 819"/>
              <a:gd name="T41" fmla="*/ 192 h 819"/>
              <a:gd name="T42" fmla="*/ 228 w 819"/>
              <a:gd name="T43" fmla="*/ 191 h 819"/>
              <a:gd name="T44" fmla="*/ 226 w 819"/>
              <a:gd name="T45" fmla="*/ 191 h 819"/>
              <a:gd name="T46" fmla="*/ 223 w 819"/>
              <a:gd name="T47" fmla="*/ 190 h 819"/>
              <a:gd name="T48" fmla="*/ 222 w 819"/>
              <a:gd name="T49" fmla="*/ 190 h 819"/>
              <a:gd name="T50" fmla="*/ 219 w 819"/>
              <a:gd name="T51" fmla="*/ 190 h 819"/>
              <a:gd name="T52" fmla="*/ 218 w 819"/>
              <a:gd name="T53" fmla="*/ 190 h 819"/>
              <a:gd name="T54" fmla="*/ 215 w 819"/>
              <a:gd name="T55" fmla="*/ 190 h 819"/>
              <a:gd name="T56" fmla="*/ 214 w 819"/>
              <a:gd name="T57" fmla="*/ 191 h 819"/>
              <a:gd name="T58" fmla="*/ 210 w 819"/>
              <a:gd name="T59" fmla="*/ 191 h 819"/>
              <a:gd name="T60" fmla="*/ 209 w 819"/>
              <a:gd name="T61" fmla="*/ 191 h 819"/>
              <a:gd name="T62" fmla="*/ 206 w 819"/>
              <a:gd name="T63" fmla="*/ 193 h 819"/>
              <a:gd name="T64" fmla="*/ 205 w 819"/>
              <a:gd name="T65" fmla="*/ 194 h 819"/>
              <a:gd name="T66" fmla="*/ 204 w 819"/>
              <a:gd name="T67" fmla="*/ 194 h 819"/>
              <a:gd name="T68" fmla="*/ 202 w 819"/>
              <a:gd name="T69" fmla="*/ 195 h 819"/>
              <a:gd name="T70" fmla="*/ 200 w 819"/>
              <a:gd name="T71" fmla="*/ 197 h 819"/>
              <a:gd name="T72" fmla="*/ 199 w 819"/>
              <a:gd name="T73" fmla="*/ 197 h 819"/>
              <a:gd name="T74" fmla="*/ 197 w 819"/>
              <a:gd name="T75" fmla="*/ 200 h 819"/>
              <a:gd name="T76" fmla="*/ 196 w 819"/>
              <a:gd name="T77" fmla="*/ 200 h 819"/>
              <a:gd name="T78" fmla="*/ 194 w 819"/>
              <a:gd name="T79" fmla="*/ 203 h 819"/>
              <a:gd name="T80" fmla="*/ 193 w 819"/>
              <a:gd name="T81" fmla="*/ 205 h 819"/>
              <a:gd name="T82" fmla="*/ 60 w 819"/>
              <a:gd name="T83" fmla="*/ 60 h 819"/>
              <a:gd name="T84" fmla="*/ 51 w 819"/>
              <a:gd name="T85" fmla="*/ 0 h 819"/>
              <a:gd name="T86" fmla="*/ 0 w 819"/>
              <a:gd name="T87" fmla="*/ 773 h 819"/>
              <a:gd name="T88" fmla="*/ 766 w 819"/>
              <a:gd name="T89" fmla="*/ 818 h 819"/>
              <a:gd name="T90" fmla="*/ 818 w 819"/>
              <a:gd name="T91" fmla="*/ 44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19" h="819">
                <a:moveTo>
                  <a:pt x="558" y="757"/>
                </a:moveTo>
                <a:lnTo>
                  <a:pt x="558" y="757"/>
                </a:lnTo>
                <a:lnTo>
                  <a:pt x="558" y="757"/>
                </a:lnTo>
                <a:lnTo>
                  <a:pt x="477" y="614"/>
                </a:lnTo>
                <a:lnTo>
                  <a:pt x="601" y="457"/>
                </a:lnTo>
                <a:lnTo>
                  <a:pt x="757" y="655"/>
                </a:lnTo>
                <a:lnTo>
                  <a:pt x="757" y="757"/>
                </a:lnTo>
                <a:lnTo>
                  <a:pt x="558" y="757"/>
                </a:lnTo>
                <a:close/>
                <a:moveTo>
                  <a:pt x="60" y="561"/>
                </a:moveTo>
                <a:lnTo>
                  <a:pt x="60" y="561"/>
                </a:lnTo>
                <a:cubicBezTo>
                  <a:pt x="60" y="560"/>
                  <a:pt x="61" y="560"/>
                  <a:pt x="61" y="559"/>
                </a:cubicBezTo>
                <a:lnTo>
                  <a:pt x="219" y="280"/>
                </a:lnTo>
                <a:lnTo>
                  <a:pt x="489" y="757"/>
                </a:lnTo>
                <a:lnTo>
                  <a:pt x="60" y="757"/>
                </a:lnTo>
                <a:lnTo>
                  <a:pt x="60" y="561"/>
                </a:lnTo>
                <a:close/>
                <a:moveTo>
                  <a:pt x="757" y="60"/>
                </a:moveTo>
                <a:lnTo>
                  <a:pt x="757" y="558"/>
                </a:lnTo>
                <a:lnTo>
                  <a:pt x="628" y="394"/>
                </a:lnTo>
                <a:lnTo>
                  <a:pt x="628" y="394"/>
                </a:lnTo>
                <a:cubicBezTo>
                  <a:pt x="626" y="390"/>
                  <a:pt x="623" y="388"/>
                  <a:pt x="620" y="385"/>
                </a:cubicBezTo>
                <a:lnTo>
                  <a:pt x="620" y="385"/>
                </a:lnTo>
                <a:cubicBezTo>
                  <a:pt x="615" y="381"/>
                  <a:pt x="608" y="378"/>
                  <a:pt x="602" y="378"/>
                </a:cubicBezTo>
                <a:lnTo>
                  <a:pt x="602" y="378"/>
                </a:lnTo>
                <a:cubicBezTo>
                  <a:pt x="601" y="378"/>
                  <a:pt x="601" y="378"/>
                  <a:pt x="601" y="378"/>
                </a:cubicBezTo>
                <a:lnTo>
                  <a:pt x="601" y="378"/>
                </a:lnTo>
                <a:cubicBezTo>
                  <a:pt x="601" y="378"/>
                  <a:pt x="601" y="378"/>
                  <a:pt x="600" y="378"/>
                </a:cubicBezTo>
                <a:lnTo>
                  <a:pt x="600" y="378"/>
                </a:lnTo>
                <a:cubicBezTo>
                  <a:pt x="594" y="378"/>
                  <a:pt x="587" y="381"/>
                  <a:pt x="582" y="385"/>
                </a:cubicBezTo>
                <a:lnTo>
                  <a:pt x="582" y="385"/>
                </a:lnTo>
                <a:cubicBezTo>
                  <a:pt x="579" y="388"/>
                  <a:pt x="576" y="390"/>
                  <a:pt x="574" y="394"/>
                </a:cubicBezTo>
                <a:lnTo>
                  <a:pt x="445" y="557"/>
                </a:lnTo>
                <a:lnTo>
                  <a:pt x="245" y="205"/>
                </a:lnTo>
                <a:lnTo>
                  <a:pt x="245" y="205"/>
                </a:lnTo>
                <a:lnTo>
                  <a:pt x="245" y="205"/>
                </a:lnTo>
                <a:lnTo>
                  <a:pt x="245" y="205"/>
                </a:lnTo>
                <a:cubicBezTo>
                  <a:pt x="245" y="204"/>
                  <a:pt x="244" y="204"/>
                  <a:pt x="244" y="203"/>
                </a:cubicBezTo>
                <a:lnTo>
                  <a:pt x="244" y="203"/>
                </a:lnTo>
                <a:cubicBezTo>
                  <a:pt x="243" y="203"/>
                  <a:pt x="243" y="202"/>
                  <a:pt x="243" y="202"/>
                </a:cubicBezTo>
                <a:lnTo>
                  <a:pt x="243" y="202"/>
                </a:lnTo>
                <a:cubicBezTo>
                  <a:pt x="243" y="202"/>
                  <a:pt x="243" y="201"/>
                  <a:pt x="242" y="201"/>
                </a:cubicBezTo>
                <a:lnTo>
                  <a:pt x="242" y="201"/>
                </a:lnTo>
                <a:cubicBezTo>
                  <a:pt x="242" y="200"/>
                  <a:pt x="242" y="200"/>
                  <a:pt x="242" y="200"/>
                </a:cubicBezTo>
                <a:lnTo>
                  <a:pt x="242" y="200"/>
                </a:lnTo>
                <a:cubicBezTo>
                  <a:pt x="241" y="199"/>
                  <a:pt x="241" y="199"/>
                  <a:pt x="241" y="199"/>
                </a:cubicBezTo>
                <a:lnTo>
                  <a:pt x="241" y="199"/>
                </a:lnTo>
                <a:cubicBezTo>
                  <a:pt x="240" y="198"/>
                  <a:pt x="240" y="198"/>
                  <a:pt x="239" y="197"/>
                </a:cubicBezTo>
                <a:lnTo>
                  <a:pt x="239" y="197"/>
                </a:lnTo>
                <a:cubicBezTo>
                  <a:pt x="239" y="197"/>
                  <a:pt x="239" y="197"/>
                  <a:pt x="238" y="197"/>
                </a:cubicBezTo>
                <a:lnTo>
                  <a:pt x="238" y="197"/>
                </a:lnTo>
                <a:cubicBezTo>
                  <a:pt x="238" y="196"/>
                  <a:pt x="237" y="196"/>
                  <a:pt x="237" y="195"/>
                </a:cubicBezTo>
                <a:lnTo>
                  <a:pt x="237" y="195"/>
                </a:lnTo>
                <a:lnTo>
                  <a:pt x="236" y="195"/>
                </a:lnTo>
                <a:lnTo>
                  <a:pt x="236" y="195"/>
                </a:lnTo>
                <a:cubicBezTo>
                  <a:pt x="236" y="195"/>
                  <a:pt x="235" y="194"/>
                  <a:pt x="234" y="194"/>
                </a:cubicBezTo>
                <a:lnTo>
                  <a:pt x="234" y="194"/>
                </a:lnTo>
                <a:lnTo>
                  <a:pt x="234" y="194"/>
                </a:lnTo>
                <a:lnTo>
                  <a:pt x="234" y="194"/>
                </a:lnTo>
                <a:cubicBezTo>
                  <a:pt x="234" y="194"/>
                  <a:pt x="234" y="194"/>
                  <a:pt x="233" y="194"/>
                </a:cubicBezTo>
                <a:lnTo>
                  <a:pt x="233" y="194"/>
                </a:lnTo>
                <a:cubicBezTo>
                  <a:pt x="233" y="193"/>
                  <a:pt x="232" y="193"/>
                  <a:pt x="232" y="193"/>
                </a:cubicBezTo>
                <a:lnTo>
                  <a:pt x="232" y="193"/>
                </a:lnTo>
                <a:cubicBezTo>
                  <a:pt x="231" y="193"/>
                  <a:pt x="231" y="193"/>
                  <a:pt x="231" y="192"/>
                </a:cubicBezTo>
                <a:lnTo>
                  <a:pt x="231" y="192"/>
                </a:lnTo>
                <a:cubicBezTo>
                  <a:pt x="230" y="192"/>
                  <a:pt x="230" y="192"/>
                  <a:pt x="230" y="192"/>
                </a:cubicBezTo>
                <a:lnTo>
                  <a:pt x="230" y="192"/>
                </a:lnTo>
                <a:cubicBezTo>
                  <a:pt x="229" y="191"/>
                  <a:pt x="228" y="191"/>
                  <a:pt x="228" y="191"/>
                </a:cubicBezTo>
                <a:lnTo>
                  <a:pt x="228" y="191"/>
                </a:lnTo>
                <a:cubicBezTo>
                  <a:pt x="227" y="191"/>
                  <a:pt x="227" y="191"/>
                  <a:pt x="226" y="191"/>
                </a:cubicBezTo>
                <a:lnTo>
                  <a:pt x="226" y="191"/>
                </a:lnTo>
                <a:lnTo>
                  <a:pt x="225" y="191"/>
                </a:lnTo>
                <a:lnTo>
                  <a:pt x="225" y="191"/>
                </a:lnTo>
                <a:cubicBezTo>
                  <a:pt x="225" y="190"/>
                  <a:pt x="224" y="190"/>
                  <a:pt x="223" y="190"/>
                </a:cubicBezTo>
                <a:lnTo>
                  <a:pt x="223" y="190"/>
                </a:lnTo>
                <a:cubicBezTo>
                  <a:pt x="223" y="190"/>
                  <a:pt x="223" y="190"/>
                  <a:pt x="222" y="190"/>
                </a:cubicBezTo>
                <a:lnTo>
                  <a:pt x="222" y="190"/>
                </a:lnTo>
                <a:cubicBezTo>
                  <a:pt x="221" y="190"/>
                  <a:pt x="221" y="190"/>
                  <a:pt x="221" y="190"/>
                </a:cubicBezTo>
                <a:lnTo>
                  <a:pt x="221" y="190"/>
                </a:lnTo>
                <a:cubicBezTo>
                  <a:pt x="220" y="190"/>
                  <a:pt x="220" y="190"/>
                  <a:pt x="219" y="190"/>
                </a:cubicBezTo>
                <a:lnTo>
                  <a:pt x="219" y="190"/>
                </a:lnTo>
                <a:cubicBezTo>
                  <a:pt x="218" y="190"/>
                  <a:pt x="218" y="190"/>
                  <a:pt x="218" y="190"/>
                </a:cubicBezTo>
                <a:lnTo>
                  <a:pt x="218" y="190"/>
                </a:lnTo>
                <a:cubicBezTo>
                  <a:pt x="217" y="190"/>
                  <a:pt x="217" y="190"/>
                  <a:pt x="216" y="190"/>
                </a:cubicBezTo>
                <a:lnTo>
                  <a:pt x="216" y="190"/>
                </a:lnTo>
                <a:lnTo>
                  <a:pt x="215" y="190"/>
                </a:lnTo>
                <a:lnTo>
                  <a:pt x="215" y="190"/>
                </a:lnTo>
                <a:cubicBezTo>
                  <a:pt x="214" y="190"/>
                  <a:pt x="214" y="190"/>
                  <a:pt x="214" y="191"/>
                </a:cubicBezTo>
                <a:lnTo>
                  <a:pt x="214" y="191"/>
                </a:lnTo>
                <a:cubicBezTo>
                  <a:pt x="213" y="191"/>
                  <a:pt x="212" y="191"/>
                  <a:pt x="212" y="191"/>
                </a:cubicBezTo>
                <a:lnTo>
                  <a:pt x="212" y="191"/>
                </a:lnTo>
                <a:cubicBezTo>
                  <a:pt x="211" y="191"/>
                  <a:pt x="211" y="191"/>
                  <a:pt x="210" y="191"/>
                </a:cubicBezTo>
                <a:lnTo>
                  <a:pt x="210" y="191"/>
                </a:lnTo>
                <a:lnTo>
                  <a:pt x="209" y="191"/>
                </a:lnTo>
                <a:lnTo>
                  <a:pt x="209" y="191"/>
                </a:lnTo>
                <a:cubicBezTo>
                  <a:pt x="209" y="192"/>
                  <a:pt x="208" y="192"/>
                  <a:pt x="207" y="192"/>
                </a:cubicBezTo>
                <a:lnTo>
                  <a:pt x="207" y="192"/>
                </a:lnTo>
                <a:cubicBezTo>
                  <a:pt x="207" y="193"/>
                  <a:pt x="207" y="193"/>
                  <a:pt x="206" y="193"/>
                </a:cubicBezTo>
                <a:lnTo>
                  <a:pt x="206" y="193"/>
                </a:lnTo>
                <a:cubicBezTo>
                  <a:pt x="206" y="193"/>
                  <a:pt x="206" y="193"/>
                  <a:pt x="205" y="194"/>
                </a:cubicBezTo>
                <a:lnTo>
                  <a:pt x="205" y="194"/>
                </a:lnTo>
                <a:cubicBezTo>
                  <a:pt x="204" y="194"/>
                  <a:pt x="204" y="194"/>
                  <a:pt x="204" y="194"/>
                </a:cubicBezTo>
                <a:lnTo>
                  <a:pt x="204" y="194"/>
                </a:lnTo>
                <a:lnTo>
                  <a:pt x="204" y="194"/>
                </a:lnTo>
                <a:lnTo>
                  <a:pt x="204" y="194"/>
                </a:lnTo>
                <a:cubicBezTo>
                  <a:pt x="203" y="194"/>
                  <a:pt x="202" y="195"/>
                  <a:pt x="202" y="195"/>
                </a:cubicBezTo>
                <a:lnTo>
                  <a:pt x="202" y="195"/>
                </a:lnTo>
                <a:cubicBezTo>
                  <a:pt x="202" y="195"/>
                  <a:pt x="202" y="195"/>
                  <a:pt x="201" y="195"/>
                </a:cubicBezTo>
                <a:lnTo>
                  <a:pt x="201" y="195"/>
                </a:lnTo>
                <a:cubicBezTo>
                  <a:pt x="201" y="196"/>
                  <a:pt x="200" y="196"/>
                  <a:pt x="200" y="197"/>
                </a:cubicBezTo>
                <a:lnTo>
                  <a:pt x="200" y="197"/>
                </a:lnTo>
                <a:cubicBezTo>
                  <a:pt x="200" y="197"/>
                  <a:pt x="200" y="197"/>
                  <a:pt x="199" y="197"/>
                </a:cubicBezTo>
                <a:lnTo>
                  <a:pt x="199" y="197"/>
                </a:lnTo>
                <a:cubicBezTo>
                  <a:pt x="199" y="198"/>
                  <a:pt x="198" y="198"/>
                  <a:pt x="198" y="199"/>
                </a:cubicBezTo>
                <a:lnTo>
                  <a:pt x="198" y="199"/>
                </a:lnTo>
                <a:cubicBezTo>
                  <a:pt x="198" y="199"/>
                  <a:pt x="197" y="199"/>
                  <a:pt x="197" y="200"/>
                </a:cubicBezTo>
                <a:lnTo>
                  <a:pt x="197" y="200"/>
                </a:lnTo>
                <a:cubicBezTo>
                  <a:pt x="196" y="200"/>
                  <a:pt x="196" y="200"/>
                  <a:pt x="196" y="200"/>
                </a:cubicBezTo>
                <a:lnTo>
                  <a:pt x="196" y="200"/>
                </a:lnTo>
                <a:cubicBezTo>
                  <a:pt x="196" y="201"/>
                  <a:pt x="195" y="202"/>
                  <a:pt x="195" y="202"/>
                </a:cubicBezTo>
                <a:lnTo>
                  <a:pt x="195" y="202"/>
                </a:lnTo>
                <a:cubicBezTo>
                  <a:pt x="195" y="202"/>
                  <a:pt x="195" y="203"/>
                  <a:pt x="194" y="203"/>
                </a:cubicBezTo>
                <a:lnTo>
                  <a:pt x="194" y="203"/>
                </a:lnTo>
                <a:cubicBezTo>
                  <a:pt x="194" y="204"/>
                  <a:pt x="193" y="204"/>
                  <a:pt x="193" y="205"/>
                </a:cubicBezTo>
                <a:lnTo>
                  <a:pt x="193" y="205"/>
                </a:lnTo>
                <a:lnTo>
                  <a:pt x="193" y="205"/>
                </a:lnTo>
                <a:lnTo>
                  <a:pt x="60" y="439"/>
                </a:lnTo>
                <a:lnTo>
                  <a:pt x="60" y="60"/>
                </a:lnTo>
                <a:lnTo>
                  <a:pt x="757" y="60"/>
                </a:lnTo>
                <a:close/>
                <a:moveTo>
                  <a:pt x="766" y="0"/>
                </a:moveTo>
                <a:lnTo>
                  <a:pt x="51" y="0"/>
                </a:lnTo>
                <a:lnTo>
                  <a:pt x="51" y="0"/>
                </a:lnTo>
                <a:cubicBezTo>
                  <a:pt x="22" y="0"/>
                  <a:pt x="0" y="19"/>
                  <a:pt x="0" y="44"/>
                </a:cubicBezTo>
                <a:lnTo>
                  <a:pt x="0" y="773"/>
                </a:lnTo>
                <a:lnTo>
                  <a:pt x="0" y="773"/>
                </a:lnTo>
                <a:cubicBezTo>
                  <a:pt x="0" y="798"/>
                  <a:pt x="22" y="818"/>
                  <a:pt x="51" y="818"/>
                </a:cubicBezTo>
                <a:lnTo>
                  <a:pt x="766" y="818"/>
                </a:lnTo>
                <a:lnTo>
                  <a:pt x="766" y="818"/>
                </a:lnTo>
                <a:cubicBezTo>
                  <a:pt x="795" y="818"/>
                  <a:pt x="818" y="798"/>
                  <a:pt x="818" y="773"/>
                </a:cubicBezTo>
                <a:lnTo>
                  <a:pt x="818" y="44"/>
                </a:lnTo>
                <a:lnTo>
                  <a:pt x="818" y="44"/>
                </a:lnTo>
                <a:cubicBezTo>
                  <a:pt x="818" y="19"/>
                  <a:pt x="795" y="0"/>
                  <a:pt x="7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83"/>
          <p:cNvSpPr>
            <a:spLocks noChangeArrowheads="1"/>
          </p:cNvSpPr>
          <p:nvPr/>
        </p:nvSpPr>
        <p:spPr bwMode="auto">
          <a:xfrm>
            <a:off x="14639605" y="5765485"/>
            <a:ext cx="300643" cy="300643"/>
          </a:xfrm>
          <a:custGeom>
            <a:avLst/>
            <a:gdLst>
              <a:gd name="T0" fmla="*/ 123 w 247"/>
              <a:gd name="T1" fmla="*/ 61 h 248"/>
              <a:gd name="T2" fmla="*/ 123 w 247"/>
              <a:gd name="T3" fmla="*/ 61 h 248"/>
              <a:gd name="T4" fmla="*/ 186 w 247"/>
              <a:gd name="T5" fmla="*/ 124 h 248"/>
              <a:gd name="T6" fmla="*/ 186 w 247"/>
              <a:gd name="T7" fmla="*/ 124 h 248"/>
              <a:gd name="T8" fmla="*/ 123 w 247"/>
              <a:gd name="T9" fmla="*/ 187 h 248"/>
              <a:gd name="T10" fmla="*/ 123 w 247"/>
              <a:gd name="T11" fmla="*/ 187 h 248"/>
              <a:gd name="T12" fmla="*/ 60 w 247"/>
              <a:gd name="T13" fmla="*/ 124 h 248"/>
              <a:gd name="T14" fmla="*/ 60 w 247"/>
              <a:gd name="T15" fmla="*/ 124 h 248"/>
              <a:gd name="T16" fmla="*/ 123 w 247"/>
              <a:gd name="T17" fmla="*/ 61 h 248"/>
              <a:gd name="T18" fmla="*/ 123 w 247"/>
              <a:gd name="T19" fmla="*/ 247 h 248"/>
              <a:gd name="T20" fmla="*/ 123 w 247"/>
              <a:gd name="T21" fmla="*/ 247 h 248"/>
              <a:gd name="T22" fmla="*/ 246 w 247"/>
              <a:gd name="T23" fmla="*/ 124 h 248"/>
              <a:gd name="T24" fmla="*/ 246 w 247"/>
              <a:gd name="T25" fmla="*/ 124 h 248"/>
              <a:gd name="T26" fmla="*/ 123 w 247"/>
              <a:gd name="T27" fmla="*/ 0 h 248"/>
              <a:gd name="T28" fmla="*/ 123 w 247"/>
              <a:gd name="T29" fmla="*/ 0 h 248"/>
              <a:gd name="T30" fmla="*/ 0 w 247"/>
              <a:gd name="T31" fmla="*/ 124 h 248"/>
              <a:gd name="T32" fmla="*/ 0 w 247"/>
              <a:gd name="T33" fmla="*/ 124 h 248"/>
              <a:gd name="T34" fmla="*/ 123 w 247"/>
              <a:gd name="T35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7" h="248">
                <a:moveTo>
                  <a:pt x="123" y="61"/>
                </a:moveTo>
                <a:lnTo>
                  <a:pt x="123" y="61"/>
                </a:lnTo>
                <a:cubicBezTo>
                  <a:pt x="157" y="61"/>
                  <a:pt x="186" y="89"/>
                  <a:pt x="186" y="124"/>
                </a:cubicBezTo>
                <a:lnTo>
                  <a:pt x="186" y="124"/>
                </a:lnTo>
                <a:cubicBezTo>
                  <a:pt x="186" y="158"/>
                  <a:pt x="157" y="187"/>
                  <a:pt x="123" y="187"/>
                </a:cubicBezTo>
                <a:lnTo>
                  <a:pt x="123" y="187"/>
                </a:lnTo>
                <a:cubicBezTo>
                  <a:pt x="88" y="187"/>
                  <a:pt x="60" y="158"/>
                  <a:pt x="60" y="124"/>
                </a:cubicBezTo>
                <a:lnTo>
                  <a:pt x="60" y="124"/>
                </a:lnTo>
                <a:cubicBezTo>
                  <a:pt x="60" y="89"/>
                  <a:pt x="88" y="61"/>
                  <a:pt x="123" y="61"/>
                </a:cubicBezTo>
                <a:close/>
                <a:moveTo>
                  <a:pt x="123" y="247"/>
                </a:moveTo>
                <a:lnTo>
                  <a:pt x="123" y="247"/>
                </a:lnTo>
                <a:cubicBezTo>
                  <a:pt x="191" y="247"/>
                  <a:pt x="246" y="191"/>
                  <a:pt x="246" y="124"/>
                </a:cubicBezTo>
                <a:lnTo>
                  <a:pt x="246" y="124"/>
                </a:lnTo>
                <a:cubicBezTo>
                  <a:pt x="246" y="56"/>
                  <a:pt x="191" y="0"/>
                  <a:pt x="123" y="0"/>
                </a:cubicBezTo>
                <a:lnTo>
                  <a:pt x="123" y="0"/>
                </a:lnTo>
                <a:cubicBezTo>
                  <a:pt x="54" y="0"/>
                  <a:pt x="0" y="56"/>
                  <a:pt x="0" y="124"/>
                </a:cubicBezTo>
                <a:lnTo>
                  <a:pt x="0" y="124"/>
                </a:lnTo>
                <a:cubicBezTo>
                  <a:pt x="0" y="191"/>
                  <a:pt x="54" y="247"/>
                  <a:pt x="123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84"/>
          <p:cNvSpPr>
            <a:spLocks noChangeArrowheads="1"/>
          </p:cNvSpPr>
          <p:nvPr/>
        </p:nvSpPr>
        <p:spPr bwMode="auto">
          <a:xfrm>
            <a:off x="9281713" y="5647376"/>
            <a:ext cx="1100567" cy="1009302"/>
          </a:xfrm>
          <a:custGeom>
            <a:avLst/>
            <a:gdLst>
              <a:gd name="T0" fmla="*/ 831 w 903"/>
              <a:gd name="T1" fmla="*/ 632 h 830"/>
              <a:gd name="T2" fmla="*/ 678 w 903"/>
              <a:gd name="T3" fmla="*/ 632 h 830"/>
              <a:gd name="T4" fmla="*/ 678 w 903"/>
              <a:gd name="T5" fmla="*/ 189 h 830"/>
              <a:gd name="T6" fmla="*/ 831 w 903"/>
              <a:gd name="T7" fmla="*/ 189 h 830"/>
              <a:gd name="T8" fmla="*/ 831 w 903"/>
              <a:gd name="T9" fmla="*/ 632 h 830"/>
              <a:gd name="T10" fmla="*/ 755 w 903"/>
              <a:gd name="T11" fmla="*/ 759 h 830"/>
              <a:gd name="T12" fmla="*/ 70 w 903"/>
              <a:gd name="T13" fmla="*/ 759 h 830"/>
              <a:gd name="T14" fmla="*/ 70 w 903"/>
              <a:gd name="T15" fmla="*/ 71 h 830"/>
              <a:gd name="T16" fmla="*/ 755 w 903"/>
              <a:gd name="T17" fmla="*/ 71 h 830"/>
              <a:gd name="T18" fmla="*/ 755 w 903"/>
              <a:gd name="T19" fmla="*/ 118 h 830"/>
              <a:gd name="T20" fmla="*/ 649 w 903"/>
              <a:gd name="T21" fmla="*/ 118 h 830"/>
              <a:gd name="T22" fmla="*/ 649 w 903"/>
              <a:gd name="T23" fmla="*/ 118 h 830"/>
              <a:gd name="T24" fmla="*/ 608 w 903"/>
              <a:gd name="T25" fmla="*/ 164 h 830"/>
              <a:gd name="T26" fmla="*/ 608 w 903"/>
              <a:gd name="T27" fmla="*/ 658 h 830"/>
              <a:gd name="T28" fmla="*/ 608 w 903"/>
              <a:gd name="T29" fmla="*/ 658 h 830"/>
              <a:gd name="T30" fmla="*/ 649 w 903"/>
              <a:gd name="T31" fmla="*/ 702 h 830"/>
              <a:gd name="T32" fmla="*/ 755 w 903"/>
              <a:gd name="T33" fmla="*/ 702 h 830"/>
              <a:gd name="T34" fmla="*/ 755 w 903"/>
              <a:gd name="T35" fmla="*/ 759 h 830"/>
              <a:gd name="T36" fmla="*/ 861 w 903"/>
              <a:gd name="T37" fmla="*/ 118 h 830"/>
              <a:gd name="T38" fmla="*/ 826 w 903"/>
              <a:gd name="T39" fmla="*/ 118 h 830"/>
              <a:gd name="T40" fmla="*/ 826 w 903"/>
              <a:gd name="T41" fmla="*/ 49 h 830"/>
              <a:gd name="T42" fmla="*/ 826 w 903"/>
              <a:gd name="T43" fmla="*/ 49 h 830"/>
              <a:gd name="T44" fmla="*/ 776 w 903"/>
              <a:gd name="T45" fmla="*/ 0 h 830"/>
              <a:gd name="T46" fmla="*/ 49 w 903"/>
              <a:gd name="T47" fmla="*/ 0 h 830"/>
              <a:gd name="T48" fmla="*/ 49 w 903"/>
              <a:gd name="T49" fmla="*/ 0 h 830"/>
              <a:gd name="T50" fmla="*/ 0 w 903"/>
              <a:gd name="T51" fmla="*/ 49 h 830"/>
              <a:gd name="T52" fmla="*/ 0 w 903"/>
              <a:gd name="T53" fmla="*/ 779 h 830"/>
              <a:gd name="T54" fmla="*/ 0 w 903"/>
              <a:gd name="T55" fmla="*/ 779 h 830"/>
              <a:gd name="T56" fmla="*/ 49 w 903"/>
              <a:gd name="T57" fmla="*/ 829 h 830"/>
              <a:gd name="T58" fmla="*/ 776 w 903"/>
              <a:gd name="T59" fmla="*/ 829 h 830"/>
              <a:gd name="T60" fmla="*/ 776 w 903"/>
              <a:gd name="T61" fmla="*/ 829 h 830"/>
              <a:gd name="T62" fmla="*/ 826 w 903"/>
              <a:gd name="T63" fmla="*/ 779 h 830"/>
              <a:gd name="T64" fmla="*/ 826 w 903"/>
              <a:gd name="T65" fmla="*/ 702 h 830"/>
              <a:gd name="T66" fmla="*/ 861 w 903"/>
              <a:gd name="T67" fmla="*/ 702 h 830"/>
              <a:gd name="T68" fmla="*/ 861 w 903"/>
              <a:gd name="T69" fmla="*/ 702 h 830"/>
              <a:gd name="T70" fmla="*/ 902 w 903"/>
              <a:gd name="T71" fmla="*/ 658 h 830"/>
              <a:gd name="T72" fmla="*/ 902 w 903"/>
              <a:gd name="T73" fmla="*/ 164 h 830"/>
              <a:gd name="T74" fmla="*/ 902 w 903"/>
              <a:gd name="T75" fmla="*/ 164 h 830"/>
              <a:gd name="T76" fmla="*/ 861 w 903"/>
              <a:gd name="T77" fmla="*/ 118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03" h="830">
                <a:moveTo>
                  <a:pt x="831" y="632"/>
                </a:moveTo>
                <a:lnTo>
                  <a:pt x="678" y="632"/>
                </a:lnTo>
                <a:lnTo>
                  <a:pt x="678" y="189"/>
                </a:lnTo>
                <a:lnTo>
                  <a:pt x="831" y="189"/>
                </a:lnTo>
                <a:lnTo>
                  <a:pt x="831" y="632"/>
                </a:lnTo>
                <a:close/>
                <a:moveTo>
                  <a:pt x="755" y="759"/>
                </a:moveTo>
                <a:lnTo>
                  <a:pt x="70" y="759"/>
                </a:lnTo>
                <a:lnTo>
                  <a:pt x="70" y="71"/>
                </a:lnTo>
                <a:lnTo>
                  <a:pt x="755" y="71"/>
                </a:lnTo>
                <a:lnTo>
                  <a:pt x="755" y="118"/>
                </a:lnTo>
                <a:lnTo>
                  <a:pt x="649" y="118"/>
                </a:lnTo>
                <a:lnTo>
                  <a:pt x="649" y="118"/>
                </a:lnTo>
                <a:cubicBezTo>
                  <a:pt x="626" y="118"/>
                  <a:pt x="608" y="138"/>
                  <a:pt x="608" y="164"/>
                </a:cubicBezTo>
                <a:lnTo>
                  <a:pt x="608" y="658"/>
                </a:lnTo>
                <a:lnTo>
                  <a:pt x="608" y="658"/>
                </a:lnTo>
                <a:cubicBezTo>
                  <a:pt x="608" y="683"/>
                  <a:pt x="626" y="702"/>
                  <a:pt x="649" y="702"/>
                </a:cubicBezTo>
                <a:lnTo>
                  <a:pt x="755" y="702"/>
                </a:lnTo>
                <a:lnTo>
                  <a:pt x="755" y="759"/>
                </a:lnTo>
                <a:close/>
                <a:moveTo>
                  <a:pt x="861" y="118"/>
                </a:moveTo>
                <a:lnTo>
                  <a:pt x="826" y="118"/>
                </a:lnTo>
                <a:lnTo>
                  <a:pt x="826" y="49"/>
                </a:lnTo>
                <a:lnTo>
                  <a:pt x="826" y="49"/>
                </a:lnTo>
                <a:cubicBezTo>
                  <a:pt x="826" y="22"/>
                  <a:pt x="804" y="0"/>
                  <a:pt x="776" y="0"/>
                </a:cubicBezTo>
                <a:lnTo>
                  <a:pt x="49" y="0"/>
                </a:lnTo>
                <a:lnTo>
                  <a:pt x="49" y="0"/>
                </a:lnTo>
                <a:cubicBezTo>
                  <a:pt x="22" y="0"/>
                  <a:pt x="0" y="22"/>
                  <a:pt x="0" y="49"/>
                </a:cubicBezTo>
                <a:lnTo>
                  <a:pt x="0" y="779"/>
                </a:lnTo>
                <a:lnTo>
                  <a:pt x="0" y="779"/>
                </a:lnTo>
                <a:cubicBezTo>
                  <a:pt x="0" y="807"/>
                  <a:pt x="22" y="829"/>
                  <a:pt x="49" y="829"/>
                </a:cubicBezTo>
                <a:lnTo>
                  <a:pt x="776" y="829"/>
                </a:lnTo>
                <a:lnTo>
                  <a:pt x="776" y="829"/>
                </a:lnTo>
                <a:cubicBezTo>
                  <a:pt x="804" y="829"/>
                  <a:pt x="826" y="807"/>
                  <a:pt x="826" y="779"/>
                </a:cubicBezTo>
                <a:lnTo>
                  <a:pt x="826" y="702"/>
                </a:lnTo>
                <a:lnTo>
                  <a:pt x="861" y="702"/>
                </a:lnTo>
                <a:lnTo>
                  <a:pt x="861" y="702"/>
                </a:lnTo>
                <a:cubicBezTo>
                  <a:pt x="884" y="702"/>
                  <a:pt x="902" y="683"/>
                  <a:pt x="902" y="658"/>
                </a:cubicBezTo>
                <a:lnTo>
                  <a:pt x="902" y="164"/>
                </a:lnTo>
                <a:lnTo>
                  <a:pt x="902" y="164"/>
                </a:lnTo>
                <a:cubicBezTo>
                  <a:pt x="902" y="138"/>
                  <a:pt x="884" y="118"/>
                  <a:pt x="861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5"/>
          <p:cNvSpPr>
            <a:spLocks noChangeArrowheads="1"/>
          </p:cNvSpPr>
          <p:nvPr/>
        </p:nvSpPr>
        <p:spPr bwMode="auto">
          <a:xfrm>
            <a:off x="9523300" y="6318452"/>
            <a:ext cx="144955" cy="144955"/>
          </a:xfrm>
          <a:custGeom>
            <a:avLst/>
            <a:gdLst>
              <a:gd name="T0" fmla="*/ 59 w 118"/>
              <a:gd name="T1" fmla="*/ 0 h 118"/>
              <a:gd name="T2" fmla="*/ 59 w 118"/>
              <a:gd name="T3" fmla="*/ 0 h 118"/>
              <a:gd name="T4" fmla="*/ 0 w 118"/>
              <a:gd name="T5" fmla="*/ 58 h 118"/>
              <a:gd name="T6" fmla="*/ 0 w 118"/>
              <a:gd name="T7" fmla="*/ 58 h 118"/>
              <a:gd name="T8" fmla="*/ 59 w 118"/>
              <a:gd name="T9" fmla="*/ 117 h 118"/>
              <a:gd name="T10" fmla="*/ 59 w 118"/>
              <a:gd name="T11" fmla="*/ 117 h 118"/>
              <a:gd name="T12" fmla="*/ 117 w 118"/>
              <a:gd name="T13" fmla="*/ 58 h 118"/>
              <a:gd name="T14" fmla="*/ 117 w 118"/>
              <a:gd name="T15" fmla="*/ 58 h 118"/>
              <a:gd name="T16" fmla="*/ 59 w 118"/>
              <a:gd name="T1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18">
                <a:moveTo>
                  <a:pt x="59" y="0"/>
                </a:moveTo>
                <a:lnTo>
                  <a:pt x="59" y="0"/>
                </a:lnTo>
                <a:cubicBezTo>
                  <a:pt x="27" y="0"/>
                  <a:pt x="0" y="26"/>
                  <a:pt x="0" y="58"/>
                </a:cubicBezTo>
                <a:lnTo>
                  <a:pt x="0" y="58"/>
                </a:lnTo>
                <a:cubicBezTo>
                  <a:pt x="0" y="90"/>
                  <a:pt x="27" y="117"/>
                  <a:pt x="59" y="117"/>
                </a:cubicBezTo>
                <a:lnTo>
                  <a:pt x="59" y="117"/>
                </a:lnTo>
                <a:cubicBezTo>
                  <a:pt x="91" y="117"/>
                  <a:pt x="117" y="90"/>
                  <a:pt x="117" y="58"/>
                </a:cubicBezTo>
                <a:lnTo>
                  <a:pt x="117" y="58"/>
                </a:lnTo>
                <a:cubicBezTo>
                  <a:pt x="117" y="26"/>
                  <a:pt x="91" y="0"/>
                  <a:pt x="5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6"/>
          <p:cNvSpPr>
            <a:spLocks noChangeArrowheads="1"/>
          </p:cNvSpPr>
          <p:nvPr/>
        </p:nvSpPr>
        <p:spPr bwMode="auto">
          <a:xfrm>
            <a:off x="4815014" y="5577582"/>
            <a:ext cx="579812" cy="1154257"/>
          </a:xfrm>
          <a:custGeom>
            <a:avLst/>
            <a:gdLst>
              <a:gd name="T0" fmla="*/ 391 w 477"/>
              <a:gd name="T1" fmla="*/ 327 h 946"/>
              <a:gd name="T2" fmla="*/ 328 w 477"/>
              <a:gd name="T3" fmla="*/ 390 h 946"/>
              <a:gd name="T4" fmla="*/ 308 w 477"/>
              <a:gd name="T5" fmla="*/ 438 h 946"/>
              <a:gd name="T6" fmla="*/ 297 w 477"/>
              <a:gd name="T7" fmla="*/ 451 h 946"/>
              <a:gd name="T8" fmla="*/ 287 w 477"/>
              <a:gd name="T9" fmla="*/ 473 h 946"/>
              <a:gd name="T10" fmla="*/ 237 w 477"/>
              <a:gd name="T11" fmla="*/ 871 h 946"/>
              <a:gd name="T12" fmla="*/ 235 w 477"/>
              <a:gd name="T13" fmla="*/ 799 h 946"/>
              <a:gd name="T14" fmla="*/ 245 w 477"/>
              <a:gd name="T15" fmla="*/ 776 h 946"/>
              <a:gd name="T16" fmla="*/ 234 w 477"/>
              <a:gd name="T17" fmla="*/ 754 h 946"/>
              <a:gd name="T18" fmla="*/ 241 w 477"/>
              <a:gd name="T19" fmla="*/ 690 h 946"/>
              <a:gd name="T20" fmla="*/ 252 w 477"/>
              <a:gd name="T21" fmla="*/ 666 h 946"/>
              <a:gd name="T22" fmla="*/ 241 w 477"/>
              <a:gd name="T23" fmla="*/ 643 h 946"/>
              <a:gd name="T24" fmla="*/ 185 w 477"/>
              <a:gd name="T25" fmla="*/ 572 h 946"/>
              <a:gd name="T26" fmla="*/ 224 w 477"/>
              <a:gd name="T27" fmla="*/ 526 h 946"/>
              <a:gd name="T28" fmla="*/ 232 w 477"/>
              <a:gd name="T29" fmla="*/ 504 h 946"/>
              <a:gd name="T30" fmla="*/ 163 w 477"/>
              <a:gd name="T31" fmla="*/ 432 h 946"/>
              <a:gd name="T32" fmla="*/ 144 w 477"/>
              <a:gd name="T33" fmla="*/ 387 h 946"/>
              <a:gd name="T34" fmla="*/ 61 w 477"/>
              <a:gd name="T35" fmla="*/ 238 h 946"/>
              <a:gd name="T36" fmla="*/ 237 w 477"/>
              <a:gd name="T37" fmla="*/ 61 h 946"/>
              <a:gd name="T38" fmla="*/ 238 w 477"/>
              <a:gd name="T39" fmla="*/ 61 h 946"/>
              <a:gd name="T40" fmla="*/ 363 w 477"/>
              <a:gd name="T41" fmla="*/ 113 h 946"/>
              <a:gd name="T42" fmla="*/ 415 w 477"/>
              <a:gd name="T43" fmla="*/ 238 h 946"/>
              <a:gd name="T44" fmla="*/ 406 w 477"/>
              <a:gd name="T45" fmla="*/ 69 h 946"/>
              <a:gd name="T46" fmla="*/ 238 w 477"/>
              <a:gd name="T47" fmla="*/ 0 h 946"/>
              <a:gd name="T48" fmla="*/ 237 w 477"/>
              <a:gd name="T49" fmla="*/ 0 h 946"/>
              <a:gd name="T50" fmla="*/ 69 w 477"/>
              <a:gd name="T51" fmla="*/ 70 h 946"/>
              <a:gd name="T52" fmla="*/ 0 w 477"/>
              <a:gd name="T53" fmla="*/ 238 h 946"/>
              <a:gd name="T54" fmla="*/ 92 w 477"/>
              <a:gd name="T55" fmla="*/ 426 h 946"/>
              <a:gd name="T56" fmla="*/ 158 w 477"/>
              <a:gd name="T57" fmla="*/ 509 h 946"/>
              <a:gd name="T58" fmla="*/ 131 w 477"/>
              <a:gd name="T59" fmla="*/ 540 h 946"/>
              <a:gd name="T60" fmla="*/ 123 w 477"/>
              <a:gd name="T61" fmla="*/ 612 h 946"/>
              <a:gd name="T62" fmla="*/ 134 w 477"/>
              <a:gd name="T63" fmla="*/ 635 h 946"/>
              <a:gd name="T64" fmla="*/ 134 w 477"/>
              <a:gd name="T65" fmla="*/ 702 h 946"/>
              <a:gd name="T66" fmla="*/ 123 w 477"/>
              <a:gd name="T67" fmla="*/ 725 h 946"/>
              <a:gd name="T68" fmla="*/ 134 w 477"/>
              <a:gd name="T69" fmla="*/ 748 h 946"/>
              <a:gd name="T70" fmla="*/ 133 w 477"/>
              <a:gd name="T71" fmla="*/ 810 h 946"/>
              <a:gd name="T72" fmla="*/ 123 w 477"/>
              <a:gd name="T73" fmla="*/ 832 h 946"/>
              <a:gd name="T74" fmla="*/ 133 w 477"/>
              <a:gd name="T75" fmla="*/ 855 h 946"/>
              <a:gd name="T76" fmla="*/ 217 w 477"/>
              <a:gd name="T77" fmla="*/ 936 h 946"/>
              <a:gd name="T78" fmla="*/ 238 w 477"/>
              <a:gd name="T79" fmla="*/ 945 h 946"/>
              <a:gd name="T80" fmla="*/ 238 w 477"/>
              <a:gd name="T81" fmla="*/ 945 h 946"/>
              <a:gd name="T82" fmla="*/ 340 w 477"/>
              <a:gd name="T83" fmla="*/ 854 h 946"/>
              <a:gd name="T84" fmla="*/ 349 w 477"/>
              <a:gd name="T85" fmla="*/ 832 h 946"/>
              <a:gd name="T86" fmla="*/ 374 w 477"/>
              <a:gd name="T87" fmla="*/ 462 h 946"/>
              <a:gd name="T88" fmla="*/ 381 w 477"/>
              <a:gd name="T89" fmla="*/ 428 h 946"/>
              <a:gd name="T90" fmla="*/ 381 w 477"/>
              <a:gd name="T91" fmla="*/ 428 h 946"/>
              <a:gd name="T92" fmla="*/ 444 w 477"/>
              <a:gd name="T93" fmla="*/ 357 h 946"/>
              <a:gd name="T94" fmla="*/ 476 w 477"/>
              <a:gd name="T95" fmla="*/ 238 h 946"/>
              <a:gd name="T96" fmla="*/ 406 w 477"/>
              <a:gd name="T97" fmla="*/ 69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7" h="946">
                <a:moveTo>
                  <a:pt x="391" y="327"/>
                </a:moveTo>
                <a:lnTo>
                  <a:pt x="391" y="327"/>
                </a:lnTo>
                <a:cubicBezTo>
                  <a:pt x="375" y="353"/>
                  <a:pt x="354" y="375"/>
                  <a:pt x="328" y="390"/>
                </a:cubicBezTo>
                <a:lnTo>
                  <a:pt x="328" y="390"/>
                </a:lnTo>
                <a:cubicBezTo>
                  <a:pt x="311" y="400"/>
                  <a:pt x="303" y="420"/>
                  <a:pt x="308" y="438"/>
                </a:cubicBezTo>
                <a:lnTo>
                  <a:pt x="308" y="438"/>
                </a:lnTo>
                <a:cubicBezTo>
                  <a:pt x="308" y="439"/>
                  <a:pt x="308" y="439"/>
                  <a:pt x="309" y="439"/>
                </a:cubicBezTo>
                <a:lnTo>
                  <a:pt x="297" y="451"/>
                </a:lnTo>
                <a:lnTo>
                  <a:pt x="297" y="451"/>
                </a:lnTo>
                <a:cubicBezTo>
                  <a:pt x="290" y="457"/>
                  <a:pt x="287" y="465"/>
                  <a:pt x="287" y="473"/>
                </a:cubicBezTo>
                <a:lnTo>
                  <a:pt x="287" y="820"/>
                </a:lnTo>
                <a:lnTo>
                  <a:pt x="237" y="871"/>
                </a:lnTo>
                <a:lnTo>
                  <a:pt x="199" y="833"/>
                </a:lnTo>
                <a:lnTo>
                  <a:pt x="235" y="799"/>
                </a:lnTo>
                <a:lnTo>
                  <a:pt x="235" y="799"/>
                </a:lnTo>
                <a:cubicBezTo>
                  <a:pt x="242" y="793"/>
                  <a:pt x="245" y="785"/>
                  <a:pt x="245" y="776"/>
                </a:cubicBezTo>
                <a:lnTo>
                  <a:pt x="245" y="776"/>
                </a:lnTo>
                <a:cubicBezTo>
                  <a:pt x="245" y="768"/>
                  <a:pt x="241" y="760"/>
                  <a:pt x="234" y="754"/>
                </a:cubicBezTo>
                <a:lnTo>
                  <a:pt x="201" y="725"/>
                </a:lnTo>
                <a:lnTo>
                  <a:pt x="241" y="690"/>
                </a:lnTo>
                <a:lnTo>
                  <a:pt x="241" y="690"/>
                </a:lnTo>
                <a:cubicBezTo>
                  <a:pt x="248" y="684"/>
                  <a:pt x="252" y="675"/>
                  <a:pt x="252" y="666"/>
                </a:cubicBezTo>
                <a:lnTo>
                  <a:pt x="252" y="666"/>
                </a:lnTo>
                <a:cubicBezTo>
                  <a:pt x="251" y="657"/>
                  <a:pt x="248" y="648"/>
                  <a:pt x="241" y="643"/>
                </a:cubicBezTo>
                <a:lnTo>
                  <a:pt x="185" y="597"/>
                </a:lnTo>
                <a:lnTo>
                  <a:pt x="185" y="572"/>
                </a:lnTo>
                <a:lnTo>
                  <a:pt x="224" y="526"/>
                </a:lnTo>
                <a:lnTo>
                  <a:pt x="224" y="526"/>
                </a:lnTo>
                <a:cubicBezTo>
                  <a:pt x="230" y="520"/>
                  <a:pt x="233" y="511"/>
                  <a:pt x="232" y="504"/>
                </a:cubicBezTo>
                <a:lnTo>
                  <a:pt x="232" y="504"/>
                </a:lnTo>
                <a:cubicBezTo>
                  <a:pt x="232" y="495"/>
                  <a:pt x="228" y="488"/>
                  <a:pt x="221" y="482"/>
                </a:cubicBezTo>
                <a:lnTo>
                  <a:pt x="163" y="432"/>
                </a:lnTo>
                <a:lnTo>
                  <a:pt x="163" y="432"/>
                </a:lnTo>
                <a:cubicBezTo>
                  <a:pt x="166" y="415"/>
                  <a:pt x="159" y="397"/>
                  <a:pt x="144" y="387"/>
                </a:cubicBezTo>
                <a:lnTo>
                  <a:pt x="144" y="387"/>
                </a:lnTo>
                <a:cubicBezTo>
                  <a:pt x="92" y="355"/>
                  <a:pt x="61" y="299"/>
                  <a:pt x="61" y="238"/>
                </a:cubicBezTo>
                <a:lnTo>
                  <a:pt x="61" y="238"/>
                </a:lnTo>
                <a:cubicBezTo>
                  <a:pt x="61" y="141"/>
                  <a:pt x="140" y="61"/>
                  <a:pt x="237" y="61"/>
                </a:cubicBezTo>
                <a:lnTo>
                  <a:pt x="238" y="61"/>
                </a:lnTo>
                <a:lnTo>
                  <a:pt x="238" y="61"/>
                </a:lnTo>
                <a:cubicBezTo>
                  <a:pt x="285" y="61"/>
                  <a:pt x="329" y="80"/>
                  <a:pt x="363" y="113"/>
                </a:cubicBezTo>
                <a:lnTo>
                  <a:pt x="363" y="113"/>
                </a:lnTo>
                <a:cubicBezTo>
                  <a:pt x="396" y="146"/>
                  <a:pt x="415" y="191"/>
                  <a:pt x="415" y="238"/>
                </a:cubicBezTo>
                <a:lnTo>
                  <a:pt x="415" y="238"/>
                </a:lnTo>
                <a:cubicBezTo>
                  <a:pt x="415" y="269"/>
                  <a:pt x="407" y="300"/>
                  <a:pt x="391" y="327"/>
                </a:cubicBezTo>
                <a:close/>
                <a:moveTo>
                  <a:pt x="406" y="69"/>
                </a:moveTo>
                <a:lnTo>
                  <a:pt x="406" y="69"/>
                </a:lnTo>
                <a:cubicBezTo>
                  <a:pt x="361" y="25"/>
                  <a:pt x="301" y="0"/>
                  <a:pt x="238" y="0"/>
                </a:cubicBezTo>
                <a:lnTo>
                  <a:pt x="237" y="0"/>
                </a:lnTo>
                <a:lnTo>
                  <a:pt x="237" y="0"/>
                </a:lnTo>
                <a:cubicBezTo>
                  <a:pt x="174" y="0"/>
                  <a:pt x="114" y="25"/>
                  <a:pt x="69" y="70"/>
                </a:cubicBezTo>
                <a:lnTo>
                  <a:pt x="69" y="70"/>
                </a:lnTo>
                <a:cubicBezTo>
                  <a:pt x="24" y="114"/>
                  <a:pt x="0" y="175"/>
                  <a:pt x="0" y="238"/>
                </a:cubicBezTo>
                <a:lnTo>
                  <a:pt x="0" y="238"/>
                </a:lnTo>
                <a:cubicBezTo>
                  <a:pt x="0" y="312"/>
                  <a:pt x="34" y="381"/>
                  <a:pt x="92" y="426"/>
                </a:cubicBezTo>
                <a:lnTo>
                  <a:pt x="92" y="426"/>
                </a:lnTo>
                <a:cubicBezTo>
                  <a:pt x="87" y="437"/>
                  <a:pt x="91" y="451"/>
                  <a:pt x="100" y="459"/>
                </a:cubicBezTo>
                <a:lnTo>
                  <a:pt x="158" y="509"/>
                </a:lnTo>
                <a:lnTo>
                  <a:pt x="131" y="540"/>
                </a:lnTo>
                <a:lnTo>
                  <a:pt x="131" y="540"/>
                </a:lnTo>
                <a:cubicBezTo>
                  <a:pt x="126" y="545"/>
                  <a:pt x="123" y="552"/>
                  <a:pt x="123" y="560"/>
                </a:cubicBezTo>
                <a:lnTo>
                  <a:pt x="123" y="612"/>
                </a:lnTo>
                <a:lnTo>
                  <a:pt x="123" y="612"/>
                </a:lnTo>
                <a:cubicBezTo>
                  <a:pt x="123" y="620"/>
                  <a:pt x="127" y="630"/>
                  <a:pt x="134" y="635"/>
                </a:cubicBezTo>
                <a:lnTo>
                  <a:pt x="174" y="667"/>
                </a:lnTo>
                <a:lnTo>
                  <a:pt x="134" y="702"/>
                </a:lnTo>
                <a:lnTo>
                  <a:pt x="134" y="702"/>
                </a:lnTo>
                <a:cubicBezTo>
                  <a:pt x="127" y="707"/>
                  <a:pt x="123" y="716"/>
                  <a:pt x="123" y="725"/>
                </a:cubicBezTo>
                <a:lnTo>
                  <a:pt x="123" y="725"/>
                </a:lnTo>
                <a:cubicBezTo>
                  <a:pt x="123" y="734"/>
                  <a:pt x="127" y="742"/>
                  <a:pt x="134" y="748"/>
                </a:cubicBezTo>
                <a:lnTo>
                  <a:pt x="168" y="778"/>
                </a:lnTo>
                <a:lnTo>
                  <a:pt x="133" y="810"/>
                </a:lnTo>
                <a:lnTo>
                  <a:pt x="133" y="810"/>
                </a:lnTo>
                <a:cubicBezTo>
                  <a:pt x="127" y="815"/>
                  <a:pt x="123" y="823"/>
                  <a:pt x="123" y="832"/>
                </a:cubicBezTo>
                <a:lnTo>
                  <a:pt x="123" y="832"/>
                </a:lnTo>
                <a:cubicBezTo>
                  <a:pt x="123" y="840"/>
                  <a:pt x="127" y="848"/>
                  <a:pt x="133" y="855"/>
                </a:cubicBezTo>
                <a:lnTo>
                  <a:pt x="217" y="936"/>
                </a:lnTo>
                <a:lnTo>
                  <a:pt x="217" y="936"/>
                </a:lnTo>
                <a:cubicBezTo>
                  <a:pt x="223" y="942"/>
                  <a:pt x="230" y="945"/>
                  <a:pt x="238" y="945"/>
                </a:cubicBezTo>
                <a:lnTo>
                  <a:pt x="238" y="945"/>
                </a:lnTo>
                <a:lnTo>
                  <a:pt x="238" y="945"/>
                </a:lnTo>
                <a:lnTo>
                  <a:pt x="238" y="945"/>
                </a:lnTo>
                <a:cubicBezTo>
                  <a:pt x="247" y="945"/>
                  <a:pt x="254" y="941"/>
                  <a:pt x="260" y="936"/>
                </a:cubicBezTo>
                <a:lnTo>
                  <a:pt x="340" y="854"/>
                </a:lnTo>
                <a:lnTo>
                  <a:pt x="340" y="854"/>
                </a:lnTo>
                <a:cubicBezTo>
                  <a:pt x="346" y="848"/>
                  <a:pt x="349" y="840"/>
                  <a:pt x="349" y="832"/>
                </a:cubicBezTo>
                <a:lnTo>
                  <a:pt x="349" y="486"/>
                </a:lnTo>
                <a:lnTo>
                  <a:pt x="374" y="462"/>
                </a:lnTo>
                <a:lnTo>
                  <a:pt x="374" y="462"/>
                </a:lnTo>
                <a:cubicBezTo>
                  <a:pt x="383" y="453"/>
                  <a:pt x="386" y="440"/>
                  <a:pt x="381" y="428"/>
                </a:cubicBezTo>
                <a:lnTo>
                  <a:pt x="381" y="428"/>
                </a:lnTo>
                <a:lnTo>
                  <a:pt x="381" y="428"/>
                </a:lnTo>
                <a:lnTo>
                  <a:pt x="381" y="428"/>
                </a:lnTo>
                <a:cubicBezTo>
                  <a:pt x="407" y="409"/>
                  <a:pt x="428" y="385"/>
                  <a:pt x="444" y="357"/>
                </a:cubicBezTo>
                <a:lnTo>
                  <a:pt x="444" y="357"/>
                </a:lnTo>
                <a:cubicBezTo>
                  <a:pt x="465" y="321"/>
                  <a:pt x="476" y="280"/>
                  <a:pt x="476" y="238"/>
                </a:cubicBezTo>
                <a:lnTo>
                  <a:pt x="476" y="238"/>
                </a:lnTo>
                <a:cubicBezTo>
                  <a:pt x="476" y="175"/>
                  <a:pt x="451" y="114"/>
                  <a:pt x="406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7"/>
          <p:cNvSpPr>
            <a:spLocks noChangeArrowheads="1"/>
          </p:cNvSpPr>
          <p:nvPr/>
        </p:nvSpPr>
        <p:spPr bwMode="auto">
          <a:xfrm>
            <a:off x="5019022" y="5717166"/>
            <a:ext cx="166426" cy="166429"/>
          </a:xfrm>
          <a:custGeom>
            <a:avLst/>
            <a:gdLst>
              <a:gd name="T0" fmla="*/ 69 w 138"/>
              <a:gd name="T1" fmla="*/ 106 h 138"/>
              <a:gd name="T2" fmla="*/ 69 w 138"/>
              <a:gd name="T3" fmla="*/ 106 h 138"/>
              <a:gd name="T4" fmla="*/ 31 w 138"/>
              <a:gd name="T5" fmla="*/ 68 h 138"/>
              <a:gd name="T6" fmla="*/ 31 w 138"/>
              <a:gd name="T7" fmla="*/ 68 h 138"/>
              <a:gd name="T8" fmla="*/ 69 w 138"/>
              <a:gd name="T9" fmla="*/ 30 h 138"/>
              <a:gd name="T10" fmla="*/ 69 w 138"/>
              <a:gd name="T11" fmla="*/ 30 h 138"/>
              <a:gd name="T12" fmla="*/ 107 w 138"/>
              <a:gd name="T13" fmla="*/ 68 h 138"/>
              <a:gd name="T14" fmla="*/ 107 w 138"/>
              <a:gd name="T15" fmla="*/ 68 h 138"/>
              <a:gd name="T16" fmla="*/ 69 w 138"/>
              <a:gd name="T17" fmla="*/ 106 h 138"/>
              <a:gd name="T18" fmla="*/ 69 w 138"/>
              <a:gd name="T19" fmla="*/ 0 h 138"/>
              <a:gd name="T20" fmla="*/ 69 w 138"/>
              <a:gd name="T21" fmla="*/ 0 h 138"/>
              <a:gd name="T22" fmla="*/ 0 w 138"/>
              <a:gd name="T23" fmla="*/ 68 h 138"/>
              <a:gd name="T24" fmla="*/ 0 w 138"/>
              <a:gd name="T25" fmla="*/ 68 h 138"/>
              <a:gd name="T26" fmla="*/ 69 w 138"/>
              <a:gd name="T27" fmla="*/ 137 h 138"/>
              <a:gd name="T28" fmla="*/ 69 w 138"/>
              <a:gd name="T29" fmla="*/ 137 h 138"/>
              <a:gd name="T30" fmla="*/ 137 w 138"/>
              <a:gd name="T31" fmla="*/ 68 h 138"/>
              <a:gd name="T32" fmla="*/ 137 w 138"/>
              <a:gd name="T33" fmla="*/ 68 h 138"/>
              <a:gd name="T34" fmla="*/ 69 w 138"/>
              <a:gd name="T35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8" h="138">
                <a:moveTo>
                  <a:pt x="69" y="106"/>
                </a:moveTo>
                <a:lnTo>
                  <a:pt x="69" y="106"/>
                </a:lnTo>
                <a:cubicBezTo>
                  <a:pt x="48" y="106"/>
                  <a:pt x="31" y="89"/>
                  <a:pt x="31" y="68"/>
                </a:cubicBezTo>
                <a:lnTo>
                  <a:pt x="31" y="68"/>
                </a:lnTo>
                <a:cubicBezTo>
                  <a:pt x="31" y="47"/>
                  <a:pt x="48" y="30"/>
                  <a:pt x="69" y="30"/>
                </a:cubicBezTo>
                <a:lnTo>
                  <a:pt x="69" y="30"/>
                </a:lnTo>
                <a:cubicBezTo>
                  <a:pt x="90" y="30"/>
                  <a:pt x="107" y="47"/>
                  <a:pt x="107" y="68"/>
                </a:cubicBezTo>
                <a:lnTo>
                  <a:pt x="107" y="68"/>
                </a:lnTo>
                <a:cubicBezTo>
                  <a:pt x="107" y="89"/>
                  <a:pt x="90" y="106"/>
                  <a:pt x="69" y="106"/>
                </a:cubicBezTo>
                <a:close/>
                <a:moveTo>
                  <a:pt x="69" y="0"/>
                </a:moveTo>
                <a:lnTo>
                  <a:pt x="69" y="0"/>
                </a:lnTo>
                <a:cubicBezTo>
                  <a:pt x="32" y="0"/>
                  <a:pt x="0" y="30"/>
                  <a:pt x="0" y="68"/>
                </a:cubicBezTo>
                <a:lnTo>
                  <a:pt x="0" y="68"/>
                </a:lnTo>
                <a:cubicBezTo>
                  <a:pt x="0" y="106"/>
                  <a:pt x="32" y="137"/>
                  <a:pt x="69" y="137"/>
                </a:cubicBezTo>
                <a:lnTo>
                  <a:pt x="69" y="137"/>
                </a:lnTo>
                <a:cubicBezTo>
                  <a:pt x="107" y="137"/>
                  <a:pt x="137" y="106"/>
                  <a:pt x="137" y="68"/>
                </a:cubicBezTo>
                <a:lnTo>
                  <a:pt x="137" y="68"/>
                </a:lnTo>
                <a:cubicBezTo>
                  <a:pt x="137" y="30"/>
                  <a:pt x="107" y="0"/>
                  <a:pt x="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CuadroTexto 510"/>
          <p:cNvSpPr txBox="1"/>
          <p:nvPr/>
        </p:nvSpPr>
        <p:spPr>
          <a:xfrm>
            <a:off x="7261839" y="100470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12" name="CuadroTexto 511"/>
          <p:cNvSpPr txBox="1"/>
          <p:nvPr/>
        </p:nvSpPr>
        <p:spPr>
          <a:xfrm>
            <a:off x="2032436" y="252504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4103532" y="8114923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14" name="Rectángulo 513"/>
          <p:cNvSpPr/>
          <p:nvPr/>
        </p:nvSpPr>
        <p:spPr>
          <a:xfrm>
            <a:off x="3684471" y="8786675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5" name="CuadroTexto 514"/>
          <p:cNvSpPr txBox="1"/>
          <p:nvPr/>
        </p:nvSpPr>
        <p:spPr>
          <a:xfrm>
            <a:off x="8803062" y="8105691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16" name="Rectángulo 515"/>
          <p:cNvSpPr/>
          <p:nvPr/>
        </p:nvSpPr>
        <p:spPr>
          <a:xfrm>
            <a:off x="8384001" y="8777443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3384645" y="8114923"/>
            <a:ext cx="244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8" name="Rectángulo 517"/>
          <p:cNvSpPr/>
          <p:nvPr/>
        </p:nvSpPr>
        <p:spPr>
          <a:xfrm>
            <a:off x="13071499" y="8786675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18079814" y="8114923"/>
            <a:ext cx="244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9" name="Rectángulo 528"/>
          <p:cNvSpPr/>
          <p:nvPr/>
        </p:nvSpPr>
        <p:spPr>
          <a:xfrm>
            <a:off x="17792951" y="8786675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801959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reeform 170"/>
          <p:cNvSpPr>
            <a:spLocks noChangeArrowheads="1"/>
          </p:cNvSpPr>
          <p:nvPr/>
        </p:nvSpPr>
        <p:spPr bwMode="auto">
          <a:xfrm>
            <a:off x="2560617" y="6193309"/>
            <a:ext cx="3495795" cy="3599190"/>
          </a:xfrm>
          <a:custGeom>
            <a:avLst/>
            <a:gdLst>
              <a:gd name="T0" fmla="*/ 3129 w 3130"/>
              <a:gd name="T1" fmla="*/ 2602 h 3223"/>
              <a:gd name="T2" fmla="*/ 3129 w 3130"/>
              <a:gd name="T3" fmla="*/ 111 h 3223"/>
              <a:gd name="T4" fmla="*/ 3129 w 3130"/>
              <a:gd name="T5" fmla="*/ 111 h 3223"/>
              <a:gd name="T6" fmla="*/ 3019 w 3130"/>
              <a:gd name="T7" fmla="*/ 0 h 3223"/>
              <a:gd name="T8" fmla="*/ 110 w 3130"/>
              <a:gd name="T9" fmla="*/ 0 h 3223"/>
              <a:gd name="T10" fmla="*/ 110 w 3130"/>
              <a:gd name="T11" fmla="*/ 0 h 3223"/>
              <a:gd name="T12" fmla="*/ 0 w 3130"/>
              <a:gd name="T13" fmla="*/ 111 h 3223"/>
              <a:gd name="T14" fmla="*/ 0 w 3130"/>
              <a:gd name="T15" fmla="*/ 3078 h 3223"/>
              <a:gd name="T16" fmla="*/ 0 w 3130"/>
              <a:gd name="T17" fmla="*/ 3078 h 3223"/>
              <a:gd name="T18" fmla="*/ 181 w 3130"/>
              <a:gd name="T19" fmla="*/ 3163 h 3223"/>
              <a:gd name="T20" fmla="*/ 181 w 3130"/>
              <a:gd name="T21" fmla="*/ 3163 h 3223"/>
              <a:gd name="T22" fmla="*/ 1971 w 3130"/>
              <a:gd name="T23" fmla="*/ 2519 h 3223"/>
              <a:gd name="T24" fmla="*/ 1971 w 3130"/>
              <a:gd name="T25" fmla="*/ 2519 h 3223"/>
              <a:gd name="T26" fmla="*/ 2978 w 3130"/>
              <a:gd name="T27" fmla="*/ 2704 h 3223"/>
              <a:gd name="T28" fmla="*/ 2978 w 3130"/>
              <a:gd name="T29" fmla="*/ 2704 h 3223"/>
              <a:gd name="T30" fmla="*/ 3129 w 3130"/>
              <a:gd name="T31" fmla="*/ 2602 h 3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30" h="3223">
                <a:moveTo>
                  <a:pt x="3129" y="2602"/>
                </a:moveTo>
                <a:lnTo>
                  <a:pt x="3129" y="111"/>
                </a:lnTo>
                <a:lnTo>
                  <a:pt x="3129" y="111"/>
                </a:lnTo>
                <a:cubicBezTo>
                  <a:pt x="3129" y="50"/>
                  <a:pt x="3080" y="0"/>
                  <a:pt x="3019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50"/>
                  <a:pt x="0" y="111"/>
                </a:cubicBezTo>
                <a:lnTo>
                  <a:pt x="0" y="3078"/>
                </a:lnTo>
                <a:lnTo>
                  <a:pt x="0" y="3078"/>
                </a:lnTo>
                <a:cubicBezTo>
                  <a:pt x="0" y="3172"/>
                  <a:pt x="109" y="3222"/>
                  <a:pt x="181" y="3163"/>
                </a:cubicBezTo>
                <a:lnTo>
                  <a:pt x="181" y="3163"/>
                </a:lnTo>
                <a:cubicBezTo>
                  <a:pt x="667" y="2761"/>
                  <a:pt x="1291" y="2519"/>
                  <a:pt x="1971" y="2519"/>
                </a:cubicBezTo>
                <a:lnTo>
                  <a:pt x="1971" y="2519"/>
                </a:lnTo>
                <a:cubicBezTo>
                  <a:pt x="2326" y="2519"/>
                  <a:pt x="2666" y="2584"/>
                  <a:pt x="2978" y="2704"/>
                </a:cubicBezTo>
                <a:lnTo>
                  <a:pt x="2978" y="2704"/>
                </a:lnTo>
                <a:cubicBezTo>
                  <a:pt x="3051" y="2733"/>
                  <a:pt x="3129" y="2680"/>
                  <a:pt x="3129" y="26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1"/>
          <p:cNvSpPr>
            <a:spLocks noChangeArrowheads="1"/>
          </p:cNvSpPr>
          <p:nvPr/>
        </p:nvSpPr>
        <p:spPr bwMode="auto">
          <a:xfrm>
            <a:off x="2560617" y="9122882"/>
            <a:ext cx="3495795" cy="2284576"/>
          </a:xfrm>
          <a:custGeom>
            <a:avLst/>
            <a:gdLst>
              <a:gd name="T0" fmla="*/ 3129 w 3130"/>
              <a:gd name="T1" fmla="*/ 1937 h 2048"/>
              <a:gd name="T2" fmla="*/ 3129 w 3130"/>
              <a:gd name="T3" fmla="*/ 321 h 2048"/>
              <a:gd name="T4" fmla="*/ 3129 w 3130"/>
              <a:gd name="T5" fmla="*/ 321 h 2048"/>
              <a:gd name="T6" fmla="*/ 3062 w 3130"/>
              <a:gd name="T7" fmla="*/ 219 h 2048"/>
              <a:gd name="T8" fmla="*/ 3062 w 3130"/>
              <a:gd name="T9" fmla="*/ 219 h 2048"/>
              <a:gd name="T10" fmla="*/ 1971 w 3130"/>
              <a:gd name="T11" fmla="*/ 0 h 2048"/>
              <a:gd name="T12" fmla="*/ 1971 w 3130"/>
              <a:gd name="T13" fmla="*/ 0 h 2048"/>
              <a:gd name="T14" fmla="*/ 35 w 3130"/>
              <a:gd name="T15" fmla="*/ 773 h 2048"/>
              <a:gd name="T16" fmla="*/ 35 w 3130"/>
              <a:gd name="T17" fmla="*/ 773 h 2048"/>
              <a:gd name="T18" fmla="*/ 0 w 3130"/>
              <a:gd name="T19" fmla="*/ 854 h 2048"/>
              <a:gd name="T20" fmla="*/ 0 w 3130"/>
              <a:gd name="T21" fmla="*/ 1937 h 2048"/>
              <a:gd name="T22" fmla="*/ 0 w 3130"/>
              <a:gd name="T23" fmla="*/ 1937 h 2048"/>
              <a:gd name="T24" fmla="*/ 110 w 3130"/>
              <a:gd name="T25" fmla="*/ 2047 h 2048"/>
              <a:gd name="T26" fmla="*/ 3019 w 3130"/>
              <a:gd name="T27" fmla="*/ 2047 h 2048"/>
              <a:gd name="T28" fmla="*/ 3019 w 3130"/>
              <a:gd name="T29" fmla="*/ 2047 h 2048"/>
              <a:gd name="T30" fmla="*/ 3129 w 3130"/>
              <a:gd name="T31" fmla="*/ 1937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30" h="2048">
                <a:moveTo>
                  <a:pt x="3129" y="1937"/>
                </a:moveTo>
                <a:lnTo>
                  <a:pt x="3129" y="321"/>
                </a:lnTo>
                <a:lnTo>
                  <a:pt x="3129" y="321"/>
                </a:lnTo>
                <a:cubicBezTo>
                  <a:pt x="3129" y="277"/>
                  <a:pt x="3102" y="237"/>
                  <a:pt x="3062" y="219"/>
                </a:cubicBezTo>
                <a:lnTo>
                  <a:pt x="3062" y="219"/>
                </a:lnTo>
                <a:cubicBezTo>
                  <a:pt x="2726" y="78"/>
                  <a:pt x="2358" y="0"/>
                  <a:pt x="1971" y="0"/>
                </a:cubicBezTo>
                <a:lnTo>
                  <a:pt x="1971" y="0"/>
                </a:lnTo>
                <a:cubicBezTo>
                  <a:pt x="1221" y="0"/>
                  <a:pt x="539" y="294"/>
                  <a:pt x="35" y="773"/>
                </a:cubicBezTo>
                <a:lnTo>
                  <a:pt x="35" y="773"/>
                </a:lnTo>
                <a:cubicBezTo>
                  <a:pt x="13" y="794"/>
                  <a:pt x="0" y="824"/>
                  <a:pt x="0" y="854"/>
                </a:cubicBezTo>
                <a:lnTo>
                  <a:pt x="0" y="1937"/>
                </a:lnTo>
                <a:lnTo>
                  <a:pt x="0" y="1937"/>
                </a:lnTo>
                <a:cubicBezTo>
                  <a:pt x="0" y="1997"/>
                  <a:pt x="49" y="2047"/>
                  <a:pt x="110" y="2047"/>
                </a:cubicBezTo>
                <a:lnTo>
                  <a:pt x="3019" y="2047"/>
                </a:lnTo>
                <a:lnTo>
                  <a:pt x="3019" y="2047"/>
                </a:lnTo>
                <a:cubicBezTo>
                  <a:pt x="3080" y="2047"/>
                  <a:pt x="3129" y="1997"/>
                  <a:pt x="3129" y="19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2"/>
          <p:cNvSpPr>
            <a:spLocks noChangeArrowheads="1"/>
          </p:cNvSpPr>
          <p:nvPr/>
        </p:nvSpPr>
        <p:spPr bwMode="auto">
          <a:xfrm>
            <a:off x="7814159" y="6193309"/>
            <a:ext cx="3495795" cy="3599190"/>
          </a:xfrm>
          <a:custGeom>
            <a:avLst/>
            <a:gdLst>
              <a:gd name="T0" fmla="*/ 3128 w 3129"/>
              <a:gd name="T1" fmla="*/ 2602 h 3223"/>
              <a:gd name="T2" fmla="*/ 3128 w 3129"/>
              <a:gd name="T3" fmla="*/ 111 h 3223"/>
              <a:gd name="T4" fmla="*/ 3128 w 3129"/>
              <a:gd name="T5" fmla="*/ 111 h 3223"/>
              <a:gd name="T6" fmla="*/ 3018 w 3129"/>
              <a:gd name="T7" fmla="*/ 0 h 3223"/>
              <a:gd name="T8" fmla="*/ 110 w 3129"/>
              <a:gd name="T9" fmla="*/ 0 h 3223"/>
              <a:gd name="T10" fmla="*/ 110 w 3129"/>
              <a:gd name="T11" fmla="*/ 0 h 3223"/>
              <a:gd name="T12" fmla="*/ 0 w 3129"/>
              <a:gd name="T13" fmla="*/ 111 h 3223"/>
              <a:gd name="T14" fmla="*/ 0 w 3129"/>
              <a:gd name="T15" fmla="*/ 3078 h 3223"/>
              <a:gd name="T16" fmla="*/ 0 w 3129"/>
              <a:gd name="T17" fmla="*/ 3078 h 3223"/>
              <a:gd name="T18" fmla="*/ 181 w 3129"/>
              <a:gd name="T19" fmla="*/ 3163 h 3223"/>
              <a:gd name="T20" fmla="*/ 181 w 3129"/>
              <a:gd name="T21" fmla="*/ 3163 h 3223"/>
              <a:gd name="T22" fmla="*/ 1971 w 3129"/>
              <a:gd name="T23" fmla="*/ 2519 h 3223"/>
              <a:gd name="T24" fmla="*/ 1971 w 3129"/>
              <a:gd name="T25" fmla="*/ 2519 h 3223"/>
              <a:gd name="T26" fmla="*/ 2978 w 3129"/>
              <a:gd name="T27" fmla="*/ 2704 h 3223"/>
              <a:gd name="T28" fmla="*/ 2978 w 3129"/>
              <a:gd name="T29" fmla="*/ 2704 h 3223"/>
              <a:gd name="T30" fmla="*/ 3128 w 3129"/>
              <a:gd name="T31" fmla="*/ 2602 h 3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29" h="3223">
                <a:moveTo>
                  <a:pt x="3128" y="2602"/>
                </a:moveTo>
                <a:lnTo>
                  <a:pt x="3128" y="111"/>
                </a:lnTo>
                <a:lnTo>
                  <a:pt x="3128" y="111"/>
                </a:lnTo>
                <a:cubicBezTo>
                  <a:pt x="3128" y="50"/>
                  <a:pt x="3079" y="0"/>
                  <a:pt x="3018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50"/>
                  <a:pt x="0" y="111"/>
                </a:cubicBezTo>
                <a:lnTo>
                  <a:pt x="0" y="3078"/>
                </a:lnTo>
                <a:lnTo>
                  <a:pt x="0" y="3078"/>
                </a:lnTo>
                <a:cubicBezTo>
                  <a:pt x="0" y="3172"/>
                  <a:pt x="108" y="3222"/>
                  <a:pt x="181" y="3163"/>
                </a:cubicBezTo>
                <a:lnTo>
                  <a:pt x="181" y="3163"/>
                </a:lnTo>
                <a:cubicBezTo>
                  <a:pt x="667" y="2761"/>
                  <a:pt x="1291" y="2519"/>
                  <a:pt x="1971" y="2519"/>
                </a:cubicBezTo>
                <a:lnTo>
                  <a:pt x="1971" y="2519"/>
                </a:lnTo>
                <a:cubicBezTo>
                  <a:pt x="2326" y="2519"/>
                  <a:pt x="2665" y="2584"/>
                  <a:pt x="2978" y="2704"/>
                </a:cubicBezTo>
                <a:lnTo>
                  <a:pt x="2978" y="2704"/>
                </a:lnTo>
                <a:cubicBezTo>
                  <a:pt x="3051" y="2733"/>
                  <a:pt x="3128" y="2680"/>
                  <a:pt x="3128" y="26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3"/>
          <p:cNvSpPr>
            <a:spLocks noChangeArrowheads="1"/>
          </p:cNvSpPr>
          <p:nvPr/>
        </p:nvSpPr>
        <p:spPr bwMode="auto">
          <a:xfrm>
            <a:off x="7814159" y="9122882"/>
            <a:ext cx="3495795" cy="2284576"/>
          </a:xfrm>
          <a:custGeom>
            <a:avLst/>
            <a:gdLst>
              <a:gd name="T0" fmla="*/ 3128 w 3129"/>
              <a:gd name="T1" fmla="*/ 1937 h 2048"/>
              <a:gd name="T2" fmla="*/ 3128 w 3129"/>
              <a:gd name="T3" fmla="*/ 321 h 2048"/>
              <a:gd name="T4" fmla="*/ 3128 w 3129"/>
              <a:gd name="T5" fmla="*/ 321 h 2048"/>
              <a:gd name="T6" fmla="*/ 3062 w 3129"/>
              <a:gd name="T7" fmla="*/ 219 h 2048"/>
              <a:gd name="T8" fmla="*/ 3062 w 3129"/>
              <a:gd name="T9" fmla="*/ 219 h 2048"/>
              <a:gd name="T10" fmla="*/ 1971 w 3129"/>
              <a:gd name="T11" fmla="*/ 0 h 2048"/>
              <a:gd name="T12" fmla="*/ 1971 w 3129"/>
              <a:gd name="T13" fmla="*/ 0 h 2048"/>
              <a:gd name="T14" fmla="*/ 35 w 3129"/>
              <a:gd name="T15" fmla="*/ 773 h 2048"/>
              <a:gd name="T16" fmla="*/ 35 w 3129"/>
              <a:gd name="T17" fmla="*/ 773 h 2048"/>
              <a:gd name="T18" fmla="*/ 0 w 3129"/>
              <a:gd name="T19" fmla="*/ 854 h 2048"/>
              <a:gd name="T20" fmla="*/ 0 w 3129"/>
              <a:gd name="T21" fmla="*/ 1937 h 2048"/>
              <a:gd name="T22" fmla="*/ 0 w 3129"/>
              <a:gd name="T23" fmla="*/ 1937 h 2048"/>
              <a:gd name="T24" fmla="*/ 110 w 3129"/>
              <a:gd name="T25" fmla="*/ 2047 h 2048"/>
              <a:gd name="T26" fmla="*/ 3018 w 3129"/>
              <a:gd name="T27" fmla="*/ 2047 h 2048"/>
              <a:gd name="T28" fmla="*/ 3018 w 3129"/>
              <a:gd name="T29" fmla="*/ 2047 h 2048"/>
              <a:gd name="T30" fmla="*/ 3128 w 3129"/>
              <a:gd name="T31" fmla="*/ 1937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29" h="2048">
                <a:moveTo>
                  <a:pt x="3128" y="1937"/>
                </a:moveTo>
                <a:lnTo>
                  <a:pt x="3128" y="321"/>
                </a:lnTo>
                <a:lnTo>
                  <a:pt x="3128" y="321"/>
                </a:lnTo>
                <a:cubicBezTo>
                  <a:pt x="3128" y="277"/>
                  <a:pt x="3102" y="237"/>
                  <a:pt x="3062" y="219"/>
                </a:cubicBezTo>
                <a:lnTo>
                  <a:pt x="3062" y="219"/>
                </a:lnTo>
                <a:cubicBezTo>
                  <a:pt x="2726" y="78"/>
                  <a:pt x="2358" y="0"/>
                  <a:pt x="1971" y="0"/>
                </a:cubicBezTo>
                <a:lnTo>
                  <a:pt x="1971" y="0"/>
                </a:lnTo>
                <a:cubicBezTo>
                  <a:pt x="1220" y="0"/>
                  <a:pt x="539" y="294"/>
                  <a:pt x="35" y="773"/>
                </a:cubicBezTo>
                <a:lnTo>
                  <a:pt x="35" y="773"/>
                </a:lnTo>
                <a:cubicBezTo>
                  <a:pt x="13" y="794"/>
                  <a:pt x="0" y="824"/>
                  <a:pt x="0" y="854"/>
                </a:cubicBezTo>
                <a:lnTo>
                  <a:pt x="0" y="1937"/>
                </a:lnTo>
                <a:lnTo>
                  <a:pt x="0" y="1937"/>
                </a:lnTo>
                <a:cubicBezTo>
                  <a:pt x="0" y="1997"/>
                  <a:pt x="49" y="2047"/>
                  <a:pt x="110" y="2047"/>
                </a:cubicBezTo>
                <a:lnTo>
                  <a:pt x="3018" y="2047"/>
                </a:lnTo>
                <a:lnTo>
                  <a:pt x="3018" y="2047"/>
                </a:lnTo>
                <a:cubicBezTo>
                  <a:pt x="3079" y="2047"/>
                  <a:pt x="3128" y="1997"/>
                  <a:pt x="3128" y="19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74"/>
          <p:cNvSpPr>
            <a:spLocks noChangeArrowheads="1"/>
          </p:cNvSpPr>
          <p:nvPr/>
        </p:nvSpPr>
        <p:spPr bwMode="auto">
          <a:xfrm>
            <a:off x="13067697" y="6193309"/>
            <a:ext cx="3495795" cy="3599190"/>
          </a:xfrm>
          <a:custGeom>
            <a:avLst/>
            <a:gdLst>
              <a:gd name="T0" fmla="*/ 3128 w 3129"/>
              <a:gd name="T1" fmla="*/ 2602 h 3223"/>
              <a:gd name="T2" fmla="*/ 3128 w 3129"/>
              <a:gd name="T3" fmla="*/ 111 h 3223"/>
              <a:gd name="T4" fmla="*/ 3128 w 3129"/>
              <a:gd name="T5" fmla="*/ 111 h 3223"/>
              <a:gd name="T6" fmla="*/ 3018 w 3129"/>
              <a:gd name="T7" fmla="*/ 0 h 3223"/>
              <a:gd name="T8" fmla="*/ 110 w 3129"/>
              <a:gd name="T9" fmla="*/ 0 h 3223"/>
              <a:gd name="T10" fmla="*/ 110 w 3129"/>
              <a:gd name="T11" fmla="*/ 0 h 3223"/>
              <a:gd name="T12" fmla="*/ 0 w 3129"/>
              <a:gd name="T13" fmla="*/ 111 h 3223"/>
              <a:gd name="T14" fmla="*/ 0 w 3129"/>
              <a:gd name="T15" fmla="*/ 3078 h 3223"/>
              <a:gd name="T16" fmla="*/ 0 w 3129"/>
              <a:gd name="T17" fmla="*/ 3078 h 3223"/>
              <a:gd name="T18" fmla="*/ 181 w 3129"/>
              <a:gd name="T19" fmla="*/ 3163 h 3223"/>
              <a:gd name="T20" fmla="*/ 181 w 3129"/>
              <a:gd name="T21" fmla="*/ 3163 h 3223"/>
              <a:gd name="T22" fmla="*/ 1970 w 3129"/>
              <a:gd name="T23" fmla="*/ 2519 h 3223"/>
              <a:gd name="T24" fmla="*/ 1970 w 3129"/>
              <a:gd name="T25" fmla="*/ 2519 h 3223"/>
              <a:gd name="T26" fmla="*/ 2978 w 3129"/>
              <a:gd name="T27" fmla="*/ 2704 h 3223"/>
              <a:gd name="T28" fmla="*/ 2978 w 3129"/>
              <a:gd name="T29" fmla="*/ 2704 h 3223"/>
              <a:gd name="T30" fmla="*/ 3128 w 3129"/>
              <a:gd name="T31" fmla="*/ 2602 h 3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29" h="3223">
                <a:moveTo>
                  <a:pt x="3128" y="2602"/>
                </a:moveTo>
                <a:lnTo>
                  <a:pt x="3128" y="111"/>
                </a:lnTo>
                <a:lnTo>
                  <a:pt x="3128" y="111"/>
                </a:lnTo>
                <a:cubicBezTo>
                  <a:pt x="3128" y="50"/>
                  <a:pt x="3079" y="0"/>
                  <a:pt x="3018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50"/>
                  <a:pt x="0" y="111"/>
                </a:cubicBezTo>
                <a:lnTo>
                  <a:pt x="0" y="3078"/>
                </a:lnTo>
                <a:lnTo>
                  <a:pt x="0" y="3078"/>
                </a:lnTo>
                <a:cubicBezTo>
                  <a:pt x="0" y="3172"/>
                  <a:pt x="108" y="3222"/>
                  <a:pt x="181" y="3163"/>
                </a:cubicBezTo>
                <a:lnTo>
                  <a:pt x="181" y="3163"/>
                </a:lnTo>
                <a:cubicBezTo>
                  <a:pt x="667" y="2761"/>
                  <a:pt x="1290" y="2519"/>
                  <a:pt x="1970" y="2519"/>
                </a:cubicBezTo>
                <a:lnTo>
                  <a:pt x="1970" y="2519"/>
                </a:lnTo>
                <a:cubicBezTo>
                  <a:pt x="2326" y="2519"/>
                  <a:pt x="2665" y="2584"/>
                  <a:pt x="2978" y="2704"/>
                </a:cubicBezTo>
                <a:lnTo>
                  <a:pt x="2978" y="2704"/>
                </a:lnTo>
                <a:cubicBezTo>
                  <a:pt x="3051" y="2733"/>
                  <a:pt x="3128" y="2680"/>
                  <a:pt x="3128" y="26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5"/>
          <p:cNvSpPr>
            <a:spLocks noChangeArrowheads="1"/>
          </p:cNvSpPr>
          <p:nvPr/>
        </p:nvSpPr>
        <p:spPr bwMode="auto">
          <a:xfrm>
            <a:off x="13067697" y="9122882"/>
            <a:ext cx="3495795" cy="2284576"/>
          </a:xfrm>
          <a:custGeom>
            <a:avLst/>
            <a:gdLst>
              <a:gd name="T0" fmla="*/ 3128 w 3129"/>
              <a:gd name="T1" fmla="*/ 1937 h 2048"/>
              <a:gd name="T2" fmla="*/ 3128 w 3129"/>
              <a:gd name="T3" fmla="*/ 321 h 2048"/>
              <a:gd name="T4" fmla="*/ 3128 w 3129"/>
              <a:gd name="T5" fmla="*/ 321 h 2048"/>
              <a:gd name="T6" fmla="*/ 3062 w 3129"/>
              <a:gd name="T7" fmla="*/ 219 h 2048"/>
              <a:gd name="T8" fmla="*/ 3062 w 3129"/>
              <a:gd name="T9" fmla="*/ 219 h 2048"/>
              <a:gd name="T10" fmla="*/ 1970 w 3129"/>
              <a:gd name="T11" fmla="*/ 0 h 2048"/>
              <a:gd name="T12" fmla="*/ 1970 w 3129"/>
              <a:gd name="T13" fmla="*/ 0 h 2048"/>
              <a:gd name="T14" fmla="*/ 35 w 3129"/>
              <a:gd name="T15" fmla="*/ 773 h 2048"/>
              <a:gd name="T16" fmla="*/ 35 w 3129"/>
              <a:gd name="T17" fmla="*/ 773 h 2048"/>
              <a:gd name="T18" fmla="*/ 0 w 3129"/>
              <a:gd name="T19" fmla="*/ 854 h 2048"/>
              <a:gd name="T20" fmla="*/ 0 w 3129"/>
              <a:gd name="T21" fmla="*/ 1937 h 2048"/>
              <a:gd name="T22" fmla="*/ 0 w 3129"/>
              <a:gd name="T23" fmla="*/ 1937 h 2048"/>
              <a:gd name="T24" fmla="*/ 110 w 3129"/>
              <a:gd name="T25" fmla="*/ 2047 h 2048"/>
              <a:gd name="T26" fmla="*/ 3018 w 3129"/>
              <a:gd name="T27" fmla="*/ 2047 h 2048"/>
              <a:gd name="T28" fmla="*/ 3018 w 3129"/>
              <a:gd name="T29" fmla="*/ 2047 h 2048"/>
              <a:gd name="T30" fmla="*/ 3128 w 3129"/>
              <a:gd name="T31" fmla="*/ 1937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29" h="2048">
                <a:moveTo>
                  <a:pt x="3128" y="1937"/>
                </a:moveTo>
                <a:lnTo>
                  <a:pt x="3128" y="321"/>
                </a:lnTo>
                <a:lnTo>
                  <a:pt x="3128" y="321"/>
                </a:lnTo>
                <a:cubicBezTo>
                  <a:pt x="3128" y="277"/>
                  <a:pt x="3102" y="237"/>
                  <a:pt x="3062" y="219"/>
                </a:cubicBezTo>
                <a:lnTo>
                  <a:pt x="3062" y="219"/>
                </a:lnTo>
                <a:cubicBezTo>
                  <a:pt x="2726" y="78"/>
                  <a:pt x="2358" y="0"/>
                  <a:pt x="1970" y="0"/>
                </a:cubicBezTo>
                <a:lnTo>
                  <a:pt x="1970" y="0"/>
                </a:lnTo>
                <a:cubicBezTo>
                  <a:pt x="1220" y="0"/>
                  <a:pt x="539" y="294"/>
                  <a:pt x="35" y="773"/>
                </a:cubicBezTo>
                <a:lnTo>
                  <a:pt x="35" y="773"/>
                </a:lnTo>
                <a:cubicBezTo>
                  <a:pt x="13" y="794"/>
                  <a:pt x="0" y="824"/>
                  <a:pt x="0" y="854"/>
                </a:cubicBezTo>
                <a:lnTo>
                  <a:pt x="0" y="1937"/>
                </a:lnTo>
                <a:lnTo>
                  <a:pt x="0" y="1937"/>
                </a:lnTo>
                <a:cubicBezTo>
                  <a:pt x="0" y="1997"/>
                  <a:pt x="49" y="2047"/>
                  <a:pt x="110" y="2047"/>
                </a:cubicBezTo>
                <a:lnTo>
                  <a:pt x="3018" y="2047"/>
                </a:lnTo>
                <a:lnTo>
                  <a:pt x="3018" y="2047"/>
                </a:lnTo>
                <a:cubicBezTo>
                  <a:pt x="3079" y="2047"/>
                  <a:pt x="3128" y="1997"/>
                  <a:pt x="3128" y="19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6"/>
          <p:cNvSpPr>
            <a:spLocks noChangeArrowheads="1"/>
          </p:cNvSpPr>
          <p:nvPr/>
        </p:nvSpPr>
        <p:spPr bwMode="auto">
          <a:xfrm>
            <a:off x="18321239" y="6193309"/>
            <a:ext cx="3495795" cy="3599190"/>
          </a:xfrm>
          <a:custGeom>
            <a:avLst/>
            <a:gdLst>
              <a:gd name="T0" fmla="*/ 3128 w 3129"/>
              <a:gd name="T1" fmla="*/ 2602 h 3223"/>
              <a:gd name="T2" fmla="*/ 3128 w 3129"/>
              <a:gd name="T3" fmla="*/ 111 h 3223"/>
              <a:gd name="T4" fmla="*/ 3128 w 3129"/>
              <a:gd name="T5" fmla="*/ 111 h 3223"/>
              <a:gd name="T6" fmla="*/ 3018 w 3129"/>
              <a:gd name="T7" fmla="*/ 0 h 3223"/>
              <a:gd name="T8" fmla="*/ 110 w 3129"/>
              <a:gd name="T9" fmla="*/ 0 h 3223"/>
              <a:gd name="T10" fmla="*/ 110 w 3129"/>
              <a:gd name="T11" fmla="*/ 0 h 3223"/>
              <a:gd name="T12" fmla="*/ 0 w 3129"/>
              <a:gd name="T13" fmla="*/ 111 h 3223"/>
              <a:gd name="T14" fmla="*/ 0 w 3129"/>
              <a:gd name="T15" fmla="*/ 3078 h 3223"/>
              <a:gd name="T16" fmla="*/ 0 w 3129"/>
              <a:gd name="T17" fmla="*/ 3078 h 3223"/>
              <a:gd name="T18" fmla="*/ 180 w 3129"/>
              <a:gd name="T19" fmla="*/ 3163 h 3223"/>
              <a:gd name="T20" fmla="*/ 180 w 3129"/>
              <a:gd name="T21" fmla="*/ 3163 h 3223"/>
              <a:gd name="T22" fmla="*/ 1970 w 3129"/>
              <a:gd name="T23" fmla="*/ 2519 h 3223"/>
              <a:gd name="T24" fmla="*/ 1970 w 3129"/>
              <a:gd name="T25" fmla="*/ 2519 h 3223"/>
              <a:gd name="T26" fmla="*/ 2977 w 3129"/>
              <a:gd name="T27" fmla="*/ 2704 h 3223"/>
              <a:gd name="T28" fmla="*/ 2977 w 3129"/>
              <a:gd name="T29" fmla="*/ 2704 h 3223"/>
              <a:gd name="T30" fmla="*/ 3128 w 3129"/>
              <a:gd name="T31" fmla="*/ 2602 h 3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29" h="3223">
                <a:moveTo>
                  <a:pt x="3128" y="2602"/>
                </a:moveTo>
                <a:lnTo>
                  <a:pt x="3128" y="111"/>
                </a:lnTo>
                <a:lnTo>
                  <a:pt x="3128" y="111"/>
                </a:lnTo>
                <a:cubicBezTo>
                  <a:pt x="3128" y="50"/>
                  <a:pt x="3079" y="0"/>
                  <a:pt x="3018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50"/>
                  <a:pt x="0" y="111"/>
                </a:cubicBezTo>
                <a:lnTo>
                  <a:pt x="0" y="3078"/>
                </a:lnTo>
                <a:lnTo>
                  <a:pt x="0" y="3078"/>
                </a:lnTo>
                <a:cubicBezTo>
                  <a:pt x="0" y="3172"/>
                  <a:pt x="108" y="3222"/>
                  <a:pt x="180" y="3163"/>
                </a:cubicBezTo>
                <a:lnTo>
                  <a:pt x="180" y="3163"/>
                </a:lnTo>
                <a:cubicBezTo>
                  <a:pt x="667" y="2761"/>
                  <a:pt x="1290" y="2519"/>
                  <a:pt x="1970" y="2519"/>
                </a:cubicBezTo>
                <a:lnTo>
                  <a:pt x="1970" y="2519"/>
                </a:lnTo>
                <a:cubicBezTo>
                  <a:pt x="2326" y="2519"/>
                  <a:pt x="2665" y="2584"/>
                  <a:pt x="2977" y="2704"/>
                </a:cubicBezTo>
                <a:lnTo>
                  <a:pt x="2977" y="2704"/>
                </a:lnTo>
                <a:cubicBezTo>
                  <a:pt x="3050" y="2733"/>
                  <a:pt x="3128" y="2680"/>
                  <a:pt x="3128" y="26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77"/>
          <p:cNvSpPr>
            <a:spLocks noChangeArrowheads="1"/>
          </p:cNvSpPr>
          <p:nvPr/>
        </p:nvSpPr>
        <p:spPr bwMode="auto">
          <a:xfrm>
            <a:off x="18321239" y="9122882"/>
            <a:ext cx="3495795" cy="2284576"/>
          </a:xfrm>
          <a:custGeom>
            <a:avLst/>
            <a:gdLst>
              <a:gd name="T0" fmla="*/ 3128 w 3129"/>
              <a:gd name="T1" fmla="*/ 1937 h 2048"/>
              <a:gd name="T2" fmla="*/ 3128 w 3129"/>
              <a:gd name="T3" fmla="*/ 321 h 2048"/>
              <a:gd name="T4" fmla="*/ 3128 w 3129"/>
              <a:gd name="T5" fmla="*/ 321 h 2048"/>
              <a:gd name="T6" fmla="*/ 3061 w 3129"/>
              <a:gd name="T7" fmla="*/ 219 h 2048"/>
              <a:gd name="T8" fmla="*/ 3061 w 3129"/>
              <a:gd name="T9" fmla="*/ 219 h 2048"/>
              <a:gd name="T10" fmla="*/ 1970 w 3129"/>
              <a:gd name="T11" fmla="*/ 0 h 2048"/>
              <a:gd name="T12" fmla="*/ 1970 w 3129"/>
              <a:gd name="T13" fmla="*/ 0 h 2048"/>
              <a:gd name="T14" fmla="*/ 35 w 3129"/>
              <a:gd name="T15" fmla="*/ 773 h 2048"/>
              <a:gd name="T16" fmla="*/ 35 w 3129"/>
              <a:gd name="T17" fmla="*/ 773 h 2048"/>
              <a:gd name="T18" fmla="*/ 0 w 3129"/>
              <a:gd name="T19" fmla="*/ 854 h 2048"/>
              <a:gd name="T20" fmla="*/ 0 w 3129"/>
              <a:gd name="T21" fmla="*/ 1937 h 2048"/>
              <a:gd name="T22" fmla="*/ 0 w 3129"/>
              <a:gd name="T23" fmla="*/ 1937 h 2048"/>
              <a:gd name="T24" fmla="*/ 110 w 3129"/>
              <a:gd name="T25" fmla="*/ 2047 h 2048"/>
              <a:gd name="T26" fmla="*/ 3018 w 3129"/>
              <a:gd name="T27" fmla="*/ 2047 h 2048"/>
              <a:gd name="T28" fmla="*/ 3018 w 3129"/>
              <a:gd name="T29" fmla="*/ 2047 h 2048"/>
              <a:gd name="T30" fmla="*/ 3128 w 3129"/>
              <a:gd name="T31" fmla="*/ 1937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29" h="2048">
                <a:moveTo>
                  <a:pt x="3128" y="1937"/>
                </a:moveTo>
                <a:lnTo>
                  <a:pt x="3128" y="321"/>
                </a:lnTo>
                <a:lnTo>
                  <a:pt x="3128" y="321"/>
                </a:lnTo>
                <a:cubicBezTo>
                  <a:pt x="3128" y="277"/>
                  <a:pt x="3102" y="237"/>
                  <a:pt x="3061" y="219"/>
                </a:cubicBezTo>
                <a:lnTo>
                  <a:pt x="3061" y="219"/>
                </a:lnTo>
                <a:cubicBezTo>
                  <a:pt x="2726" y="78"/>
                  <a:pt x="2357" y="0"/>
                  <a:pt x="1970" y="0"/>
                </a:cubicBezTo>
                <a:lnTo>
                  <a:pt x="1970" y="0"/>
                </a:lnTo>
                <a:cubicBezTo>
                  <a:pt x="1220" y="0"/>
                  <a:pt x="539" y="294"/>
                  <a:pt x="35" y="773"/>
                </a:cubicBezTo>
                <a:lnTo>
                  <a:pt x="35" y="773"/>
                </a:lnTo>
                <a:cubicBezTo>
                  <a:pt x="13" y="794"/>
                  <a:pt x="0" y="824"/>
                  <a:pt x="0" y="854"/>
                </a:cubicBezTo>
                <a:lnTo>
                  <a:pt x="0" y="1937"/>
                </a:lnTo>
                <a:lnTo>
                  <a:pt x="0" y="1937"/>
                </a:lnTo>
                <a:cubicBezTo>
                  <a:pt x="0" y="1997"/>
                  <a:pt x="49" y="2047"/>
                  <a:pt x="110" y="2047"/>
                </a:cubicBezTo>
                <a:lnTo>
                  <a:pt x="3018" y="2047"/>
                </a:lnTo>
                <a:lnTo>
                  <a:pt x="3018" y="2047"/>
                </a:lnTo>
                <a:cubicBezTo>
                  <a:pt x="3079" y="2047"/>
                  <a:pt x="3128" y="1997"/>
                  <a:pt x="3128" y="19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78"/>
          <p:cNvSpPr>
            <a:spLocks noChangeArrowheads="1"/>
          </p:cNvSpPr>
          <p:nvPr/>
        </p:nvSpPr>
        <p:spPr bwMode="auto">
          <a:xfrm>
            <a:off x="3811225" y="9738340"/>
            <a:ext cx="999504" cy="1102899"/>
          </a:xfrm>
          <a:custGeom>
            <a:avLst/>
            <a:gdLst>
              <a:gd name="T0" fmla="*/ 180 w 895"/>
              <a:gd name="T1" fmla="*/ 715 h 987"/>
              <a:gd name="T2" fmla="*/ 180 w 895"/>
              <a:gd name="T3" fmla="*/ 715 h 987"/>
              <a:gd name="T4" fmla="*/ 69 w 895"/>
              <a:gd name="T5" fmla="*/ 447 h 987"/>
              <a:gd name="T6" fmla="*/ 69 w 895"/>
              <a:gd name="T7" fmla="*/ 447 h 987"/>
              <a:gd name="T8" fmla="*/ 180 w 895"/>
              <a:gd name="T9" fmla="*/ 180 h 987"/>
              <a:gd name="T10" fmla="*/ 180 w 895"/>
              <a:gd name="T11" fmla="*/ 180 h 987"/>
              <a:gd name="T12" fmla="*/ 447 w 895"/>
              <a:gd name="T13" fmla="*/ 69 h 987"/>
              <a:gd name="T14" fmla="*/ 447 w 895"/>
              <a:gd name="T15" fmla="*/ 69 h 987"/>
              <a:gd name="T16" fmla="*/ 715 w 895"/>
              <a:gd name="T17" fmla="*/ 180 h 987"/>
              <a:gd name="T18" fmla="*/ 715 w 895"/>
              <a:gd name="T19" fmla="*/ 180 h 987"/>
              <a:gd name="T20" fmla="*/ 825 w 895"/>
              <a:gd name="T21" fmla="*/ 447 h 987"/>
              <a:gd name="T22" fmla="*/ 825 w 895"/>
              <a:gd name="T23" fmla="*/ 447 h 987"/>
              <a:gd name="T24" fmla="*/ 715 w 895"/>
              <a:gd name="T25" fmla="*/ 715 h 987"/>
              <a:gd name="T26" fmla="*/ 715 w 895"/>
              <a:gd name="T27" fmla="*/ 715 h 987"/>
              <a:gd name="T28" fmla="*/ 447 w 895"/>
              <a:gd name="T29" fmla="*/ 825 h 987"/>
              <a:gd name="T30" fmla="*/ 447 w 895"/>
              <a:gd name="T31" fmla="*/ 825 h 987"/>
              <a:gd name="T32" fmla="*/ 180 w 895"/>
              <a:gd name="T33" fmla="*/ 715 h 987"/>
              <a:gd name="T34" fmla="*/ 894 w 895"/>
              <a:gd name="T35" fmla="*/ 447 h 987"/>
              <a:gd name="T36" fmla="*/ 894 w 895"/>
              <a:gd name="T37" fmla="*/ 447 h 987"/>
              <a:gd name="T38" fmla="*/ 764 w 895"/>
              <a:gd name="T39" fmla="*/ 131 h 987"/>
              <a:gd name="T40" fmla="*/ 764 w 895"/>
              <a:gd name="T41" fmla="*/ 131 h 987"/>
              <a:gd name="T42" fmla="*/ 447 w 895"/>
              <a:gd name="T43" fmla="*/ 0 h 987"/>
              <a:gd name="T44" fmla="*/ 447 w 895"/>
              <a:gd name="T45" fmla="*/ 0 h 987"/>
              <a:gd name="T46" fmla="*/ 131 w 895"/>
              <a:gd name="T47" fmla="*/ 131 h 987"/>
              <a:gd name="T48" fmla="*/ 131 w 895"/>
              <a:gd name="T49" fmla="*/ 131 h 987"/>
              <a:gd name="T50" fmla="*/ 0 w 895"/>
              <a:gd name="T51" fmla="*/ 447 h 987"/>
              <a:gd name="T52" fmla="*/ 0 w 895"/>
              <a:gd name="T53" fmla="*/ 447 h 987"/>
              <a:gd name="T54" fmla="*/ 131 w 895"/>
              <a:gd name="T55" fmla="*/ 763 h 987"/>
              <a:gd name="T56" fmla="*/ 131 w 895"/>
              <a:gd name="T57" fmla="*/ 763 h 987"/>
              <a:gd name="T58" fmla="*/ 156 w 895"/>
              <a:gd name="T59" fmla="*/ 787 h 987"/>
              <a:gd name="T60" fmla="*/ 98 w 895"/>
              <a:gd name="T61" fmla="*/ 940 h 987"/>
              <a:gd name="T62" fmla="*/ 98 w 895"/>
              <a:gd name="T63" fmla="*/ 940 h 987"/>
              <a:gd name="T64" fmla="*/ 118 w 895"/>
              <a:gd name="T65" fmla="*/ 984 h 987"/>
              <a:gd name="T66" fmla="*/ 118 w 895"/>
              <a:gd name="T67" fmla="*/ 984 h 987"/>
              <a:gd name="T68" fmla="*/ 130 w 895"/>
              <a:gd name="T69" fmla="*/ 986 h 987"/>
              <a:gd name="T70" fmla="*/ 130 w 895"/>
              <a:gd name="T71" fmla="*/ 986 h 987"/>
              <a:gd name="T72" fmla="*/ 163 w 895"/>
              <a:gd name="T73" fmla="*/ 964 h 987"/>
              <a:gd name="T74" fmla="*/ 215 w 895"/>
              <a:gd name="T75" fmla="*/ 829 h 987"/>
              <a:gd name="T76" fmla="*/ 215 w 895"/>
              <a:gd name="T77" fmla="*/ 829 h 987"/>
              <a:gd name="T78" fmla="*/ 447 w 895"/>
              <a:gd name="T79" fmla="*/ 894 h 987"/>
              <a:gd name="T80" fmla="*/ 447 w 895"/>
              <a:gd name="T81" fmla="*/ 894 h 987"/>
              <a:gd name="T82" fmla="*/ 678 w 895"/>
              <a:gd name="T83" fmla="*/ 831 h 987"/>
              <a:gd name="T84" fmla="*/ 729 w 895"/>
              <a:gd name="T85" fmla="*/ 964 h 987"/>
              <a:gd name="T86" fmla="*/ 729 w 895"/>
              <a:gd name="T87" fmla="*/ 964 h 987"/>
              <a:gd name="T88" fmla="*/ 761 w 895"/>
              <a:gd name="T89" fmla="*/ 986 h 987"/>
              <a:gd name="T90" fmla="*/ 761 w 895"/>
              <a:gd name="T91" fmla="*/ 986 h 987"/>
              <a:gd name="T92" fmla="*/ 774 w 895"/>
              <a:gd name="T93" fmla="*/ 984 h 987"/>
              <a:gd name="T94" fmla="*/ 774 w 895"/>
              <a:gd name="T95" fmla="*/ 984 h 987"/>
              <a:gd name="T96" fmla="*/ 794 w 895"/>
              <a:gd name="T97" fmla="*/ 940 h 987"/>
              <a:gd name="T98" fmla="*/ 736 w 895"/>
              <a:gd name="T99" fmla="*/ 789 h 987"/>
              <a:gd name="T100" fmla="*/ 736 w 895"/>
              <a:gd name="T101" fmla="*/ 789 h 987"/>
              <a:gd name="T102" fmla="*/ 764 w 895"/>
              <a:gd name="T103" fmla="*/ 763 h 987"/>
              <a:gd name="T104" fmla="*/ 764 w 895"/>
              <a:gd name="T105" fmla="*/ 763 h 987"/>
              <a:gd name="T106" fmla="*/ 894 w 895"/>
              <a:gd name="T107" fmla="*/ 44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5" h="987">
                <a:moveTo>
                  <a:pt x="180" y="715"/>
                </a:moveTo>
                <a:lnTo>
                  <a:pt x="180" y="715"/>
                </a:lnTo>
                <a:cubicBezTo>
                  <a:pt x="109" y="643"/>
                  <a:pt x="69" y="548"/>
                  <a:pt x="69" y="447"/>
                </a:cubicBezTo>
                <a:lnTo>
                  <a:pt x="69" y="447"/>
                </a:lnTo>
                <a:cubicBezTo>
                  <a:pt x="69" y="346"/>
                  <a:pt x="109" y="251"/>
                  <a:pt x="180" y="180"/>
                </a:cubicBezTo>
                <a:lnTo>
                  <a:pt x="180" y="180"/>
                </a:lnTo>
                <a:cubicBezTo>
                  <a:pt x="251" y="108"/>
                  <a:pt x="347" y="69"/>
                  <a:pt x="447" y="69"/>
                </a:cubicBezTo>
                <a:lnTo>
                  <a:pt x="447" y="69"/>
                </a:lnTo>
                <a:cubicBezTo>
                  <a:pt x="548" y="69"/>
                  <a:pt x="643" y="108"/>
                  <a:pt x="715" y="180"/>
                </a:cubicBezTo>
                <a:lnTo>
                  <a:pt x="715" y="180"/>
                </a:lnTo>
                <a:cubicBezTo>
                  <a:pt x="786" y="251"/>
                  <a:pt x="825" y="346"/>
                  <a:pt x="825" y="447"/>
                </a:cubicBezTo>
                <a:lnTo>
                  <a:pt x="825" y="447"/>
                </a:lnTo>
                <a:cubicBezTo>
                  <a:pt x="825" y="548"/>
                  <a:pt x="786" y="643"/>
                  <a:pt x="715" y="715"/>
                </a:cubicBezTo>
                <a:lnTo>
                  <a:pt x="715" y="715"/>
                </a:lnTo>
                <a:cubicBezTo>
                  <a:pt x="643" y="786"/>
                  <a:pt x="548" y="825"/>
                  <a:pt x="447" y="825"/>
                </a:cubicBezTo>
                <a:lnTo>
                  <a:pt x="447" y="825"/>
                </a:lnTo>
                <a:cubicBezTo>
                  <a:pt x="347" y="825"/>
                  <a:pt x="251" y="786"/>
                  <a:pt x="180" y="715"/>
                </a:cubicBezTo>
                <a:close/>
                <a:moveTo>
                  <a:pt x="894" y="447"/>
                </a:moveTo>
                <a:lnTo>
                  <a:pt x="894" y="447"/>
                </a:lnTo>
                <a:cubicBezTo>
                  <a:pt x="894" y="328"/>
                  <a:pt x="848" y="215"/>
                  <a:pt x="764" y="131"/>
                </a:cubicBezTo>
                <a:lnTo>
                  <a:pt x="764" y="131"/>
                </a:lnTo>
                <a:cubicBezTo>
                  <a:pt x="679" y="47"/>
                  <a:pt x="567" y="0"/>
                  <a:pt x="447" y="0"/>
                </a:cubicBezTo>
                <a:lnTo>
                  <a:pt x="447" y="0"/>
                </a:lnTo>
                <a:cubicBezTo>
                  <a:pt x="328" y="0"/>
                  <a:pt x="216" y="47"/>
                  <a:pt x="131" y="131"/>
                </a:cubicBezTo>
                <a:lnTo>
                  <a:pt x="131" y="131"/>
                </a:lnTo>
                <a:cubicBezTo>
                  <a:pt x="46" y="215"/>
                  <a:pt x="0" y="328"/>
                  <a:pt x="0" y="447"/>
                </a:cubicBezTo>
                <a:lnTo>
                  <a:pt x="0" y="447"/>
                </a:lnTo>
                <a:cubicBezTo>
                  <a:pt x="0" y="566"/>
                  <a:pt x="46" y="679"/>
                  <a:pt x="131" y="763"/>
                </a:cubicBezTo>
                <a:lnTo>
                  <a:pt x="131" y="763"/>
                </a:lnTo>
                <a:cubicBezTo>
                  <a:pt x="139" y="772"/>
                  <a:pt x="148" y="779"/>
                  <a:pt x="156" y="787"/>
                </a:cubicBezTo>
                <a:lnTo>
                  <a:pt x="98" y="940"/>
                </a:lnTo>
                <a:lnTo>
                  <a:pt x="98" y="940"/>
                </a:lnTo>
                <a:cubicBezTo>
                  <a:pt x="91" y="957"/>
                  <a:pt x="100" y="977"/>
                  <a:pt x="118" y="984"/>
                </a:cubicBezTo>
                <a:lnTo>
                  <a:pt x="118" y="984"/>
                </a:lnTo>
                <a:cubicBezTo>
                  <a:pt x="122" y="985"/>
                  <a:pt x="126" y="986"/>
                  <a:pt x="130" y="986"/>
                </a:cubicBezTo>
                <a:lnTo>
                  <a:pt x="130" y="986"/>
                </a:lnTo>
                <a:cubicBezTo>
                  <a:pt x="144" y="986"/>
                  <a:pt x="157" y="978"/>
                  <a:pt x="163" y="964"/>
                </a:cubicBezTo>
                <a:lnTo>
                  <a:pt x="215" y="829"/>
                </a:lnTo>
                <a:lnTo>
                  <a:pt x="215" y="829"/>
                </a:lnTo>
                <a:cubicBezTo>
                  <a:pt x="284" y="872"/>
                  <a:pt x="364" y="894"/>
                  <a:pt x="447" y="894"/>
                </a:cubicBezTo>
                <a:lnTo>
                  <a:pt x="447" y="894"/>
                </a:lnTo>
                <a:cubicBezTo>
                  <a:pt x="530" y="894"/>
                  <a:pt x="609" y="872"/>
                  <a:pt x="678" y="831"/>
                </a:cubicBezTo>
                <a:lnTo>
                  <a:pt x="729" y="964"/>
                </a:lnTo>
                <a:lnTo>
                  <a:pt x="729" y="964"/>
                </a:lnTo>
                <a:cubicBezTo>
                  <a:pt x="734" y="978"/>
                  <a:pt x="748" y="986"/>
                  <a:pt x="761" y="986"/>
                </a:cubicBezTo>
                <a:lnTo>
                  <a:pt x="761" y="986"/>
                </a:lnTo>
                <a:cubicBezTo>
                  <a:pt x="766" y="986"/>
                  <a:pt x="770" y="985"/>
                  <a:pt x="774" y="984"/>
                </a:cubicBezTo>
                <a:lnTo>
                  <a:pt x="774" y="984"/>
                </a:lnTo>
                <a:cubicBezTo>
                  <a:pt x="792" y="977"/>
                  <a:pt x="801" y="957"/>
                  <a:pt x="794" y="940"/>
                </a:cubicBezTo>
                <a:lnTo>
                  <a:pt x="736" y="789"/>
                </a:lnTo>
                <a:lnTo>
                  <a:pt x="736" y="789"/>
                </a:lnTo>
                <a:cubicBezTo>
                  <a:pt x="745" y="781"/>
                  <a:pt x="755" y="773"/>
                  <a:pt x="764" y="763"/>
                </a:cubicBezTo>
                <a:lnTo>
                  <a:pt x="764" y="763"/>
                </a:lnTo>
                <a:cubicBezTo>
                  <a:pt x="848" y="679"/>
                  <a:pt x="894" y="566"/>
                  <a:pt x="894" y="4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9"/>
          <p:cNvSpPr>
            <a:spLocks noChangeArrowheads="1"/>
          </p:cNvSpPr>
          <p:nvPr/>
        </p:nvSpPr>
        <p:spPr bwMode="auto">
          <a:xfrm>
            <a:off x="4082028" y="9940209"/>
            <a:ext cx="516982" cy="334809"/>
          </a:xfrm>
          <a:custGeom>
            <a:avLst/>
            <a:gdLst>
              <a:gd name="T0" fmla="*/ 401 w 465"/>
              <a:gd name="T1" fmla="*/ 14 h 299"/>
              <a:gd name="T2" fmla="*/ 185 w 465"/>
              <a:gd name="T3" fmla="*/ 229 h 299"/>
              <a:gd name="T4" fmla="*/ 35 w 465"/>
              <a:gd name="T5" fmla="*/ 229 h 299"/>
              <a:gd name="T6" fmla="*/ 35 w 465"/>
              <a:gd name="T7" fmla="*/ 229 h 299"/>
              <a:gd name="T8" fmla="*/ 0 w 465"/>
              <a:gd name="T9" fmla="*/ 263 h 299"/>
              <a:gd name="T10" fmla="*/ 0 w 465"/>
              <a:gd name="T11" fmla="*/ 263 h 299"/>
              <a:gd name="T12" fmla="*/ 35 w 465"/>
              <a:gd name="T13" fmla="*/ 298 h 299"/>
              <a:gd name="T14" fmla="*/ 200 w 465"/>
              <a:gd name="T15" fmla="*/ 298 h 299"/>
              <a:gd name="T16" fmla="*/ 200 w 465"/>
              <a:gd name="T17" fmla="*/ 298 h 299"/>
              <a:gd name="T18" fmla="*/ 229 w 465"/>
              <a:gd name="T19" fmla="*/ 282 h 299"/>
              <a:gd name="T20" fmla="*/ 450 w 465"/>
              <a:gd name="T21" fmla="*/ 63 h 299"/>
              <a:gd name="T22" fmla="*/ 450 w 465"/>
              <a:gd name="T23" fmla="*/ 63 h 299"/>
              <a:gd name="T24" fmla="*/ 450 w 465"/>
              <a:gd name="T25" fmla="*/ 14 h 299"/>
              <a:gd name="T26" fmla="*/ 450 w 465"/>
              <a:gd name="T27" fmla="*/ 14 h 299"/>
              <a:gd name="T28" fmla="*/ 401 w 465"/>
              <a:gd name="T29" fmla="*/ 14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5" h="299">
                <a:moveTo>
                  <a:pt x="401" y="14"/>
                </a:moveTo>
                <a:lnTo>
                  <a:pt x="185" y="229"/>
                </a:lnTo>
                <a:lnTo>
                  <a:pt x="35" y="229"/>
                </a:lnTo>
                <a:lnTo>
                  <a:pt x="35" y="229"/>
                </a:lnTo>
                <a:cubicBezTo>
                  <a:pt x="15" y="229"/>
                  <a:pt x="0" y="244"/>
                  <a:pt x="0" y="263"/>
                </a:cubicBezTo>
                <a:lnTo>
                  <a:pt x="0" y="263"/>
                </a:lnTo>
                <a:cubicBezTo>
                  <a:pt x="0" y="282"/>
                  <a:pt x="15" y="298"/>
                  <a:pt x="35" y="298"/>
                </a:cubicBezTo>
                <a:lnTo>
                  <a:pt x="200" y="298"/>
                </a:lnTo>
                <a:lnTo>
                  <a:pt x="200" y="298"/>
                </a:lnTo>
                <a:cubicBezTo>
                  <a:pt x="213" y="298"/>
                  <a:pt x="223" y="292"/>
                  <a:pt x="229" y="282"/>
                </a:cubicBezTo>
                <a:lnTo>
                  <a:pt x="450" y="63"/>
                </a:lnTo>
                <a:lnTo>
                  <a:pt x="450" y="63"/>
                </a:lnTo>
                <a:cubicBezTo>
                  <a:pt x="464" y="49"/>
                  <a:pt x="464" y="27"/>
                  <a:pt x="450" y="14"/>
                </a:cubicBezTo>
                <a:lnTo>
                  <a:pt x="450" y="14"/>
                </a:lnTo>
                <a:cubicBezTo>
                  <a:pt x="437" y="0"/>
                  <a:pt x="415" y="0"/>
                  <a:pt x="401" y="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80"/>
          <p:cNvSpPr>
            <a:spLocks noChangeArrowheads="1"/>
          </p:cNvSpPr>
          <p:nvPr/>
        </p:nvSpPr>
        <p:spPr bwMode="auto">
          <a:xfrm>
            <a:off x="4648247" y="9684179"/>
            <a:ext cx="211719" cy="211719"/>
          </a:xfrm>
          <a:custGeom>
            <a:avLst/>
            <a:gdLst>
              <a:gd name="T0" fmla="*/ 169 w 189"/>
              <a:gd name="T1" fmla="*/ 155 h 190"/>
              <a:gd name="T2" fmla="*/ 169 w 189"/>
              <a:gd name="T3" fmla="*/ 155 h 190"/>
              <a:gd name="T4" fmla="*/ 169 w 189"/>
              <a:gd name="T5" fmla="*/ 155 h 190"/>
              <a:gd name="T6" fmla="*/ 122 w 189"/>
              <a:gd name="T7" fmla="*/ 187 h 190"/>
              <a:gd name="T8" fmla="*/ 122 w 189"/>
              <a:gd name="T9" fmla="*/ 187 h 190"/>
              <a:gd name="T10" fmla="*/ 107 w 189"/>
              <a:gd name="T11" fmla="*/ 189 h 190"/>
              <a:gd name="T12" fmla="*/ 107 w 189"/>
              <a:gd name="T13" fmla="*/ 189 h 190"/>
              <a:gd name="T14" fmla="*/ 67 w 189"/>
              <a:gd name="T15" fmla="*/ 177 h 190"/>
              <a:gd name="T16" fmla="*/ 67 w 189"/>
              <a:gd name="T17" fmla="*/ 177 h 190"/>
              <a:gd name="T18" fmla="*/ 66 w 189"/>
              <a:gd name="T19" fmla="*/ 176 h 190"/>
              <a:gd name="T20" fmla="*/ 66 w 189"/>
              <a:gd name="T21" fmla="*/ 176 h 190"/>
              <a:gd name="T22" fmla="*/ 58 w 189"/>
              <a:gd name="T23" fmla="*/ 170 h 190"/>
              <a:gd name="T24" fmla="*/ 58 w 189"/>
              <a:gd name="T25" fmla="*/ 170 h 190"/>
              <a:gd name="T26" fmla="*/ 55 w 189"/>
              <a:gd name="T27" fmla="*/ 167 h 190"/>
              <a:gd name="T28" fmla="*/ 19 w 189"/>
              <a:gd name="T29" fmla="*/ 131 h 190"/>
              <a:gd name="T30" fmla="*/ 19 w 189"/>
              <a:gd name="T31" fmla="*/ 131 h 190"/>
              <a:gd name="T32" fmla="*/ 0 w 189"/>
              <a:gd name="T33" fmla="*/ 83 h 190"/>
              <a:gd name="T34" fmla="*/ 0 w 189"/>
              <a:gd name="T35" fmla="*/ 83 h 190"/>
              <a:gd name="T36" fmla="*/ 19 w 189"/>
              <a:gd name="T37" fmla="*/ 34 h 190"/>
              <a:gd name="T38" fmla="*/ 26 w 189"/>
              <a:gd name="T39" fmla="*/ 27 h 190"/>
              <a:gd name="T40" fmla="*/ 26 w 189"/>
              <a:gd name="T41" fmla="*/ 27 h 190"/>
              <a:gd name="T42" fmla="*/ 124 w 189"/>
              <a:gd name="T43" fmla="*/ 27 h 190"/>
              <a:gd name="T44" fmla="*/ 160 w 189"/>
              <a:gd name="T45" fmla="*/ 62 h 190"/>
              <a:gd name="T46" fmla="*/ 160 w 189"/>
              <a:gd name="T47" fmla="*/ 62 h 190"/>
              <a:gd name="T48" fmla="*/ 169 w 189"/>
              <a:gd name="T49" fmla="*/ 15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9" h="190">
                <a:moveTo>
                  <a:pt x="169" y="155"/>
                </a:moveTo>
                <a:lnTo>
                  <a:pt x="169" y="155"/>
                </a:lnTo>
                <a:lnTo>
                  <a:pt x="169" y="155"/>
                </a:lnTo>
                <a:cubicBezTo>
                  <a:pt x="158" y="172"/>
                  <a:pt x="141" y="183"/>
                  <a:pt x="122" y="187"/>
                </a:cubicBezTo>
                <a:lnTo>
                  <a:pt x="122" y="187"/>
                </a:lnTo>
                <a:cubicBezTo>
                  <a:pt x="117" y="188"/>
                  <a:pt x="112" y="189"/>
                  <a:pt x="107" y="189"/>
                </a:cubicBezTo>
                <a:lnTo>
                  <a:pt x="107" y="189"/>
                </a:lnTo>
                <a:cubicBezTo>
                  <a:pt x="93" y="189"/>
                  <a:pt x="79" y="185"/>
                  <a:pt x="67" y="177"/>
                </a:cubicBezTo>
                <a:lnTo>
                  <a:pt x="67" y="177"/>
                </a:lnTo>
                <a:lnTo>
                  <a:pt x="66" y="176"/>
                </a:lnTo>
                <a:lnTo>
                  <a:pt x="66" y="176"/>
                </a:lnTo>
                <a:cubicBezTo>
                  <a:pt x="64" y="174"/>
                  <a:pt x="60" y="172"/>
                  <a:pt x="58" y="170"/>
                </a:cubicBezTo>
                <a:lnTo>
                  <a:pt x="58" y="170"/>
                </a:lnTo>
                <a:cubicBezTo>
                  <a:pt x="57" y="169"/>
                  <a:pt x="56" y="168"/>
                  <a:pt x="55" y="167"/>
                </a:cubicBezTo>
                <a:lnTo>
                  <a:pt x="19" y="131"/>
                </a:lnTo>
                <a:lnTo>
                  <a:pt x="19" y="131"/>
                </a:lnTo>
                <a:cubicBezTo>
                  <a:pt x="7" y="119"/>
                  <a:pt x="0" y="102"/>
                  <a:pt x="0" y="83"/>
                </a:cubicBezTo>
                <a:lnTo>
                  <a:pt x="0" y="83"/>
                </a:lnTo>
                <a:cubicBezTo>
                  <a:pt x="0" y="65"/>
                  <a:pt x="7" y="47"/>
                  <a:pt x="19" y="34"/>
                </a:cubicBezTo>
                <a:lnTo>
                  <a:pt x="26" y="27"/>
                </a:lnTo>
                <a:lnTo>
                  <a:pt x="26" y="27"/>
                </a:lnTo>
                <a:cubicBezTo>
                  <a:pt x="53" y="0"/>
                  <a:pt x="97" y="0"/>
                  <a:pt x="124" y="27"/>
                </a:cubicBezTo>
                <a:lnTo>
                  <a:pt x="160" y="62"/>
                </a:lnTo>
                <a:lnTo>
                  <a:pt x="160" y="62"/>
                </a:lnTo>
                <a:cubicBezTo>
                  <a:pt x="184" y="87"/>
                  <a:pt x="188" y="126"/>
                  <a:pt x="169" y="1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81"/>
          <p:cNvSpPr>
            <a:spLocks noChangeArrowheads="1"/>
          </p:cNvSpPr>
          <p:nvPr/>
        </p:nvSpPr>
        <p:spPr bwMode="auto">
          <a:xfrm>
            <a:off x="3757067" y="9689104"/>
            <a:ext cx="211716" cy="201868"/>
          </a:xfrm>
          <a:custGeom>
            <a:avLst/>
            <a:gdLst>
              <a:gd name="T0" fmla="*/ 189 w 190"/>
              <a:gd name="T1" fmla="*/ 76 h 183"/>
              <a:gd name="T2" fmla="*/ 189 w 190"/>
              <a:gd name="T3" fmla="*/ 76 h 183"/>
              <a:gd name="T4" fmla="*/ 168 w 190"/>
              <a:gd name="T5" fmla="*/ 124 h 183"/>
              <a:gd name="T6" fmla="*/ 134 w 190"/>
              <a:gd name="T7" fmla="*/ 160 h 183"/>
              <a:gd name="T8" fmla="*/ 134 w 190"/>
              <a:gd name="T9" fmla="*/ 160 h 183"/>
              <a:gd name="T10" fmla="*/ 122 w 190"/>
              <a:gd name="T11" fmla="*/ 169 h 183"/>
              <a:gd name="T12" fmla="*/ 122 w 190"/>
              <a:gd name="T13" fmla="*/ 169 h 183"/>
              <a:gd name="T14" fmla="*/ 122 w 190"/>
              <a:gd name="T15" fmla="*/ 170 h 183"/>
              <a:gd name="T16" fmla="*/ 122 w 190"/>
              <a:gd name="T17" fmla="*/ 170 h 183"/>
              <a:gd name="T18" fmla="*/ 81 w 190"/>
              <a:gd name="T19" fmla="*/ 182 h 183"/>
              <a:gd name="T20" fmla="*/ 81 w 190"/>
              <a:gd name="T21" fmla="*/ 182 h 183"/>
              <a:gd name="T22" fmla="*/ 66 w 190"/>
              <a:gd name="T23" fmla="*/ 180 h 183"/>
              <a:gd name="T24" fmla="*/ 66 w 190"/>
              <a:gd name="T25" fmla="*/ 180 h 183"/>
              <a:gd name="T26" fmla="*/ 19 w 190"/>
              <a:gd name="T27" fmla="*/ 148 h 183"/>
              <a:gd name="T28" fmla="*/ 19 w 190"/>
              <a:gd name="T29" fmla="*/ 148 h 183"/>
              <a:gd name="T30" fmla="*/ 29 w 190"/>
              <a:gd name="T31" fmla="*/ 55 h 183"/>
              <a:gd name="T32" fmla="*/ 29 w 190"/>
              <a:gd name="T33" fmla="*/ 55 h 183"/>
              <a:gd name="T34" fmla="*/ 64 w 190"/>
              <a:gd name="T35" fmla="*/ 20 h 183"/>
              <a:gd name="T36" fmla="*/ 64 w 190"/>
              <a:gd name="T37" fmla="*/ 20 h 183"/>
              <a:gd name="T38" fmla="*/ 87 w 190"/>
              <a:gd name="T39" fmla="*/ 5 h 183"/>
              <a:gd name="T40" fmla="*/ 87 w 190"/>
              <a:gd name="T41" fmla="*/ 5 h 183"/>
              <a:gd name="T42" fmla="*/ 113 w 190"/>
              <a:gd name="T43" fmla="*/ 0 h 183"/>
              <a:gd name="T44" fmla="*/ 113 w 190"/>
              <a:gd name="T45" fmla="*/ 0 h 183"/>
              <a:gd name="T46" fmla="*/ 162 w 190"/>
              <a:gd name="T47" fmla="*/ 20 h 183"/>
              <a:gd name="T48" fmla="*/ 168 w 190"/>
              <a:gd name="T49" fmla="*/ 27 h 183"/>
              <a:gd name="T50" fmla="*/ 168 w 190"/>
              <a:gd name="T51" fmla="*/ 27 h 183"/>
              <a:gd name="T52" fmla="*/ 189 w 190"/>
              <a:gd name="T53" fmla="*/ 76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0" h="183">
                <a:moveTo>
                  <a:pt x="189" y="76"/>
                </a:moveTo>
                <a:lnTo>
                  <a:pt x="189" y="76"/>
                </a:lnTo>
                <a:cubicBezTo>
                  <a:pt x="189" y="95"/>
                  <a:pt x="181" y="112"/>
                  <a:pt x="168" y="124"/>
                </a:cubicBezTo>
                <a:lnTo>
                  <a:pt x="134" y="160"/>
                </a:lnTo>
                <a:lnTo>
                  <a:pt x="134" y="160"/>
                </a:lnTo>
                <a:cubicBezTo>
                  <a:pt x="130" y="163"/>
                  <a:pt x="126" y="167"/>
                  <a:pt x="122" y="169"/>
                </a:cubicBezTo>
                <a:lnTo>
                  <a:pt x="122" y="169"/>
                </a:lnTo>
                <a:cubicBezTo>
                  <a:pt x="122" y="169"/>
                  <a:pt x="122" y="169"/>
                  <a:pt x="122" y="170"/>
                </a:cubicBezTo>
                <a:lnTo>
                  <a:pt x="122" y="170"/>
                </a:lnTo>
                <a:cubicBezTo>
                  <a:pt x="109" y="178"/>
                  <a:pt x="95" y="182"/>
                  <a:pt x="81" y="182"/>
                </a:cubicBezTo>
                <a:lnTo>
                  <a:pt x="81" y="182"/>
                </a:lnTo>
                <a:cubicBezTo>
                  <a:pt x="76" y="182"/>
                  <a:pt x="71" y="181"/>
                  <a:pt x="66" y="180"/>
                </a:cubicBezTo>
                <a:lnTo>
                  <a:pt x="66" y="180"/>
                </a:lnTo>
                <a:cubicBezTo>
                  <a:pt x="46" y="176"/>
                  <a:pt x="30" y="165"/>
                  <a:pt x="19" y="148"/>
                </a:cubicBezTo>
                <a:lnTo>
                  <a:pt x="19" y="148"/>
                </a:lnTo>
                <a:cubicBezTo>
                  <a:pt x="0" y="119"/>
                  <a:pt x="4" y="80"/>
                  <a:pt x="29" y="55"/>
                </a:cubicBezTo>
                <a:lnTo>
                  <a:pt x="29" y="55"/>
                </a:lnTo>
                <a:lnTo>
                  <a:pt x="64" y="20"/>
                </a:lnTo>
                <a:lnTo>
                  <a:pt x="64" y="20"/>
                </a:lnTo>
                <a:cubicBezTo>
                  <a:pt x="71" y="14"/>
                  <a:pt x="78" y="9"/>
                  <a:pt x="87" y="5"/>
                </a:cubicBezTo>
                <a:lnTo>
                  <a:pt x="87" y="5"/>
                </a:lnTo>
                <a:cubicBezTo>
                  <a:pt x="94" y="2"/>
                  <a:pt x="104" y="0"/>
                  <a:pt x="113" y="0"/>
                </a:cubicBezTo>
                <a:lnTo>
                  <a:pt x="113" y="0"/>
                </a:lnTo>
                <a:cubicBezTo>
                  <a:pt x="131" y="0"/>
                  <a:pt x="149" y="7"/>
                  <a:pt x="162" y="20"/>
                </a:cubicBezTo>
                <a:lnTo>
                  <a:pt x="168" y="27"/>
                </a:lnTo>
                <a:lnTo>
                  <a:pt x="168" y="27"/>
                </a:lnTo>
                <a:cubicBezTo>
                  <a:pt x="181" y="40"/>
                  <a:pt x="189" y="58"/>
                  <a:pt x="189" y="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2"/>
          <p:cNvSpPr>
            <a:spLocks noChangeArrowheads="1"/>
          </p:cNvSpPr>
          <p:nvPr/>
        </p:nvSpPr>
        <p:spPr bwMode="auto">
          <a:xfrm>
            <a:off x="14579261" y="9886050"/>
            <a:ext cx="841943" cy="644997"/>
          </a:xfrm>
          <a:custGeom>
            <a:avLst/>
            <a:gdLst>
              <a:gd name="T0" fmla="*/ 751 w 756"/>
              <a:gd name="T1" fmla="*/ 326 h 578"/>
              <a:gd name="T2" fmla="*/ 751 w 756"/>
              <a:gd name="T3" fmla="*/ 326 h 578"/>
              <a:gd name="T4" fmla="*/ 745 w 756"/>
              <a:gd name="T5" fmla="*/ 319 h 578"/>
              <a:gd name="T6" fmla="*/ 745 w 756"/>
              <a:gd name="T7" fmla="*/ 319 h 578"/>
              <a:gd name="T8" fmla="*/ 573 w 756"/>
              <a:gd name="T9" fmla="*/ 137 h 578"/>
              <a:gd name="T10" fmla="*/ 573 w 756"/>
              <a:gd name="T11" fmla="*/ 137 h 578"/>
              <a:gd name="T12" fmla="*/ 204 w 756"/>
              <a:gd name="T13" fmla="*/ 2 h 578"/>
              <a:gd name="T14" fmla="*/ 204 w 756"/>
              <a:gd name="T15" fmla="*/ 2 h 578"/>
              <a:gd name="T16" fmla="*/ 23 w 756"/>
              <a:gd name="T17" fmla="*/ 36 h 578"/>
              <a:gd name="T18" fmla="*/ 23 w 756"/>
              <a:gd name="T19" fmla="*/ 36 h 578"/>
              <a:gd name="T20" fmla="*/ 6 w 756"/>
              <a:gd name="T21" fmla="*/ 73 h 578"/>
              <a:gd name="T22" fmla="*/ 6 w 756"/>
              <a:gd name="T23" fmla="*/ 73 h 578"/>
              <a:gd name="T24" fmla="*/ 43 w 756"/>
              <a:gd name="T25" fmla="*/ 90 h 578"/>
              <a:gd name="T26" fmla="*/ 43 w 756"/>
              <a:gd name="T27" fmla="*/ 90 h 578"/>
              <a:gd name="T28" fmla="*/ 204 w 756"/>
              <a:gd name="T29" fmla="*/ 59 h 578"/>
              <a:gd name="T30" fmla="*/ 204 w 756"/>
              <a:gd name="T31" fmla="*/ 59 h 578"/>
              <a:gd name="T32" fmla="*/ 210 w 756"/>
              <a:gd name="T33" fmla="*/ 59 h 578"/>
              <a:gd name="T34" fmla="*/ 210 w 756"/>
              <a:gd name="T35" fmla="*/ 59 h 578"/>
              <a:gd name="T36" fmla="*/ 689 w 756"/>
              <a:gd name="T37" fmla="*/ 340 h 578"/>
              <a:gd name="T38" fmla="*/ 689 w 756"/>
              <a:gd name="T39" fmla="*/ 340 h 578"/>
              <a:gd name="T40" fmla="*/ 498 w 756"/>
              <a:gd name="T41" fmla="*/ 525 h 578"/>
              <a:gd name="T42" fmla="*/ 498 w 756"/>
              <a:gd name="T43" fmla="*/ 525 h 578"/>
              <a:gd name="T44" fmla="*/ 490 w 756"/>
              <a:gd name="T45" fmla="*/ 565 h 578"/>
              <a:gd name="T46" fmla="*/ 490 w 756"/>
              <a:gd name="T47" fmla="*/ 565 h 578"/>
              <a:gd name="T48" fmla="*/ 514 w 756"/>
              <a:gd name="T49" fmla="*/ 577 h 578"/>
              <a:gd name="T50" fmla="*/ 514 w 756"/>
              <a:gd name="T51" fmla="*/ 577 h 578"/>
              <a:gd name="T52" fmla="*/ 530 w 756"/>
              <a:gd name="T53" fmla="*/ 572 h 578"/>
              <a:gd name="T54" fmla="*/ 530 w 756"/>
              <a:gd name="T55" fmla="*/ 572 h 578"/>
              <a:gd name="T56" fmla="*/ 749 w 756"/>
              <a:gd name="T57" fmla="*/ 356 h 578"/>
              <a:gd name="T58" fmla="*/ 749 w 756"/>
              <a:gd name="T59" fmla="*/ 356 h 578"/>
              <a:gd name="T60" fmla="*/ 751 w 756"/>
              <a:gd name="T61" fmla="*/ 326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56" h="578">
                <a:moveTo>
                  <a:pt x="751" y="326"/>
                </a:moveTo>
                <a:lnTo>
                  <a:pt x="751" y="326"/>
                </a:lnTo>
                <a:cubicBezTo>
                  <a:pt x="749" y="323"/>
                  <a:pt x="747" y="320"/>
                  <a:pt x="745" y="319"/>
                </a:cubicBezTo>
                <a:lnTo>
                  <a:pt x="745" y="319"/>
                </a:lnTo>
                <a:cubicBezTo>
                  <a:pt x="695" y="249"/>
                  <a:pt x="635" y="187"/>
                  <a:pt x="573" y="137"/>
                </a:cubicBezTo>
                <a:lnTo>
                  <a:pt x="573" y="137"/>
                </a:lnTo>
                <a:cubicBezTo>
                  <a:pt x="456" y="46"/>
                  <a:pt x="332" y="0"/>
                  <a:pt x="204" y="2"/>
                </a:cubicBezTo>
                <a:lnTo>
                  <a:pt x="204" y="2"/>
                </a:lnTo>
                <a:cubicBezTo>
                  <a:pt x="143" y="2"/>
                  <a:pt x="82" y="14"/>
                  <a:pt x="23" y="36"/>
                </a:cubicBezTo>
                <a:lnTo>
                  <a:pt x="23" y="36"/>
                </a:lnTo>
                <a:cubicBezTo>
                  <a:pt x="8" y="42"/>
                  <a:pt x="0" y="59"/>
                  <a:pt x="6" y="73"/>
                </a:cubicBezTo>
                <a:lnTo>
                  <a:pt x="6" y="73"/>
                </a:lnTo>
                <a:cubicBezTo>
                  <a:pt x="12" y="88"/>
                  <a:pt x="28" y="95"/>
                  <a:pt x="43" y="90"/>
                </a:cubicBezTo>
                <a:lnTo>
                  <a:pt x="43" y="90"/>
                </a:lnTo>
                <a:cubicBezTo>
                  <a:pt x="96" y="70"/>
                  <a:pt x="150" y="59"/>
                  <a:pt x="204" y="59"/>
                </a:cubicBezTo>
                <a:lnTo>
                  <a:pt x="204" y="59"/>
                </a:lnTo>
                <a:cubicBezTo>
                  <a:pt x="206" y="59"/>
                  <a:pt x="208" y="59"/>
                  <a:pt x="210" y="59"/>
                </a:cubicBezTo>
                <a:lnTo>
                  <a:pt x="210" y="59"/>
                </a:lnTo>
                <a:cubicBezTo>
                  <a:pt x="447" y="59"/>
                  <a:pt x="616" y="243"/>
                  <a:pt x="689" y="340"/>
                </a:cubicBezTo>
                <a:lnTo>
                  <a:pt x="689" y="340"/>
                </a:lnTo>
                <a:cubicBezTo>
                  <a:pt x="633" y="414"/>
                  <a:pt x="567" y="478"/>
                  <a:pt x="498" y="525"/>
                </a:cubicBezTo>
                <a:lnTo>
                  <a:pt x="498" y="525"/>
                </a:lnTo>
                <a:cubicBezTo>
                  <a:pt x="484" y="534"/>
                  <a:pt x="481" y="552"/>
                  <a:pt x="490" y="565"/>
                </a:cubicBezTo>
                <a:lnTo>
                  <a:pt x="490" y="565"/>
                </a:lnTo>
                <a:cubicBezTo>
                  <a:pt x="495" y="573"/>
                  <a:pt x="505" y="577"/>
                  <a:pt x="514" y="577"/>
                </a:cubicBezTo>
                <a:lnTo>
                  <a:pt x="514" y="577"/>
                </a:lnTo>
                <a:cubicBezTo>
                  <a:pt x="519" y="577"/>
                  <a:pt x="525" y="576"/>
                  <a:pt x="530" y="572"/>
                </a:cubicBezTo>
                <a:lnTo>
                  <a:pt x="530" y="572"/>
                </a:lnTo>
                <a:cubicBezTo>
                  <a:pt x="610" y="518"/>
                  <a:pt x="686" y="444"/>
                  <a:pt x="749" y="356"/>
                </a:cubicBezTo>
                <a:lnTo>
                  <a:pt x="749" y="356"/>
                </a:lnTo>
                <a:cubicBezTo>
                  <a:pt x="755" y="347"/>
                  <a:pt x="755" y="336"/>
                  <a:pt x="751" y="3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83"/>
          <p:cNvSpPr>
            <a:spLocks noChangeArrowheads="1"/>
          </p:cNvSpPr>
          <p:nvPr/>
        </p:nvSpPr>
        <p:spPr bwMode="auto">
          <a:xfrm>
            <a:off x="14677734" y="10014065"/>
            <a:ext cx="384045" cy="374198"/>
          </a:xfrm>
          <a:custGeom>
            <a:avLst/>
            <a:gdLst>
              <a:gd name="T0" fmla="*/ 283 w 342"/>
              <a:gd name="T1" fmla="*/ 330 h 334"/>
              <a:gd name="T2" fmla="*/ 283 w 342"/>
              <a:gd name="T3" fmla="*/ 330 h 334"/>
              <a:gd name="T4" fmla="*/ 295 w 342"/>
              <a:gd name="T5" fmla="*/ 333 h 334"/>
              <a:gd name="T6" fmla="*/ 295 w 342"/>
              <a:gd name="T7" fmla="*/ 333 h 334"/>
              <a:gd name="T8" fmla="*/ 321 w 342"/>
              <a:gd name="T9" fmla="*/ 316 h 334"/>
              <a:gd name="T10" fmla="*/ 321 w 342"/>
              <a:gd name="T11" fmla="*/ 316 h 334"/>
              <a:gd name="T12" fmla="*/ 341 w 342"/>
              <a:gd name="T13" fmla="*/ 224 h 334"/>
              <a:gd name="T14" fmla="*/ 341 w 342"/>
              <a:gd name="T15" fmla="*/ 224 h 334"/>
              <a:gd name="T16" fmla="*/ 117 w 342"/>
              <a:gd name="T17" fmla="*/ 0 h 334"/>
              <a:gd name="T18" fmla="*/ 117 w 342"/>
              <a:gd name="T19" fmla="*/ 0 h 334"/>
              <a:gd name="T20" fmla="*/ 20 w 342"/>
              <a:gd name="T21" fmla="*/ 22 h 334"/>
              <a:gd name="T22" fmla="*/ 20 w 342"/>
              <a:gd name="T23" fmla="*/ 22 h 334"/>
              <a:gd name="T24" fmla="*/ 7 w 342"/>
              <a:gd name="T25" fmla="*/ 60 h 334"/>
              <a:gd name="T26" fmla="*/ 7 w 342"/>
              <a:gd name="T27" fmla="*/ 60 h 334"/>
              <a:gd name="T28" fmla="*/ 45 w 342"/>
              <a:gd name="T29" fmla="*/ 73 h 334"/>
              <a:gd name="T30" fmla="*/ 45 w 342"/>
              <a:gd name="T31" fmla="*/ 73 h 334"/>
              <a:gd name="T32" fmla="*/ 117 w 342"/>
              <a:gd name="T33" fmla="*/ 58 h 334"/>
              <a:gd name="T34" fmla="*/ 117 w 342"/>
              <a:gd name="T35" fmla="*/ 58 h 334"/>
              <a:gd name="T36" fmla="*/ 283 w 342"/>
              <a:gd name="T37" fmla="*/ 224 h 334"/>
              <a:gd name="T38" fmla="*/ 283 w 342"/>
              <a:gd name="T39" fmla="*/ 224 h 334"/>
              <a:gd name="T40" fmla="*/ 269 w 342"/>
              <a:gd name="T41" fmla="*/ 292 h 334"/>
              <a:gd name="T42" fmla="*/ 269 w 342"/>
              <a:gd name="T43" fmla="*/ 292 h 334"/>
              <a:gd name="T44" fmla="*/ 283 w 342"/>
              <a:gd name="T45" fmla="*/ 33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2" h="334">
                <a:moveTo>
                  <a:pt x="283" y="330"/>
                </a:moveTo>
                <a:lnTo>
                  <a:pt x="283" y="330"/>
                </a:lnTo>
                <a:cubicBezTo>
                  <a:pt x="287" y="332"/>
                  <a:pt x="291" y="333"/>
                  <a:pt x="295" y="333"/>
                </a:cubicBezTo>
                <a:lnTo>
                  <a:pt x="295" y="333"/>
                </a:lnTo>
                <a:cubicBezTo>
                  <a:pt x="306" y="333"/>
                  <a:pt x="316" y="327"/>
                  <a:pt x="321" y="316"/>
                </a:cubicBezTo>
                <a:lnTo>
                  <a:pt x="321" y="316"/>
                </a:lnTo>
                <a:cubicBezTo>
                  <a:pt x="334" y="287"/>
                  <a:pt x="341" y="256"/>
                  <a:pt x="341" y="224"/>
                </a:cubicBezTo>
                <a:lnTo>
                  <a:pt x="341" y="224"/>
                </a:lnTo>
                <a:cubicBezTo>
                  <a:pt x="341" y="100"/>
                  <a:pt x="241" y="0"/>
                  <a:pt x="117" y="0"/>
                </a:cubicBezTo>
                <a:lnTo>
                  <a:pt x="117" y="0"/>
                </a:lnTo>
                <a:cubicBezTo>
                  <a:pt x="83" y="0"/>
                  <a:pt x="50" y="7"/>
                  <a:pt x="20" y="22"/>
                </a:cubicBezTo>
                <a:lnTo>
                  <a:pt x="20" y="22"/>
                </a:lnTo>
                <a:cubicBezTo>
                  <a:pt x="6" y="29"/>
                  <a:pt x="0" y="46"/>
                  <a:pt x="7" y="60"/>
                </a:cubicBezTo>
                <a:lnTo>
                  <a:pt x="7" y="60"/>
                </a:lnTo>
                <a:cubicBezTo>
                  <a:pt x="14" y="75"/>
                  <a:pt x="31" y="81"/>
                  <a:pt x="45" y="73"/>
                </a:cubicBezTo>
                <a:lnTo>
                  <a:pt x="45" y="73"/>
                </a:lnTo>
                <a:cubicBezTo>
                  <a:pt x="68" y="63"/>
                  <a:pt x="92" y="58"/>
                  <a:pt x="117" y="58"/>
                </a:cubicBezTo>
                <a:lnTo>
                  <a:pt x="117" y="58"/>
                </a:lnTo>
                <a:cubicBezTo>
                  <a:pt x="209" y="58"/>
                  <a:pt x="283" y="132"/>
                  <a:pt x="283" y="224"/>
                </a:cubicBezTo>
                <a:lnTo>
                  <a:pt x="283" y="224"/>
                </a:lnTo>
                <a:cubicBezTo>
                  <a:pt x="283" y="248"/>
                  <a:pt x="278" y="271"/>
                  <a:pt x="269" y="292"/>
                </a:cubicBezTo>
                <a:lnTo>
                  <a:pt x="269" y="292"/>
                </a:lnTo>
                <a:cubicBezTo>
                  <a:pt x="263" y="307"/>
                  <a:pt x="269" y="324"/>
                  <a:pt x="283" y="3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84"/>
          <p:cNvSpPr>
            <a:spLocks noChangeArrowheads="1"/>
          </p:cNvSpPr>
          <p:nvPr/>
        </p:nvSpPr>
        <p:spPr bwMode="auto">
          <a:xfrm>
            <a:off x="14205063" y="9767882"/>
            <a:ext cx="1102899" cy="989653"/>
          </a:xfrm>
          <a:custGeom>
            <a:avLst/>
            <a:gdLst>
              <a:gd name="T0" fmla="*/ 551 w 989"/>
              <a:gd name="T1" fmla="*/ 725 h 888"/>
              <a:gd name="T2" fmla="*/ 551 w 989"/>
              <a:gd name="T3" fmla="*/ 725 h 888"/>
              <a:gd name="T4" fmla="*/ 66 w 989"/>
              <a:gd name="T5" fmla="*/ 445 h 888"/>
              <a:gd name="T6" fmla="*/ 66 w 989"/>
              <a:gd name="T7" fmla="*/ 445 h 888"/>
              <a:gd name="T8" fmla="*/ 294 w 989"/>
              <a:gd name="T9" fmla="*/ 236 h 888"/>
              <a:gd name="T10" fmla="*/ 366 w 989"/>
              <a:gd name="T11" fmla="*/ 309 h 888"/>
              <a:gd name="T12" fmla="*/ 366 w 989"/>
              <a:gd name="T13" fmla="*/ 309 h 888"/>
              <a:gd name="T14" fmla="*/ 319 w 989"/>
              <a:gd name="T15" fmla="*/ 445 h 888"/>
              <a:gd name="T16" fmla="*/ 319 w 989"/>
              <a:gd name="T17" fmla="*/ 445 h 888"/>
              <a:gd name="T18" fmla="*/ 543 w 989"/>
              <a:gd name="T19" fmla="*/ 669 h 888"/>
              <a:gd name="T20" fmla="*/ 543 w 989"/>
              <a:gd name="T21" fmla="*/ 669 h 888"/>
              <a:gd name="T22" fmla="*/ 680 w 989"/>
              <a:gd name="T23" fmla="*/ 622 h 888"/>
              <a:gd name="T24" fmla="*/ 740 w 989"/>
              <a:gd name="T25" fmla="*/ 683 h 888"/>
              <a:gd name="T26" fmla="*/ 740 w 989"/>
              <a:gd name="T27" fmla="*/ 683 h 888"/>
              <a:gd name="T28" fmla="*/ 551 w 989"/>
              <a:gd name="T29" fmla="*/ 725 h 888"/>
              <a:gd name="T30" fmla="*/ 407 w 989"/>
              <a:gd name="T31" fmla="*/ 349 h 888"/>
              <a:gd name="T32" fmla="*/ 639 w 989"/>
              <a:gd name="T33" fmla="*/ 581 h 888"/>
              <a:gd name="T34" fmla="*/ 639 w 989"/>
              <a:gd name="T35" fmla="*/ 581 h 888"/>
              <a:gd name="T36" fmla="*/ 543 w 989"/>
              <a:gd name="T37" fmla="*/ 612 h 888"/>
              <a:gd name="T38" fmla="*/ 543 w 989"/>
              <a:gd name="T39" fmla="*/ 612 h 888"/>
              <a:gd name="T40" fmla="*/ 376 w 989"/>
              <a:gd name="T41" fmla="*/ 445 h 888"/>
              <a:gd name="T42" fmla="*/ 376 w 989"/>
              <a:gd name="T43" fmla="*/ 445 h 888"/>
              <a:gd name="T44" fmla="*/ 407 w 989"/>
              <a:gd name="T45" fmla="*/ 349 h 888"/>
              <a:gd name="T46" fmla="*/ 150 w 989"/>
              <a:gd name="T47" fmla="*/ 11 h 888"/>
              <a:gd name="T48" fmla="*/ 150 w 989"/>
              <a:gd name="T49" fmla="*/ 11 h 888"/>
              <a:gd name="T50" fmla="*/ 110 w 989"/>
              <a:gd name="T51" fmla="*/ 11 h 888"/>
              <a:gd name="T52" fmla="*/ 110 w 989"/>
              <a:gd name="T53" fmla="*/ 11 h 888"/>
              <a:gd name="T54" fmla="*/ 110 w 989"/>
              <a:gd name="T55" fmla="*/ 52 h 888"/>
              <a:gd name="T56" fmla="*/ 252 w 989"/>
              <a:gd name="T57" fmla="*/ 195 h 888"/>
              <a:gd name="T58" fmla="*/ 252 w 989"/>
              <a:gd name="T59" fmla="*/ 195 h 888"/>
              <a:gd name="T60" fmla="*/ 101 w 989"/>
              <a:gd name="T61" fmla="*/ 316 h 888"/>
              <a:gd name="T62" fmla="*/ 101 w 989"/>
              <a:gd name="T63" fmla="*/ 316 h 888"/>
              <a:gd name="T64" fmla="*/ 7 w 989"/>
              <a:gd name="T65" fmla="*/ 428 h 888"/>
              <a:gd name="T66" fmla="*/ 7 w 989"/>
              <a:gd name="T67" fmla="*/ 428 h 888"/>
              <a:gd name="T68" fmla="*/ 5 w 989"/>
              <a:gd name="T69" fmla="*/ 458 h 888"/>
              <a:gd name="T70" fmla="*/ 5 w 989"/>
              <a:gd name="T71" fmla="*/ 458 h 888"/>
              <a:gd name="T72" fmla="*/ 10 w 989"/>
              <a:gd name="T73" fmla="*/ 466 h 888"/>
              <a:gd name="T74" fmla="*/ 10 w 989"/>
              <a:gd name="T75" fmla="*/ 466 h 888"/>
              <a:gd name="T76" fmla="*/ 183 w 989"/>
              <a:gd name="T77" fmla="*/ 647 h 888"/>
              <a:gd name="T78" fmla="*/ 183 w 989"/>
              <a:gd name="T79" fmla="*/ 647 h 888"/>
              <a:gd name="T80" fmla="*/ 546 w 989"/>
              <a:gd name="T81" fmla="*/ 782 h 888"/>
              <a:gd name="T82" fmla="*/ 546 w 989"/>
              <a:gd name="T83" fmla="*/ 782 h 888"/>
              <a:gd name="T84" fmla="*/ 552 w 989"/>
              <a:gd name="T85" fmla="*/ 782 h 888"/>
              <a:gd name="T86" fmla="*/ 552 w 989"/>
              <a:gd name="T87" fmla="*/ 782 h 888"/>
              <a:gd name="T88" fmla="*/ 783 w 989"/>
              <a:gd name="T89" fmla="*/ 726 h 888"/>
              <a:gd name="T90" fmla="*/ 936 w 989"/>
              <a:gd name="T91" fmla="*/ 879 h 888"/>
              <a:gd name="T92" fmla="*/ 936 w 989"/>
              <a:gd name="T93" fmla="*/ 879 h 888"/>
              <a:gd name="T94" fmla="*/ 956 w 989"/>
              <a:gd name="T95" fmla="*/ 887 h 888"/>
              <a:gd name="T96" fmla="*/ 956 w 989"/>
              <a:gd name="T97" fmla="*/ 887 h 888"/>
              <a:gd name="T98" fmla="*/ 977 w 989"/>
              <a:gd name="T99" fmla="*/ 879 h 888"/>
              <a:gd name="T100" fmla="*/ 977 w 989"/>
              <a:gd name="T101" fmla="*/ 879 h 888"/>
              <a:gd name="T102" fmla="*/ 977 w 989"/>
              <a:gd name="T103" fmla="*/ 838 h 888"/>
              <a:gd name="T104" fmla="*/ 150 w 989"/>
              <a:gd name="T105" fmla="*/ 11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89" h="888">
                <a:moveTo>
                  <a:pt x="551" y="725"/>
                </a:moveTo>
                <a:lnTo>
                  <a:pt x="551" y="725"/>
                </a:lnTo>
                <a:cubicBezTo>
                  <a:pt x="311" y="728"/>
                  <a:pt x="139" y="541"/>
                  <a:pt x="66" y="445"/>
                </a:cubicBezTo>
                <a:lnTo>
                  <a:pt x="66" y="445"/>
                </a:lnTo>
                <a:cubicBezTo>
                  <a:pt x="132" y="357"/>
                  <a:pt x="212" y="285"/>
                  <a:pt x="294" y="236"/>
                </a:cubicBezTo>
                <a:lnTo>
                  <a:pt x="366" y="309"/>
                </a:lnTo>
                <a:lnTo>
                  <a:pt x="366" y="309"/>
                </a:lnTo>
                <a:cubicBezTo>
                  <a:pt x="335" y="348"/>
                  <a:pt x="319" y="395"/>
                  <a:pt x="319" y="445"/>
                </a:cubicBezTo>
                <a:lnTo>
                  <a:pt x="319" y="445"/>
                </a:lnTo>
                <a:cubicBezTo>
                  <a:pt x="319" y="568"/>
                  <a:pt x="420" y="669"/>
                  <a:pt x="543" y="669"/>
                </a:cubicBezTo>
                <a:lnTo>
                  <a:pt x="543" y="669"/>
                </a:lnTo>
                <a:cubicBezTo>
                  <a:pt x="593" y="669"/>
                  <a:pt x="641" y="653"/>
                  <a:pt x="680" y="622"/>
                </a:cubicBezTo>
                <a:lnTo>
                  <a:pt x="740" y="683"/>
                </a:lnTo>
                <a:lnTo>
                  <a:pt x="740" y="683"/>
                </a:lnTo>
                <a:cubicBezTo>
                  <a:pt x="678" y="710"/>
                  <a:pt x="615" y="724"/>
                  <a:pt x="551" y="725"/>
                </a:cubicBezTo>
                <a:close/>
                <a:moveTo>
                  <a:pt x="407" y="349"/>
                </a:moveTo>
                <a:lnTo>
                  <a:pt x="639" y="581"/>
                </a:lnTo>
                <a:lnTo>
                  <a:pt x="639" y="581"/>
                </a:lnTo>
                <a:cubicBezTo>
                  <a:pt x="611" y="601"/>
                  <a:pt x="578" y="612"/>
                  <a:pt x="543" y="612"/>
                </a:cubicBezTo>
                <a:lnTo>
                  <a:pt x="543" y="612"/>
                </a:lnTo>
                <a:cubicBezTo>
                  <a:pt x="451" y="612"/>
                  <a:pt x="376" y="537"/>
                  <a:pt x="376" y="445"/>
                </a:cubicBezTo>
                <a:lnTo>
                  <a:pt x="376" y="445"/>
                </a:lnTo>
                <a:cubicBezTo>
                  <a:pt x="376" y="411"/>
                  <a:pt x="387" y="377"/>
                  <a:pt x="407" y="349"/>
                </a:cubicBezTo>
                <a:close/>
                <a:moveTo>
                  <a:pt x="150" y="11"/>
                </a:moveTo>
                <a:lnTo>
                  <a:pt x="150" y="11"/>
                </a:lnTo>
                <a:cubicBezTo>
                  <a:pt x="139" y="0"/>
                  <a:pt x="120" y="0"/>
                  <a:pt x="110" y="11"/>
                </a:cubicBezTo>
                <a:lnTo>
                  <a:pt x="110" y="11"/>
                </a:lnTo>
                <a:cubicBezTo>
                  <a:pt x="98" y="22"/>
                  <a:pt x="98" y="40"/>
                  <a:pt x="110" y="52"/>
                </a:cubicBezTo>
                <a:lnTo>
                  <a:pt x="252" y="195"/>
                </a:lnTo>
                <a:lnTo>
                  <a:pt x="252" y="195"/>
                </a:lnTo>
                <a:cubicBezTo>
                  <a:pt x="199" y="227"/>
                  <a:pt x="149" y="268"/>
                  <a:pt x="101" y="316"/>
                </a:cubicBezTo>
                <a:lnTo>
                  <a:pt x="101" y="316"/>
                </a:lnTo>
                <a:cubicBezTo>
                  <a:pt x="67" y="351"/>
                  <a:pt x="35" y="389"/>
                  <a:pt x="7" y="428"/>
                </a:cubicBezTo>
                <a:lnTo>
                  <a:pt x="7" y="428"/>
                </a:lnTo>
                <a:cubicBezTo>
                  <a:pt x="1" y="437"/>
                  <a:pt x="0" y="448"/>
                  <a:pt x="5" y="458"/>
                </a:cubicBezTo>
                <a:lnTo>
                  <a:pt x="5" y="458"/>
                </a:lnTo>
                <a:cubicBezTo>
                  <a:pt x="6" y="461"/>
                  <a:pt x="8" y="464"/>
                  <a:pt x="10" y="466"/>
                </a:cubicBezTo>
                <a:lnTo>
                  <a:pt x="10" y="466"/>
                </a:lnTo>
                <a:cubicBezTo>
                  <a:pt x="60" y="535"/>
                  <a:pt x="120" y="598"/>
                  <a:pt x="183" y="647"/>
                </a:cubicBezTo>
                <a:lnTo>
                  <a:pt x="183" y="647"/>
                </a:lnTo>
                <a:cubicBezTo>
                  <a:pt x="298" y="737"/>
                  <a:pt x="420" y="782"/>
                  <a:pt x="546" y="782"/>
                </a:cubicBezTo>
                <a:lnTo>
                  <a:pt x="546" y="782"/>
                </a:lnTo>
                <a:cubicBezTo>
                  <a:pt x="547" y="782"/>
                  <a:pt x="549" y="782"/>
                  <a:pt x="552" y="782"/>
                </a:cubicBezTo>
                <a:lnTo>
                  <a:pt x="552" y="782"/>
                </a:lnTo>
                <a:cubicBezTo>
                  <a:pt x="630" y="782"/>
                  <a:pt x="708" y="763"/>
                  <a:pt x="783" y="726"/>
                </a:cubicBezTo>
                <a:lnTo>
                  <a:pt x="936" y="879"/>
                </a:lnTo>
                <a:lnTo>
                  <a:pt x="936" y="879"/>
                </a:lnTo>
                <a:cubicBezTo>
                  <a:pt x="942" y="884"/>
                  <a:pt x="949" y="887"/>
                  <a:pt x="956" y="887"/>
                </a:cubicBezTo>
                <a:lnTo>
                  <a:pt x="956" y="887"/>
                </a:lnTo>
                <a:cubicBezTo>
                  <a:pt x="964" y="887"/>
                  <a:pt x="971" y="884"/>
                  <a:pt x="977" y="879"/>
                </a:cubicBezTo>
                <a:lnTo>
                  <a:pt x="977" y="879"/>
                </a:lnTo>
                <a:cubicBezTo>
                  <a:pt x="988" y="867"/>
                  <a:pt x="988" y="850"/>
                  <a:pt x="977" y="838"/>
                </a:cubicBezTo>
                <a:lnTo>
                  <a:pt x="150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85"/>
          <p:cNvSpPr>
            <a:spLocks noChangeArrowheads="1"/>
          </p:cNvSpPr>
          <p:nvPr/>
        </p:nvSpPr>
        <p:spPr bwMode="auto">
          <a:xfrm>
            <a:off x="9114004" y="9807272"/>
            <a:ext cx="448051" cy="448051"/>
          </a:xfrm>
          <a:custGeom>
            <a:avLst/>
            <a:gdLst>
              <a:gd name="T0" fmla="*/ 201 w 403"/>
              <a:gd name="T1" fmla="*/ 70 h 403"/>
              <a:gd name="T2" fmla="*/ 201 w 403"/>
              <a:gd name="T3" fmla="*/ 70 h 403"/>
              <a:gd name="T4" fmla="*/ 70 w 403"/>
              <a:gd name="T5" fmla="*/ 201 h 403"/>
              <a:gd name="T6" fmla="*/ 70 w 403"/>
              <a:gd name="T7" fmla="*/ 201 h 403"/>
              <a:gd name="T8" fmla="*/ 201 w 403"/>
              <a:gd name="T9" fmla="*/ 332 h 403"/>
              <a:gd name="T10" fmla="*/ 201 w 403"/>
              <a:gd name="T11" fmla="*/ 332 h 403"/>
              <a:gd name="T12" fmla="*/ 332 w 403"/>
              <a:gd name="T13" fmla="*/ 201 h 403"/>
              <a:gd name="T14" fmla="*/ 332 w 403"/>
              <a:gd name="T15" fmla="*/ 201 h 403"/>
              <a:gd name="T16" fmla="*/ 201 w 403"/>
              <a:gd name="T17" fmla="*/ 70 h 403"/>
              <a:gd name="T18" fmla="*/ 201 w 403"/>
              <a:gd name="T19" fmla="*/ 402 h 403"/>
              <a:gd name="T20" fmla="*/ 201 w 403"/>
              <a:gd name="T21" fmla="*/ 402 h 403"/>
              <a:gd name="T22" fmla="*/ 0 w 403"/>
              <a:gd name="T23" fmla="*/ 201 h 403"/>
              <a:gd name="T24" fmla="*/ 0 w 403"/>
              <a:gd name="T25" fmla="*/ 201 h 403"/>
              <a:gd name="T26" fmla="*/ 201 w 403"/>
              <a:gd name="T27" fmla="*/ 0 h 403"/>
              <a:gd name="T28" fmla="*/ 201 w 403"/>
              <a:gd name="T29" fmla="*/ 0 h 403"/>
              <a:gd name="T30" fmla="*/ 402 w 403"/>
              <a:gd name="T31" fmla="*/ 201 h 403"/>
              <a:gd name="T32" fmla="*/ 402 w 403"/>
              <a:gd name="T33" fmla="*/ 201 h 403"/>
              <a:gd name="T34" fmla="*/ 201 w 403"/>
              <a:gd name="T35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403">
                <a:moveTo>
                  <a:pt x="201" y="70"/>
                </a:moveTo>
                <a:lnTo>
                  <a:pt x="201" y="70"/>
                </a:lnTo>
                <a:cubicBezTo>
                  <a:pt x="129" y="70"/>
                  <a:pt x="70" y="129"/>
                  <a:pt x="70" y="201"/>
                </a:cubicBezTo>
                <a:lnTo>
                  <a:pt x="70" y="201"/>
                </a:lnTo>
                <a:cubicBezTo>
                  <a:pt x="70" y="273"/>
                  <a:pt x="129" y="332"/>
                  <a:pt x="201" y="332"/>
                </a:cubicBezTo>
                <a:lnTo>
                  <a:pt x="201" y="332"/>
                </a:lnTo>
                <a:cubicBezTo>
                  <a:pt x="273" y="332"/>
                  <a:pt x="332" y="273"/>
                  <a:pt x="332" y="201"/>
                </a:cubicBezTo>
                <a:lnTo>
                  <a:pt x="332" y="201"/>
                </a:lnTo>
                <a:cubicBezTo>
                  <a:pt x="332" y="129"/>
                  <a:pt x="273" y="70"/>
                  <a:pt x="201" y="70"/>
                </a:cubicBezTo>
                <a:close/>
                <a:moveTo>
                  <a:pt x="201" y="402"/>
                </a:moveTo>
                <a:lnTo>
                  <a:pt x="201" y="402"/>
                </a:lnTo>
                <a:cubicBezTo>
                  <a:pt x="90" y="402"/>
                  <a:pt x="0" y="312"/>
                  <a:pt x="0" y="201"/>
                </a:cubicBezTo>
                <a:lnTo>
                  <a:pt x="0" y="201"/>
                </a:lnTo>
                <a:cubicBezTo>
                  <a:pt x="0" y="91"/>
                  <a:pt x="90" y="0"/>
                  <a:pt x="201" y="0"/>
                </a:cubicBezTo>
                <a:lnTo>
                  <a:pt x="201" y="0"/>
                </a:lnTo>
                <a:cubicBezTo>
                  <a:pt x="311" y="0"/>
                  <a:pt x="402" y="91"/>
                  <a:pt x="402" y="201"/>
                </a:cubicBezTo>
                <a:lnTo>
                  <a:pt x="402" y="201"/>
                </a:lnTo>
                <a:cubicBezTo>
                  <a:pt x="402" y="312"/>
                  <a:pt x="311" y="402"/>
                  <a:pt x="201" y="4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86"/>
          <p:cNvSpPr>
            <a:spLocks noChangeArrowheads="1"/>
          </p:cNvSpPr>
          <p:nvPr/>
        </p:nvSpPr>
        <p:spPr bwMode="auto">
          <a:xfrm>
            <a:off x="8956447" y="10294712"/>
            <a:ext cx="758243" cy="428360"/>
          </a:xfrm>
          <a:custGeom>
            <a:avLst/>
            <a:gdLst>
              <a:gd name="T0" fmla="*/ 71 w 681"/>
              <a:gd name="T1" fmla="*/ 311 h 382"/>
              <a:gd name="T2" fmla="*/ 610 w 681"/>
              <a:gd name="T3" fmla="*/ 311 h 382"/>
              <a:gd name="T4" fmla="*/ 610 w 681"/>
              <a:gd name="T5" fmla="*/ 311 h 382"/>
              <a:gd name="T6" fmla="*/ 610 w 681"/>
              <a:gd name="T7" fmla="*/ 204 h 382"/>
              <a:gd name="T8" fmla="*/ 610 w 681"/>
              <a:gd name="T9" fmla="*/ 204 h 382"/>
              <a:gd name="T10" fmla="*/ 577 w 681"/>
              <a:gd name="T11" fmla="*/ 142 h 382"/>
              <a:gd name="T12" fmla="*/ 577 w 681"/>
              <a:gd name="T13" fmla="*/ 142 h 382"/>
              <a:gd name="T14" fmla="*/ 340 w 681"/>
              <a:gd name="T15" fmla="*/ 70 h 382"/>
              <a:gd name="T16" fmla="*/ 340 w 681"/>
              <a:gd name="T17" fmla="*/ 70 h 382"/>
              <a:gd name="T18" fmla="*/ 104 w 681"/>
              <a:gd name="T19" fmla="*/ 141 h 382"/>
              <a:gd name="T20" fmla="*/ 104 w 681"/>
              <a:gd name="T21" fmla="*/ 141 h 382"/>
              <a:gd name="T22" fmla="*/ 71 w 681"/>
              <a:gd name="T23" fmla="*/ 205 h 382"/>
              <a:gd name="T24" fmla="*/ 71 w 681"/>
              <a:gd name="T25" fmla="*/ 311 h 382"/>
              <a:gd name="T26" fmla="*/ 645 w 681"/>
              <a:gd name="T27" fmla="*/ 381 h 382"/>
              <a:gd name="T28" fmla="*/ 36 w 681"/>
              <a:gd name="T29" fmla="*/ 381 h 382"/>
              <a:gd name="T30" fmla="*/ 36 w 681"/>
              <a:gd name="T31" fmla="*/ 381 h 382"/>
              <a:gd name="T32" fmla="*/ 0 w 681"/>
              <a:gd name="T33" fmla="*/ 346 h 382"/>
              <a:gd name="T34" fmla="*/ 0 w 681"/>
              <a:gd name="T35" fmla="*/ 205 h 382"/>
              <a:gd name="T36" fmla="*/ 0 w 681"/>
              <a:gd name="T37" fmla="*/ 205 h 382"/>
              <a:gd name="T38" fmla="*/ 64 w 681"/>
              <a:gd name="T39" fmla="*/ 83 h 382"/>
              <a:gd name="T40" fmla="*/ 64 w 681"/>
              <a:gd name="T41" fmla="*/ 83 h 382"/>
              <a:gd name="T42" fmla="*/ 340 w 681"/>
              <a:gd name="T43" fmla="*/ 0 h 382"/>
              <a:gd name="T44" fmla="*/ 340 w 681"/>
              <a:gd name="T45" fmla="*/ 0 h 382"/>
              <a:gd name="T46" fmla="*/ 618 w 681"/>
              <a:gd name="T47" fmla="*/ 85 h 382"/>
              <a:gd name="T48" fmla="*/ 618 w 681"/>
              <a:gd name="T49" fmla="*/ 85 h 382"/>
              <a:gd name="T50" fmla="*/ 680 w 681"/>
              <a:gd name="T51" fmla="*/ 204 h 382"/>
              <a:gd name="T52" fmla="*/ 680 w 681"/>
              <a:gd name="T53" fmla="*/ 204 h 382"/>
              <a:gd name="T54" fmla="*/ 680 w 681"/>
              <a:gd name="T55" fmla="*/ 346 h 382"/>
              <a:gd name="T56" fmla="*/ 680 w 681"/>
              <a:gd name="T57" fmla="*/ 346 h 382"/>
              <a:gd name="T58" fmla="*/ 645 w 681"/>
              <a:gd name="T59" fmla="*/ 381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1" h="382">
                <a:moveTo>
                  <a:pt x="71" y="311"/>
                </a:moveTo>
                <a:lnTo>
                  <a:pt x="610" y="311"/>
                </a:lnTo>
                <a:lnTo>
                  <a:pt x="610" y="311"/>
                </a:lnTo>
                <a:cubicBezTo>
                  <a:pt x="610" y="273"/>
                  <a:pt x="610" y="234"/>
                  <a:pt x="610" y="204"/>
                </a:cubicBezTo>
                <a:lnTo>
                  <a:pt x="610" y="204"/>
                </a:lnTo>
                <a:cubicBezTo>
                  <a:pt x="610" y="179"/>
                  <a:pt x="597" y="156"/>
                  <a:pt x="577" y="142"/>
                </a:cubicBezTo>
                <a:lnTo>
                  <a:pt x="577" y="142"/>
                </a:lnTo>
                <a:cubicBezTo>
                  <a:pt x="512" y="95"/>
                  <a:pt x="427" y="70"/>
                  <a:pt x="340" y="70"/>
                </a:cubicBezTo>
                <a:lnTo>
                  <a:pt x="340" y="70"/>
                </a:lnTo>
                <a:cubicBezTo>
                  <a:pt x="254" y="70"/>
                  <a:pt x="170" y="95"/>
                  <a:pt x="104" y="141"/>
                </a:cubicBezTo>
                <a:lnTo>
                  <a:pt x="104" y="141"/>
                </a:lnTo>
                <a:cubicBezTo>
                  <a:pt x="83" y="156"/>
                  <a:pt x="71" y="179"/>
                  <a:pt x="71" y="205"/>
                </a:cubicBezTo>
                <a:lnTo>
                  <a:pt x="71" y="311"/>
                </a:lnTo>
                <a:close/>
                <a:moveTo>
                  <a:pt x="645" y="381"/>
                </a:moveTo>
                <a:lnTo>
                  <a:pt x="36" y="381"/>
                </a:lnTo>
                <a:lnTo>
                  <a:pt x="36" y="381"/>
                </a:lnTo>
                <a:cubicBezTo>
                  <a:pt x="16" y="381"/>
                  <a:pt x="0" y="365"/>
                  <a:pt x="0" y="346"/>
                </a:cubicBezTo>
                <a:lnTo>
                  <a:pt x="0" y="205"/>
                </a:lnTo>
                <a:lnTo>
                  <a:pt x="0" y="205"/>
                </a:lnTo>
                <a:cubicBezTo>
                  <a:pt x="0" y="157"/>
                  <a:pt x="24" y="111"/>
                  <a:pt x="64" y="83"/>
                </a:cubicBezTo>
                <a:lnTo>
                  <a:pt x="64" y="83"/>
                </a:lnTo>
                <a:cubicBezTo>
                  <a:pt x="141" y="30"/>
                  <a:pt x="240" y="0"/>
                  <a:pt x="340" y="0"/>
                </a:cubicBezTo>
                <a:lnTo>
                  <a:pt x="340" y="0"/>
                </a:lnTo>
                <a:cubicBezTo>
                  <a:pt x="441" y="0"/>
                  <a:pt x="540" y="30"/>
                  <a:pt x="618" y="85"/>
                </a:cubicBezTo>
                <a:lnTo>
                  <a:pt x="618" y="85"/>
                </a:lnTo>
                <a:cubicBezTo>
                  <a:pt x="657" y="112"/>
                  <a:pt x="679" y="157"/>
                  <a:pt x="680" y="204"/>
                </a:cubicBezTo>
                <a:lnTo>
                  <a:pt x="680" y="204"/>
                </a:lnTo>
                <a:cubicBezTo>
                  <a:pt x="680" y="244"/>
                  <a:pt x="680" y="300"/>
                  <a:pt x="680" y="346"/>
                </a:cubicBezTo>
                <a:lnTo>
                  <a:pt x="680" y="346"/>
                </a:lnTo>
                <a:cubicBezTo>
                  <a:pt x="680" y="365"/>
                  <a:pt x="665" y="381"/>
                  <a:pt x="645" y="3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87"/>
          <p:cNvSpPr>
            <a:spLocks noChangeArrowheads="1"/>
          </p:cNvSpPr>
          <p:nvPr/>
        </p:nvSpPr>
        <p:spPr bwMode="auto">
          <a:xfrm>
            <a:off x="9630986" y="9886050"/>
            <a:ext cx="374198" cy="374198"/>
          </a:xfrm>
          <a:custGeom>
            <a:avLst/>
            <a:gdLst>
              <a:gd name="T0" fmla="*/ 168 w 337"/>
              <a:gd name="T1" fmla="*/ 70 h 336"/>
              <a:gd name="T2" fmla="*/ 168 w 337"/>
              <a:gd name="T3" fmla="*/ 70 h 336"/>
              <a:gd name="T4" fmla="*/ 71 w 337"/>
              <a:gd name="T5" fmla="*/ 167 h 336"/>
              <a:gd name="T6" fmla="*/ 71 w 337"/>
              <a:gd name="T7" fmla="*/ 167 h 336"/>
              <a:gd name="T8" fmla="*/ 168 w 337"/>
              <a:gd name="T9" fmla="*/ 265 h 336"/>
              <a:gd name="T10" fmla="*/ 168 w 337"/>
              <a:gd name="T11" fmla="*/ 265 h 336"/>
              <a:gd name="T12" fmla="*/ 266 w 337"/>
              <a:gd name="T13" fmla="*/ 167 h 336"/>
              <a:gd name="T14" fmla="*/ 266 w 337"/>
              <a:gd name="T15" fmla="*/ 167 h 336"/>
              <a:gd name="T16" fmla="*/ 168 w 337"/>
              <a:gd name="T17" fmla="*/ 70 h 336"/>
              <a:gd name="T18" fmla="*/ 168 w 337"/>
              <a:gd name="T19" fmla="*/ 335 h 336"/>
              <a:gd name="T20" fmla="*/ 168 w 337"/>
              <a:gd name="T21" fmla="*/ 335 h 336"/>
              <a:gd name="T22" fmla="*/ 0 w 337"/>
              <a:gd name="T23" fmla="*/ 167 h 336"/>
              <a:gd name="T24" fmla="*/ 0 w 337"/>
              <a:gd name="T25" fmla="*/ 167 h 336"/>
              <a:gd name="T26" fmla="*/ 168 w 337"/>
              <a:gd name="T27" fmla="*/ 0 h 336"/>
              <a:gd name="T28" fmla="*/ 168 w 337"/>
              <a:gd name="T29" fmla="*/ 0 h 336"/>
              <a:gd name="T30" fmla="*/ 336 w 337"/>
              <a:gd name="T31" fmla="*/ 167 h 336"/>
              <a:gd name="T32" fmla="*/ 336 w 337"/>
              <a:gd name="T33" fmla="*/ 167 h 336"/>
              <a:gd name="T34" fmla="*/ 168 w 337"/>
              <a:gd name="T35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7" h="336">
                <a:moveTo>
                  <a:pt x="168" y="70"/>
                </a:moveTo>
                <a:lnTo>
                  <a:pt x="168" y="70"/>
                </a:lnTo>
                <a:cubicBezTo>
                  <a:pt x="115" y="70"/>
                  <a:pt x="71" y="113"/>
                  <a:pt x="71" y="167"/>
                </a:cubicBezTo>
                <a:lnTo>
                  <a:pt x="71" y="167"/>
                </a:lnTo>
                <a:cubicBezTo>
                  <a:pt x="71" y="221"/>
                  <a:pt x="115" y="265"/>
                  <a:pt x="168" y="265"/>
                </a:cubicBezTo>
                <a:lnTo>
                  <a:pt x="168" y="265"/>
                </a:lnTo>
                <a:cubicBezTo>
                  <a:pt x="222" y="265"/>
                  <a:pt x="266" y="221"/>
                  <a:pt x="266" y="167"/>
                </a:cubicBezTo>
                <a:lnTo>
                  <a:pt x="266" y="167"/>
                </a:lnTo>
                <a:cubicBezTo>
                  <a:pt x="266" y="113"/>
                  <a:pt x="222" y="70"/>
                  <a:pt x="168" y="70"/>
                </a:cubicBezTo>
                <a:close/>
                <a:moveTo>
                  <a:pt x="168" y="335"/>
                </a:moveTo>
                <a:lnTo>
                  <a:pt x="168" y="335"/>
                </a:lnTo>
                <a:cubicBezTo>
                  <a:pt x="75" y="335"/>
                  <a:pt x="0" y="260"/>
                  <a:pt x="0" y="167"/>
                </a:cubicBezTo>
                <a:lnTo>
                  <a:pt x="0" y="167"/>
                </a:lnTo>
                <a:cubicBezTo>
                  <a:pt x="0" y="75"/>
                  <a:pt x="75" y="0"/>
                  <a:pt x="168" y="0"/>
                </a:cubicBezTo>
                <a:lnTo>
                  <a:pt x="168" y="0"/>
                </a:lnTo>
                <a:cubicBezTo>
                  <a:pt x="261" y="0"/>
                  <a:pt x="336" y="75"/>
                  <a:pt x="336" y="167"/>
                </a:cubicBezTo>
                <a:lnTo>
                  <a:pt x="336" y="167"/>
                </a:lnTo>
                <a:cubicBezTo>
                  <a:pt x="336" y="260"/>
                  <a:pt x="261" y="335"/>
                  <a:pt x="168" y="3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88"/>
          <p:cNvSpPr>
            <a:spLocks noChangeArrowheads="1"/>
          </p:cNvSpPr>
          <p:nvPr/>
        </p:nvSpPr>
        <p:spPr bwMode="auto">
          <a:xfrm>
            <a:off x="9680222" y="10314407"/>
            <a:ext cx="482518" cy="388970"/>
          </a:xfrm>
          <a:custGeom>
            <a:avLst/>
            <a:gdLst>
              <a:gd name="T0" fmla="*/ 398 w 434"/>
              <a:gd name="T1" fmla="*/ 347 h 348"/>
              <a:gd name="T2" fmla="*/ 129 w 434"/>
              <a:gd name="T3" fmla="*/ 347 h 348"/>
              <a:gd name="T4" fmla="*/ 129 w 434"/>
              <a:gd name="T5" fmla="*/ 347 h 348"/>
              <a:gd name="T6" fmla="*/ 94 w 434"/>
              <a:gd name="T7" fmla="*/ 312 h 348"/>
              <a:gd name="T8" fmla="*/ 94 w 434"/>
              <a:gd name="T9" fmla="*/ 312 h 348"/>
              <a:gd name="T10" fmla="*/ 129 w 434"/>
              <a:gd name="T11" fmla="*/ 277 h 348"/>
              <a:gd name="T12" fmla="*/ 363 w 434"/>
              <a:gd name="T13" fmla="*/ 277 h 348"/>
              <a:gd name="T14" fmla="*/ 363 w 434"/>
              <a:gd name="T15" fmla="*/ 277 h 348"/>
              <a:gd name="T16" fmla="*/ 362 w 434"/>
              <a:gd name="T17" fmla="*/ 186 h 348"/>
              <a:gd name="T18" fmla="*/ 362 w 434"/>
              <a:gd name="T19" fmla="*/ 186 h 348"/>
              <a:gd name="T20" fmla="*/ 335 w 434"/>
              <a:gd name="T21" fmla="*/ 134 h 348"/>
              <a:gd name="T22" fmla="*/ 335 w 434"/>
              <a:gd name="T23" fmla="*/ 134 h 348"/>
              <a:gd name="T24" fmla="*/ 126 w 434"/>
              <a:gd name="T25" fmla="*/ 70 h 348"/>
              <a:gd name="T26" fmla="*/ 126 w 434"/>
              <a:gd name="T27" fmla="*/ 70 h 348"/>
              <a:gd name="T28" fmla="*/ 46 w 434"/>
              <a:gd name="T29" fmla="*/ 78 h 348"/>
              <a:gd name="T30" fmla="*/ 46 w 434"/>
              <a:gd name="T31" fmla="*/ 78 h 348"/>
              <a:gd name="T32" fmla="*/ 4 w 434"/>
              <a:gd name="T33" fmla="*/ 51 h 348"/>
              <a:gd name="T34" fmla="*/ 4 w 434"/>
              <a:gd name="T35" fmla="*/ 51 h 348"/>
              <a:gd name="T36" fmla="*/ 31 w 434"/>
              <a:gd name="T37" fmla="*/ 9 h 348"/>
              <a:gd name="T38" fmla="*/ 31 w 434"/>
              <a:gd name="T39" fmla="*/ 9 h 348"/>
              <a:gd name="T40" fmla="*/ 126 w 434"/>
              <a:gd name="T41" fmla="*/ 0 h 348"/>
              <a:gd name="T42" fmla="*/ 126 w 434"/>
              <a:gd name="T43" fmla="*/ 0 h 348"/>
              <a:gd name="T44" fmla="*/ 376 w 434"/>
              <a:gd name="T45" fmla="*/ 76 h 348"/>
              <a:gd name="T46" fmla="*/ 376 w 434"/>
              <a:gd name="T47" fmla="*/ 76 h 348"/>
              <a:gd name="T48" fmla="*/ 433 w 434"/>
              <a:gd name="T49" fmla="*/ 186 h 348"/>
              <a:gd name="T50" fmla="*/ 433 w 434"/>
              <a:gd name="T51" fmla="*/ 186 h 348"/>
              <a:gd name="T52" fmla="*/ 433 w 434"/>
              <a:gd name="T53" fmla="*/ 312 h 348"/>
              <a:gd name="T54" fmla="*/ 433 w 434"/>
              <a:gd name="T55" fmla="*/ 312 h 348"/>
              <a:gd name="T56" fmla="*/ 398 w 434"/>
              <a:gd name="T57" fmla="*/ 34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4" h="348">
                <a:moveTo>
                  <a:pt x="398" y="347"/>
                </a:moveTo>
                <a:lnTo>
                  <a:pt x="129" y="347"/>
                </a:lnTo>
                <a:lnTo>
                  <a:pt x="129" y="347"/>
                </a:lnTo>
                <a:cubicBezTo>
                  <a:pt x="109" y="347"/>
                  <a:pt x="94" y="331"/>
                  <a:pt x="94" y="312"/>
                </a:cubicBezTo>
                <a:lnTo>
                  <a:pt x="94" y="312"/>
                </a:lnTo>
                <a:cubicBezTo>
                  <a:pt x="94" y="292"/>
                  <a:pt x="109" y="277"/>
                  <a:pt x="129" y="277"/>
                </a:cubicBezTo>
                <a:lnTo>
                  <a:pt x="363" y="277"/>
                </a:lnTo>
                <a:lnTo>
                  <a:pt x="363" y="277"/>
                </a:lnTo>
                <a:cubicBezTo>
                  <a:pt x="363" y="244"/>
                  <a:pt x="362" y="211"/>
                  <a:pt x="362" y="186"/>
                </a:cubicBezTo>
                <a:lnTo>
                  <a:pt x="362" y="186"/>
                </a:lnTo>
                <a:cubicBezTo>
                  <a:pt x="362" y="165"/>
                  <a:pt x="352" y="145"/>
                  <a:pt x="335" y="134"/>
                </a:cubicBezTo>
                <a:lnTo>
                  <a:pt x="335" y="134"/>
                </a:lnTo>
                <a:cubicBezTo>
                  <a:pt x="277" y="93"/>
                  <a:pt x="203" y="70"/>
                  <a:pt x="126" y="70"/>
                </a:cubicBezTo>
                <a:lnTo>
                  <a:pt x="126" y="70"/>
                </a:lnTo>
                <a:cubicBezTo>
                  <a:pt x="99" y="70"/>
                  <a:pt x="72" y="73"/>
                  <a:pt x="46" y="78"/>
                </a:cubicBezTo>
                <a:lnTo>
                  <a:pt x="46" y="78"/>
                </a:lnTo>
                <a:cubicBezTo>
                  <a:pt x="27" y="82"/>
                  <a:pt x="8" y="71"/>
                  <a:pt x="4" y="51"/>
                </a:cubicBezTo>
                <a:lnTo>
                  <a:pt x="4" y="51"/>
                </a:lnTo>
                <a:cubicBezTo>
                  <a:pt x="0" y="32"/>
                  <a:pt x="12" y="14"/>
                  <a:pt x="31" y="9"/>
                </a:cubicBezTo>
                <a:lnTo>
                  <a:pt x="31" y="9"/>
                </a:lnTo>
                <a:cubicBezTo>
                  <a:pt x="62" y="3"/>
                  <a:pt x="94" y="0"/>
                  <a:pt x="126" y="0"/>
                </a:cubicBezTo>
                <a:lnTo>
                  <a:pt x="126" y="0"/>
                </a:lnTo>
                <a:cubicBezTo>
                  <a:pt x="218" y="0"/>
                  <a:pt x="306" y="27"/>
                  <a:pt x="376" y="76"/>
                </a:cubicBezTo>
                <a:lnTo>
                  <a:pt x="376" y="76"/>
                </a:lnTo>
                <a:cubicBezTo>
                  <a:pt x="411" y="101"/>
                  <a:pt x="433" y="142"/>
                  <a:pt x="433" y="186"/>
                </a:cubicBezTo>
                <a:lnTo>
                  <a:pt x="433" y="186"/>
                </a:lnTo>
                <a:cubicBezTo>
                  <a:pt x="433" y="220"/>
                  <a:pt x="433" y="271"/>
                  <a:pt x="433" y="312"/>
                </a:cubicBezTo>
                <a:lnTo>
                  <a:pt x="433" y="312"/>
                </a:lnTo>
                <a:cubicBezTo>
                  <a:pt x="433" y="331"/>
                  <a:pt x="417" y="347"/>
                  <a:pt x="398" y="3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89"/>
          <p:cNvSpPr>
            <a:spLocks noChangeArrowheads="1"/>
          </p:cNvSpPr>
          <p:nvPr/>
        </p:nvSpPr>
        <p:spPr bwMode="auto">
          <a:xfrm>
            <a:off x="19488144" y="9822041"/>
            <a:ext cx="1157061" cy="743474"/>
          </a:xfrm>
          <a:custGeom>
            <a:avLst/>
            <a:gdLst>
              <a:gd name="T0" fmla="*/ 68 w 1037"/>
              <a:gd name="T1" fmla="*/ 597 h 665"/>
              <a:gd name="T2" fmla="*/ 968 w 1037"/>
              <a:gd name="T3" fmla="*/ 597 h 665"/>
              <a:gd name="T4" fmla="*/ 968 w 1037"/>
              <a:gd name="T5" fmla="*/ 67 h 665"/>
              <a:gd name="T6" fmla="*/ 68 w 1037"/>
              <a:gd name="T7" fmla="*/ 67 h 665"/>
              <a:gd name="T8" fmla="*/ 68 w 1037"/>
              <a:gd name="T9" fmla="*/ 597 h 665"/>
              <a:gd name="T10" fmla="*/ 983 w 1037"/>
              <a:gd name="T11" fmla="*/ 664 h 665"/>
              <a:gd name="T12" fmla="*/ 52 w 1037"/>
              <a:gd name="T13" fmla="*/ 664 h 665"/>
              <a:gd name="T14" fmla="*/ 52 w 1037"/>
              <a:gd name="T15" fmla="*/ 664 h 665"/>
              <a:gd name="T16" fmla="*/ 0 w 1037"/>
              <a:gd name="T17" fmla="*/ 614 h 665"/>
              <a:gd name="T18" fmla="*/ 0 w 1037"/>
              <a:gd name="T19" fmla="*/ 51 h 665"/>
              <a:gd name="T20" fmla="*/ 0 w 1037"/>
              <a:gd name="T21" fmla="*/ 51 h 665"/>
              <a:gd name="T22" fmla="*/ 52 w 1037"/>
              <a:gd name="T23" fmla="*/ 0 h 665"/>
              <a:gd name="T24" fmla="*/ 983 w 1037"/>
              <a:gd name="T25" fmla="*/ 0 h 665"/>
              <a:gd name="T26" fmla="*/ 983 w 1037"/>
              <a:gd name="T27" fmla="*/ 0 h 665"/>
              <a:gd name="T28" fmla="*/ 1036 w 1037"/>
              <a:gd name="T29" fmla="*/ 51 h 665"/>
              <a:gd name="T30" fmla="*/ 1036 w 1037"/>
              <a:gd name="T31" fmla="*/ 614 h 665"/>
              <a:gd name="T32" fmla="*/ 1036 w 1037"/>
              <a:gd name="T33" fmla="*/ 614 h 665"/>
              <a:gd name="T34" fmla="*/ 983 w 1037"/>
              <a:gd name="T35" fmla="*/ 664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7" h="665">
                <a:moveTo>
                  <a:pt x="68" y="597"/>
                </a:moveTo>
                <a:lnTo>
                  <a:pt x="968" y="597"/>
                </a:lnTo>
                <a:lnTo>
                  <a:pt x="968" y="67"/>
                </a:lnTo>
                <a:lnTo>
                  <a:pt x="68" y="67"/>
                </a:lnTo>
                <a:lnTo>
                  <a:pt x="68" y="597"/>
                </a:lnTo>
                <a:close/>
                <a:moveTo>
                  <a:pt x="983" y="664"/>
                </a:moveTo>
                <a:lnTo>
                  <a:pt x="52" y="664"/>
                </a:lnTo>
                <a:lnTo>
                  <a:pt x="52" y="664"/>
                </a:lnTo>
                <a:cubicBezTo>
                  <a:pt x="23" y="664"/>
                  <a:pt x="0" y="642"/>
                  <a:pt x="0" y="614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3"/>
                  <a:pt x="23" y="0"/>
                  <a:pt x="52" y="0"/>
                </a:cubicBezTo>
                <a:lnTo>
                  <a:pt x="983" y="0"/>
                </a:lnTo>
                <a:lnTo>
                  <a:pt x="983" y="0"/>
                </a:lnTo>
                <a:cubicBezTo>
                  <a:pt x="1012" y="0"/>
                  <a:pt x="1036" y="23"/>
                  <a:pt x="1036" y="51"/>
                </a:cubicBezTo>
                <a:lnTo>
                  <a:pt x="1036" y="614"/>
                </a:lnTo>
                <a:lnTo>
                  <a:pt x="1036" y="614"/>
                </a:lnTo>
                <a:cubicBezTo>
                  <a:pt x="1036" y="642"/>
                  <a:pt x="1012" y="664"/>
                  <a:pt x="983" y="6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90"/>
          <p:cNvSpPr>
            <a:spLocks noChangeArrowheads="1"/>
          </p:cNvSpPr>
          <p:nvPr/>
        </p:nvSpPr>
        <p:spPr bwMode="auto">
          <a:xfrm>
            <a:off x="19355206" y="10629520"/>
            <a:ext cx="1422935" cy="73856"/>
          </a:xfrm>
          <a:custGeom>
            <a:avLst/>
            <a:gdLst>
              <a:gd name="T0" fmla="*/ 1240 w 1274"/>
              <a:gd name="T1" fmla="*/ 67 h 68"/>
              <a:gd name="T2" fmla="*/ 34 w 1274"/>
              <a:gd name="T3" fmla="*/ 67 h 68"/>
              <a:gd name="T4" fmla="*/ 34 w 1274"/>
              <a:gd name="T5" fmla="*/ 67 h 68"/>
              <a:gd name="T6" fmla="*/ 0 w 1274"/>
              <a:gd name="T7" fmla="*/ 33 h 68"/>
              <a:gd name="T8" fmla="*/ 0 w 1274"/>
              <a:gd name="T9" fmla="*/ 33 h 68"/>
              <a:gd name="T10" fmla="*/ 34 w 1274"/>
              <a:gd name="T11" fmla="*/ 0 h 68"/>
              <a:gd name="T12" fmla="*/ 1240 w 1274"/>
              <a:gd name="T13" fmla="*/ 0 h 68"/>
              <a:gd name="T14" fmla="*/ 1240 w 1274"/>
              <a:gd name="T15" fmla="*/ 0 h 68"/>
              <a:gd name="T16" fmla="*/ 1273 w 1274"/>
              <a:gd name="T17" fmla="*/ 33 h 68"/>
              <a:gd name="T18" fmla="*/ 1273 w 1274"/>
              <a:gd name="T19" fmla="*/ 33 h 68"/>
              <a:gd name="T20" fmla="*/ 1240 w 1274"/>
              <a:gd name="T21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4" h="68">
                <a:moveTo>
                  <a:pt x="1240" y="67"/>
                </a:moveTo>
                <a:lnTo>
                  <a:pt x="34" y="67"/>
                </a:lnTo>
                <a:lnTo>
                  <a:pt x="34" y="67"/>
                </a:lnTo>
                <a:cubicBezTo>
                  <a:pt x="15" y="67"/>
                  <a:pt x="0" y="52"/>
                  <a:pt x="0" y="33"/>
                </a:cubicBezTo>
                <a:lnTo>
                  <a:pt x="0" y="33"/>
                </a:lnTo>
                <a:cubicBezTo>
                  <a:pt x="0" y="15"/>
                  <a:pt x="15" y="0"/>
                  <a:pt x="34" y="0"/>
                </a:cubicBezTo>
                <a:lnTo>
                  <a:pt x="1240" y="0"/>
                </a:lnTo>
                <a:lnTo>
                  <a:pt x="1240" y="0"/>
                </a:lnTo>
                <a:cubicBezTo>
                  <a:pt x="1259" y="0"/>
                  <a:pt x="1273" y="15"/>
                  <a:pt x="1273" y="33"/>
                </a:cubicBezTo>
                <a:lnTo>
                  <a:pt x="1273" y="33"/>
                </a:lnTo>
                <a:cubicBezTo>
                  <a:pt x="1273" y="52"/>
                  <a:pt x="1259" y="67"/>
                  <a:pt x="1240" y="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CuadroTexto 534"/>
          <p:cNvSpPr txBox="1"/>
          <p:nvPr/>
        </p:nvSpPr>
        <p:spPr>
          <a:xfrm>
            <a:off x="7261839" y="149238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2032436" y="30127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3278779" y="6544524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8" name="Rectángulo 537"/>
          <p:cNvSpPr/>
          <p:nvPr/>
        </p:nvSpPr>
        <p:spPr>
          <a:xfrm>
            <a:off x="2859718" y="7216276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8480139" y="6551543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0" name="Rectángulo 539"/>
          <p:cNvSpPr/>
          <p:nvPr/>
        </p:nvSpPr>
        <p:spPr>
          <a:xfrm>
            <a:off x="8061078" y="7223295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13652775" y="6581423"/>
            <a:ext cx="242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42" name="Rectángulo 541"/>
          <p:cNvSpPr/>
          <p:nvPr/>
        </p:nvSpPr>
        <p:spPr>
          <a:xfrm>
            <a:off x="13341289" y="7253175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18915057" y="6551543"/>
            <a:ext cx="242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44" name="Rectángulo 543"/>
          <p:cNvSpPr/>
          <p:nvPr/>
        </p:nvSpPr>
        <p:spPr>
          <a:xfrm>
            <a:off x="18603571" y="7223295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2044538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13699771" y="1411850"/>
            <a:ext cx="7600510" cy="2535111"/>
          </a:xfrm>
          <a:custGeom>
            <a:avLst/>
            <a:gdLst>
              <a:gd name="T0" fmla="*/ 6774 w 6956"/>
              <a:gd name="T1" fmla="*/ 2318 h 2319"/>
              <a:gd name="T2" fmla="*/ 181 w 6956"/>
              <a:gd name="T3" fmla="*/ 2318 h 2319"/>
              <a:gd name="T4" fmla="*/ 181 w 6956"/>
              <a:gd name="T5" fmla="*/ 2318 h 2319"/>
              <a:gd name="T6" fmla="*/ 0 w 6956"/>
              <a:gd name="T7" fmla="*/ 2137 h 2319"/>
              <a:gd name="T8" fmla="*/ 0 w 6956"/>
              <a:gd name="T9" fmla="*/ 181 h 2319"/>
              <a:gd name="T10" fmla="*/ 0 w 6956"/>
              <a:gd name="T11" fmla="*/ 181 h 2319"/>
              <a:gd name="T12" fmla="*/ 181 w 6956"/>
              <a:gd name="T13" fmla="*/ 0 h 2319"/>
              <a:gd name="T14" fmla="*/ 6774 w 6956"/>
              <a:gd name="T15" fmla="*/ 0 h 2319"/>
              <a:gd name="T16" fmla="*/ 6774 w 6956"/>
              <a:gd name="T17" fmla="*/ 0 h 2319"/>
              <a:gd name="T18" fmla="*/ 6955 w 6956"/>
              <a:gd name="T19" fmla="*/ 181 h 2319"/>
              <a:gd name="T20" fmla="*/ 6955 w 6956"/>
              <a:gd name="T21" fmla="*/ 2137 h 2319"/>
              <a:gd name="T22" fmla="*/ 6955 w 6956"/>
              <a:gd name="T23" fmla="*/ 2137 h 2319"/>
              <a:gd name="T24" fmla="*/ 6774 w 6956"/>
              <a:gd name="T25" fmla="*/ 2318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56" h="2319">
                <a:moveTo>
                  <a:pt x="6774" y="2318"/>
                </a:moveTo>
                <a:lnTo>
                  <a:pt x="181" y="2318"/>
                </a:lnTo>
                <a:lnTo>
                  <a:pt x="181" y="2318"/>
                </a:lnTo>
                <a:cubicBezTo>
                  <a:pt x="81" y="2318"/>
                  <a:pt x="0" y="2237"/>
                  <a:pt x="0" y="2137"/>
                </a:cubicBezTo>
                <a:lnTo>
                  <a:pt x="0" y="181"/>
                </a:lnTo>
                <a:lnTo>
                  <a:pt x="0" y="181"/>
                </a:lnTo>
                <a:cubicBezTo>
                  <a:pt x="0" y="81"/>
                  <a:pt x="81" y="0"/>
                  <a:pt x="181" y="0"/>
                </a:cubicBezTo>
                <a:lnTo>
                  <a:pt x="6774" y="0"/>
                </a:lnTo>
                <a:lnTo>
                  <a:pt x="6774" y="0"/>
                </a:lnTo>
                <a:cubicBezTo>
                  <a:pt x="6874" y="0"/>
                  <a:pt x="6955" y="81"/>
                  <a:pt x="6955" y="181"/>
                </a:cubicBezTo>
                <a:lnTo>
                  <a:pt x="6955" y="2137"/>
                </a:lnTo>
                <a:lnTo>
                  <a:pt x="6955" y="2137"/>
                </a:lnTo>
                <a:cubicBezTo>
                  <a:pt x="6955" y="2237"/>
                  <a:pt x="6874" y="2318"/>
                  <a:pt x="6774" y="23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2"/>
          <p:cNvSpPr>
            <a:spLocks noChangeArrowheads="1"/>
          </p:cNvSpPr>
          <p:nvPr/>
        </p:nvSpPr>
        <p:spPr bwMode="auto">
          <a:xfrm>
            <a:off x="13935930" y="1604634"/>
            <a:ext cx="2511014" cy="2144721"/>
          </a:xfrm>
          <a:custGeom>
            <a:avLst/>
            <a:gdLst>
              <a:gd name="T0" fmla="*/ 1315 w 2296"/>
              <a:gd name="T1" fmla="*/ 1960 h 1961"/>
              <a:gd name="T2" fmla="*/ 108 w 2296"/>
              <a:gd name="T3" fmla="*/ 1960 h 1961"/>
              <a:gd name="T4" fmla="*/ 108 w 2296"/>
              <a:gd name="T5" fmla="*/ 1960 h 1961"/>
              <a:gd name="T6" fmla="*/ 0 w 2296"/>
              <a:gd name="T7" fmla="*/ 1852 h 1961"/>
              <a:gd name="T8" fmla="*/ 0 w 2296"/>
              <a:gd name="T9" fmla="*/ 108 h 1961"/>
              <a:gd name="T10" fmla="*/ 0 w 2296"/>
              <a:gd name="T11" fmla="*/ 108 h 1961"/>
              <a:gd name="T12" fmla="*/ 108 w 2296"/>
              <a:gd name="T13" fmla="*/ 0 h 1961"/>
              <a:gd name="T14" fmla="*/ 1315 w 2296"/>
              <a:gd name="T15" fmla="*/ 0 h 1961"/>
              <a:gd name="T16" fmla="*/ 1315 w 2296"/>
              <a:gd name="T17" fmla="*/ 0 h 1961"/>
              <a:gd name="T18" fmla="*/ 2295 w 2296"/>
              <a:gd name="T19" fmla="*/ 980 h 1961"/>
              <a:gd name="T20" fmla="*/ 2295 w 2296"/>
              <a:gd name="T21" fmla="*/ 980 h 1961"/>
              <a:gd name="T22" fmla="*/ 2295 w 2296"/>
              <a:gd name="T23" fmla="*/ 980 h 1961"/>
              <a:gd name="T24" fmla="*/ 1315 w 2296"/>
              <a:gd name="T25" fmla="*/ 1960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6" h="1961">
                <a:moveTo>
                  <a:pt x="1315" y="1960"/>
                </a:moveTo>
                <a:lnTo>
                  <a:pt x="108" y="1960"/>
                </a:lnTo>
                <a:lnTo>
                  <a:pt x="108" y="1960"/>
                </a:lnTo>
                <a:cubicBezTo>
                  <a:pt x="48" y="1960"/>
                  <a:pt x="0" y="1912"/>
                  <a:pt x="0" y="1852"/>
                </a:cubicBezTo>
                <a:lnTo>
                  <a:pt x="0" y="108"/>
                </a:lnTo>
                <a:lnTo>
                  <a:pt x="0" y="108"/>
                </a:lnTo>
                <a:cubicBezTo>
                  <a:pt x="0" y="48"/>
                  <a:pt x="48" y="0"/>
                  <a:pt x="108" y="0"/>
                </a:cubicBezTo>
                <a:lnTo>
                  <a:pt x="1315" y="0"/>
                </a:lnTo>
                <a:lnTo>
                  <a:pt x="1315" y="0"/>
                </a:lnTo>
                <a:cubicBezTo>
                  <a:pt x="1856" y="0"/>
                  <a:pt x="2295" y="439"/>
                  <a:pt x="2295" y="980"/>
                </a:cubicBezTo>
                <a:lnTo>
                  <a:pt x="2295" y="980"/>
                </a:lnTo>
                <a:lnTo>
                  <a:pt x="2295" y="980"/>
                </a:lnTo>
                <a:cubicBezTo>
                  <a:pt x="2295" y="1521"/>
                  <a:pt x="1856" y="1960"/>
                  <a:pt x="1315" y="19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11116464" y="4163841"/>
            <a:ext cx="7600510" cy="2535111"/>
          </a:xfrm>
          <a:custGeom>
            <a:avLst/>
            <a:gdLst>
              <a:gd name="T0" fmla="*/ 182 w 6955"/>
              <a:gd name="T1" fmla="*/ 2319 h 2320"/>
              <a:gd name="T2" fmla="*/ 6773 w 6955"/>
              <a:gd name="T3" fmla="*/ 2319 h 2320"/>
              <a:gd name="T4" fmla="*/ 6773 w 6955"/>
              <a:gd name="T5" fmla="*/ 2319 h 2320"/>
              <a:gd name="T6" fmla="*/ 6954 w 6955"/>
              <a:gd name="T7" fmla="*/ 2137 h 2320"/>
              <a:gd name="T8" fmla="*/ 6954 w 6955"/>
              <a:gd name="T9" fmla="*/ 182 h 2320"/>
              <a:gd name="T10" fmla="*/ 6954 w 6955"/>
              <a:gd name="T11" fmla="*/ 182 h 2320"/>
              <a:gd name="T12" fmla="*/ 6773 w 6955"/>
              <a:gd name="T13" fmla="*/ 0 h 2320"/>
              <a:gd name="T14" fmla="*/ 182 w 6955"/>
              <a:gd name="T15" fmla="*/ 0 h 2320"/>
              <a:gd name="T16" fmla="*/ 182 w 6955"/>
              <a:gd name="T17" fmla="*/ 0 h 2320"/>
              <a:gd name="T18" fmla="*/ 0 w 6955"/>
              <a:gd name="T19" fmla="*/ 182 h 2320"/>
              <a:gd name="T20" fmla="*/ 0 w 6955"/>
              <a:gd name="T21" fmla="*/ 2137 h 2320"/>
              <a:gd name="T22" fmla="*/ 0 w 6955"/>
              <a:gd name="T23" fmla="*/ 2137 h 2320"/>
              <a:gd name="T24" fmla="*/ 182 w 6955"/>
              <a:gd name="T25" fmla="*/ 2319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55" h="2320">
                <a:moveTo>
                  <a:pt x="182" y="2319"/>
                </a:moveTo>
                <a:lnTo>
                  <a:pt x="6773" y="2319"/>
                </a:lnTo>
                <a:lnTo>
                  <a:pt x="6773" y="2319"/>
                </a:lnTo>
                <a:cubicBezTo>
                  <a:pt x="6873" y="2319"/>
                  <a:pt x="6954" y="2237"/>
                  <a:pt x="6954" y="2137"/>
                </a:cubicBezTo>
                <a:lnTo>
                  <a:pt x="6954" y="182"/>
                </a:lnTo>
                <a:lnTo>
                  <a:pt x="6954" y="182"/>
                </a:lnTo>
                <a:cubicBezTo>
                  <a:pt x="6954" y="82"/>
                  <a:pt x="6873" y="0"/>
                  <a:pt x="6773" y="0"/>
                </a:cubicBezTo>
                <a:lnTo>
                  <a:pt x="182" y="0"/>
                </a:lnTo>
                <a:lnTo>
                  <a:pt x="182" y="0"/>
                </a:lnTo>
                <a:cubicBezTo>
                  <a:pt x="82" y="0"/>
                  <a:pt x="0" y="82"/>
                  <a:pt x="0" y="182"/>
                </a:cubicBezTo>
                <a:lnTo>
                  <a:pt x="0" y="2137"/>
                </a:lnTo>
                <a:lnTo>
                  <a:pt x="0" y="2137"/>
                </a:lnTo>
                <a:cubicBezTo>
                  <a:pt x="0" y="2237"/>
                  <a:pt x="82" y="2319"/>
                  <a:pt x="182" y="23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4"/>
          <p:cNvSpPr>
            <a:spLocks noChangeArrowheads="1"/>
          </p:cNvSpPr>
          <p:nvPr/>
        </p:nvSpPr>
        <p:spPr bwMode="auto">
          <a:xfrm>
            <a:off x="15974623" y="4361446"/>
            <a:ext cx="2506193" cy="2144721"/>
          </a:xfrm>
          <a:custGeom>
            <a:avLst/>
            <a:gdLst>
              <a:gd name="T0" fmla="*/ 980 w 2295"/>
              <a:gd name="T1" fmla="*/ 1961 h 1962"/>
              <a:gd name="T2" fmla="*/ 2187 w 2295"/>
              <a:gd name="T3" fmla="*/ 1961 h 1962"/>
              <a:gd name="T4" fmla="*/ 2187 w 2295"/>
              <a:gd name="T5" fmla="*/ 1961 h 1962"/>
              <a:gd name="T6" fmla="*/ 2294 w 2295"/>
              <a:gd name="T7" fmla="*/ 1853 h 1962"/>
              <a:gd name="T8" fmla="*/ 2294 w 2295"/>
              <a:gd name="T9" fmla="*/ 108 h 1962"/>
              <a:gd name="T10" fmla="*/ 2294 w 2295"/>
              <a:gd name="T11" fmla="*/ 108 h 1962"/>
              <a:gd name="T12" fmla="*/ 2187 w 2295"/>
              <a:gd name="T13" fmla="*/ 0 h 1962"/>
              <a:gd name="T14" fmla="*/ 980 w 2295"/>
              <a:gd name="T15" fmla="*/ 0 h 1962"/>
              <a:gd name="T16" fmla="*/ 980 w 2295"/>
              <a:gd name="T17" fmla="*/ 0 h 1962"/>
              <a:gd name="T18" fmla="*/ 0 w 2295"/>
              <a:gd name="T19" fmla="*/ 981 h 1962"/>
              <a:gd name="T20" fmla="*/ 0 w 2295"/>
              <a:gd name="T21" fmla="*/ 981 h 1962"/>
              <a:gd name="T22" fmla="*/ 0 w 2295"/>
              <a:gd name="T23" fmla="*/ 981 h 1962"/>
              <a:gd name="T24" fmla="*/ 980 w 2295"/>
              <a:gd name="T25" fmla="*/ 1961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5" h="1962">
                <a:moveTo>
                  <a:pt x="980" y="1961"/>
                </a:moveTo>
                <a:lnTo>
                  <a:pt x="2187" y="1961"/>
                </a:lnTo>
                <a:lnTo>
                  <a:pt x="2187" y="1961"/>
                </a:lnTo>
                <a:cubicBezTo>
                  <a:pt x="2247" y="1961"/>
                  <a:pt x="2294" y="1912"/>
                  <a:pt x="2294" y="1853"/>
                </a:cubicBezTo>
                <a:lnTo>
                  <a:pt x="2294" y="108"/>
                </a:lnTo>
                <a:lnTo>
                  <a:pt x="2294" y="108"/>
                </a:lnTo>
                <a:cubicBezTo>
                  <a:pt x="2294" y="49"/>
                  <a:pt x="2247" y="0"/>
                  <a:pt x="2187" y="0"/>
                </a:cubicBezTo>
                <a:lnTo>
                  <a:pt x="980" y="0"/>
                </a:lnTo>
                <a:lnTo>
                  <a:pt x="980" y="0"/>
                </a:lnTo>
                <a:cubicBezTo>
                  <a:pt x="439" y="0"/>
                  <a:pt x="0" y="440"/>
                  <a:pt x="0" y="981"/>
                </a:cubicBezTo>
                <a:lnTo>
                  <a:pt x="0" y="981"/>
                </a:lnTo>
                <a:lnTo>
                  <a:pt x="0" y="981"/>
                </a:lnTo>
                <a:cubicBezTo>
                  <a:pt x="0" y="1522"/>
                  <a:pt x="439" y="1961"/>
                  <a:pt x="980" y="19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5"/>
          <p:cNvSpPr>
            <a:spLocks noChangeArrowheads="1"/>
          </p:cNvSpPr>
          <p:nvPr/>
        </p:nvSpPr>
        <p:spPr bwMode="auto">
          <a:xfrm>
            <a:off x="13699771" y="7012227"/>
            <a:ext cx="7600510" cy="2535111"/>
          </a:xfrm>
          <a:custGeom>
            <a:avLst/>
            <a:gdLst>
              <a:gd name="T0" fmla="*/ 6774 w 6956"/>
              <a:gd name="T1" fmla="*/ 2319 h 2320"/>
              <a:gd name="T2" fmla="*/ 181 w 6956"/>
              <a:gd name="T3" fmla="*/ 2319 h 2320"/>
              <a:gd name="T4" fmla="*/ 181 w 6956"/>
              <a:gd name="T5" fmla="*/ 2319 h 2320"/>
              <a:gd name="T6" fmla="*/ 0 w 6956"/>
              <a:gd name="T7" fmla="*/ 2137 h 2320"/>
              <a:gd name="T8" fmla="*/ 0 w 6956"/>
              <a:gd name="T9" fmla="*/ 181 h 2320"/>
              <a:gd name="T10" fmla="*/ 0 w 6956"/>
              <a:gd name="T11" fmla="*/ 181 h 2320"/>
              <a:gd name="T12" fmla="*/ 181 w 6956"/>
              <a:gd name="T13" fmla="*/ 0 h 2320"/>
              <a:gd name="T14" fmla="*/ 6774 w 6956"/>
              <a:gd name="T15" fmla="*/ 0 h 2320"/>
              <a:gd name="T16" fmla="*/ 6774 w 6956"/>
              <a:gd name="T17" fmla="*/ 0 h 2320"/>
              <a:gd name="T18" fmla="*/ 6955 w 6956"/>
              <a:gd name="T19" fmla="*/ 181 h 2320"/>
              <a:gd name="T20" fmla="*/ 6955 w 6956"/>
              <a:gd name="T21" fmla="*/ 2137 h 2320"/>
              <a:gd name="T22" fmla="*/ 6955 w 6956"/>
              <a:gd name="T23" fmla="*/ 2137 h 2320"/>
              <a:gd name="T24" fmla="*/ 6774 w 6956"/>
              <a:gd name="T25" fmla="*/ 2319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56" h="2320">
                <a:moveTo>
                  <a:pt x="6774" y="2319"/>
                </a:moveTo>
                <a:lnTo>
                  <a:pt x="181" y="2319"/>
                </a:lnTo>
                <a:lnTo>
                  <a:pt x="181" y="2319"/>
                </a:lnTo>
                <a:cubicBezTo>
                  <a:pt x="81" y="2319"/>
                  <a:pt x="0" y="2237"/>
                  <a:pt x="0" y="2137"/>
                </a:cubicBezTo>
                <a:lnTo>
                  <a:pt x="0" y="181"/>
                </a:lnTo>
                <a:lnTo>
                  <a:pt x="0" y="181"/>
                </a:lnTo>
                <a:cubicBezTo>
                  <a:pt x="0" y="81"/>
                  <a:pt x="81" y="0"/>
                  <a:pt x="181" y="0"/>
                </a:cubicBezTo>
                <a:lnTo>
                  <a:pt x="6774" y="0"/>
                </a:lnTo>
                <a:lnTo>
                  <a:pt x="6774" y="0"/>
                </a:lnTo>
                <a:cubicBezTo>
                  <a:pt x="6874" y="0"/>
                  <a:pt x="6955" y="81"/>
                  <a:pt x="6955" y="181"/>
                </a:cubicBezTo>
                <a:lnTo>
                  <a:pt x="6955" y="2137"/>
                </a:lnTo>
                <a:lnTo>
                  <a:pt x="6955" y="2137"/>
                </a:lnTo>
                <a:cubicBezTo>
                  <a:pt x="6955" y="2237"/>
                  <a:pt x="6874" y="2319"/>
                  <a:pt x="6774" y="23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>
            <a:off x="13935930" y="7209829"/>
            <a:ext cx="2511014" cy="2144724"/>
          </a:xfrm>
          <a:custGeom>
            <a:avLst/>
            <a:gdLst>
              <a:gd name="T0" fmla="*/ 1315 w 2296"/>
              <a:gd name="T1" fmla="*/ 1960 h 1961"/>
              <a:gd name="T2" fmla="*/ 108 w 2296"/>
              <a:gd name="T3" fmla="*/ 1960 h 1961"/>
              <a:gd name="T4" fmla="*/ 108 w 2296"/>
              <a:gd name="T5" fmla="*/ 1960 h 1961"/>
              <a:gd name="T6" fmla="*/ 0 w 2296"/>
              <a:gd name="T7" fmla="*/ 1852 h 1961"/>
              <a:gd name="T8" fmla="*/ 0 w 2296"/>
              <a:gd name="T9" fmla="*/ 108 h 1961"/>
              <a:gd name="T10" fmla="*/ 0 w 2296"/>
              <a:gd name="T11" fmla="*/ 108 h 1961"/>
              <a:gd name="T12" fmla="*/ 108 w 2296"/>
              <a:gd name="T13" fmla="*/ 0 h 1961"/>
              <a:gd name="T14" fmla="*/ 1315 w 2296"/>
              <a:gd name="T15" fmla="*/ 0 h 1961"/>
              <a:gd name="T16" fmla="*/ 1315 w 2296"/>
              <a:gd name="T17" fmla="*/ 0 h 1961"/>
              <a:gd name="T18" fmla="*/ 2295 w 2296"/>
              <a:gd name="T19" fmla="*/ 980 h 1961"/>
              <a:gd name="T20" fmla="*/ 2295 w 2296"/>
              <a:gd name="T21" fmla="*/ 980 h 1961"/>
              <a:gd name="T22" fmla="*/ 1315 w 2296"/>
              <a:gd name="T23" fmla="*/ 1960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96" h="1961">
                <a:moveTo>
                  <a:pt x="1315" y="1960"/>
                </a:moveTo>
                <a:lnTo>
                  <a:pt x="108" y="1960"/>
                </a:lnTo>
                <a:lnTo>
                  <a:pt x="108" y="1960"/>
                </a:lnTo>
                <a:cubicBezTo>
                  <a:pt x="48" y="1960"/>
                  <a:pt x="0" y="1912"/>
                  <a:pt x="0" y="1852"/>
                </a:cubicBezTo>
                <a:lnTo>
                  <a:pt x="0" y="108"/>
                </a:lnTo>
                <a:lnTo>
                  <a:pt x="0" y="108"/>
                </a:lnTo>
                <a:cubicBezTo>
                  <a:pt x="0" y="48"/>
                  <a:pt x="48" y="0"/>
                  <a:pt x="108" y="0"/>
                </a:cubicBezTo>
                <a:lnTo>
                  <a:pt x="1315" y="0"/>
                </a:lnTo>
                <a:lnTo>
                  <a:pt x="1315" y="0"/>
                </a:lnTo>
                <a:cubicBezTo>
                  <a:pt x="1856" y="0"/>
                  <a:pt x="2295" y="439"/>
                  <a:pt x="2295" y="980"/>
                </a:cubicBezTo>
                <a:lnTo>
                  <a:pt x="2295" y="980"/>
                </a:lnTo>
                <a:cubicBezTo>
                  <a:pt x="2295" y="1521"/>
                  <a:pt x="1856" y="1960"/>
                  <a:pt x="1315" y="19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7"/>
          <p:cNvSpPr>
            <a:spLocks noChangeArrowheads="1"/>
          </p:cNvSpPr>
          <p:nvPr/>
        </p:nvSpPr>
        <p:spPr bwMode="auto">
          <a:xfrm>
            <a:off x="11116464" y="9769039"/>
            <a:ext cx="7600510" cy="2535111"/>
          </a:xfrm>
          <a:custGeom>
            <a:avLst/>
            <a:gdLst>
              <a:gd name="T0" fmla="*/ 182 w 6955"/>
              <a:gd name="T1" fmla="*/ 2318 h 2319"/>
              <a:gd name="T2" fmla="*/ 6773 w 6955"/>
              <a:gd name="T3" fmla="*/ 2318 h 2319"/>
              <a:gd name="T4" fmla="*/ 6773 w 6955"/>
              <a:gd name="T5" fmla="*/ 2318 h 2319"/>
              <a:gd name="T6" fmla="*/ 6954 w 6955"/>
              <a:gd name="T7" fmla="*/ 2137 h 2319"/>
              <a:gd name="T8" fmla="*/ 6954 w 6955"/>
              <a:gd name="T9" fmla="*/ 181 h 2319"/>
              <a:gd name="T10" fmla="*/ 6954 w 6955"/>
              <a:gd name="T11" fmla="*/ 181 h 2319"/>
              <a:gd name="T12" fmla="*/ 6773 w 6955"/>
              <a:gd name="T13" fmla="*/ 0 h 2319"/>
              <a:gd name="T14" fmla="*/ 182 w 6955"/>
              <a:gd name="T15" fmla="*/ 0 h 2319"/>
              <a:gd name="T16" fmla="*/ 182 w 6955"/>
              <a:gd name="T17" fmla="*/ 0 h 2319"/>
              <a:gd name="T18" fmla="*/ 0 w 6955"/>
              <a:gd name="T19" fmla="*/ 181 h 2319"/>
              <a:gd name="T20" fmla="*/ 0 w 6955"/>
              <a:gd name="T21" fmla="*/ 2137 h 2319"/>
              <a:gd name="T22" fmla="*/ 0 w 6955"/>
              <a:gd name="T23" fmla="*/ 2137 h 2319"/>
              <a:gd name="T24" fmla="*/ 182 w 6955"/>
              <a:gd name="T25" fmla="*/ 2318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55" h="2319">
                <a:moveTo>
                  <a:pt x="182" y="2318"/>
                </a:moveTo>
                <a:lnTo>
                  <a:pt x="6773" y="2318"/>
                </a:lnTo>
                <a:lnTo>
                  <a:pt x="6773" y="2318"/>
                </a:lnTo>
                <a:cubicBezTo>
                  <a:pt x="6873" y="2318"/>
                  <a:pt x="6954" y="2237"/>
                  <a:pt x="6954" y="2137"/>
                </a:cubicBezTo>
                <a:lnTo>
                  <a:pt x="6954" y="181"/>
                </a:lnTo>
                <a:lnTo>
                  <a:pt x="6954" y="181"/>
                </a:lnTo>
                <a:cubicBezTo>
                  <a:pt x="6954" y="81"/>
                  <a:pt x="6873" y="0"/>
                  <a:pt x="6773" y="0"/>
                </a:cubicBezTo>
                <a:lnTo>
                  <a:pt x="182" y="0"/>
                </a:lnTo>
                <a:lnTo>
                  <a:pt x="182" y="0"/>
                </a:lnTo>
                <a:cubicBezTo>
                  <a:pt x="82" y="0"/>
                  <a:pt x="0" y="81"/>
                  <a:pt x="0" y="181"/>
                </a:cubicBezTo>
                <a:lnTo>
                  <a:pt x="0" y="2137"/>
                </a:lnTo>
                <a:lnTo>
                  <a:pt x="0" y="2137"/>
                </a:lnTo>
                <a:cubicBezTo>
                  <a:pt x="0" y="2237"/>
                  <a:pt x="82" y="2318"/>
                  <a:pt x="182" y="23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8"/>
          <p:cNvSpPr>
            <a:spLocks noChangeArrowheads="1"/>
          </p:cNvSpPr>
          <p:nvPr/>
        </p:nvSpPr>
        <p:spPr bwMode="auto">
          <a:xfrm>
            <a:off x="15974623" y="9961824"/>
            <a:ext cx="2506193" cy="2144721"/>
          </a:xfrm>
          <a:custGeom>
            <a:avLst/>
            <a:gdLst>
              <a:gd name="T0" fmla="*/ 980 w 2295"/>
              <a:gd name="T1" fmla="*/ 1960 h 1961"/>
              <a:gd name="T2" fmla="*/ 2187 w 2295"/>
              <a:gd name="T3" fmla="*/ 1960 h 1961"/>
              <a:gd name="T4" fmla="*/ 2187 w 2295"/>
              <a:gd name="T5" fmla="*/ 1960 h 1961"/>
              <a:gd name="T6" fmla="*/ 2294 w 2295"/>
              <a:gd name="T7" fmla="*/ 1852 h 1961"/>
              <a:gd name="T8" fmla="*/ 2294 w 2295"/>
              <a:gd name="T9" fmla="*/ 107 h 1961"/>
              <a:gd name="T10" fmla="*/ 2294 w 2295"/>
              <a:gd name="T11" fmla="*/ 107 h 1961"/>
              <a:gd name="T12" fmla="*/ 2187 w 2295"/>
              <a:gd name="T13" fmla="*/ 0 h 1961"/>
              <a:gd name="T14" fmla="*/ 980 w 2295"/>
              <a:gd name="T15" fmla="*/ 0 h 1961"/>
              <a:gd name="T16" fmla="*/ 980 w 2295"/>
              <a:gd name="T17" fmla="*/ 0 h 1961"/>
              <a:gd name="T18" fmla="*/ 0 w 2295"/>
              <a:gd name="T19" fmla="*/ 980 h 1961"/>
              <a:gd name="T20" fmla="*/ 0 w 2295"/>
              <a:gd name="T21" fmla="*/ 980 h 1961"/>
              <a:gd name="T22" fmla="*/ 980 w 2295"/>
              <a:gd name="T23" fmla="*/ 1960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95" h="1961">
                <a:moveTo>
                  <a:pt x="980" y="1960"/>
                </a:moveTo>
                <a:lnTo>
                  <a:pt x="2187" y="1960"/>
                </a:lnTo>
                <a:lnTo>
                  <a:pt x="2187" y="1960"/>
                </a:lnTo>
                <a:cubicBezTo>
                  <a:pt x="2247" y="1960"/>
                  <a:pt x="2294" y="1912"/>
                  <a:pt x="2294" y="1852"/>
                </a:cubicBezTo>
                <a:lnTo>
                  <a:pt x="2294" y="107"/>
                </a:lnTo>
                <a:lnTo>
                  <a:pt x="2294" y="107"/>
                </a:lnTo>
                <a:cubicBezTo>
                  <a:pt x="2294" y="48"/>
                  <a:pt x="2247" y="0"/>
                  <a:pt x="2187" y="0"/>
                </a:cubicBezTo>
                <a:lnTo>
                  <a:pt x="980" y="0"/>
                </a:lnTo>
                <a:lnTo>
                  <a:pt x="980" y="0"/>
                </a:lnTo>
                <a:cubicBezTo>
                  <a:pt x="439" y="0"/>
                  <a:pt x="0" y="439"/>
                  <a:pt x="0" y="980"/>
                </a:cubicBezTo>
                <a:lnTo>
                  <a:pt x="0" y="980"/>
                </a:lnTo>
                <a:cubicBezTo>
                  <a:pt x="0" y="1521"/>
                  <a:pt x="439" y="1960"/>
                  <a:pt x="980" y="19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8"/>
          <p:cNvSpPr>
            <a:spLocks noChangeArrowheads="1"/>
          </p:cNvSpPr>
          <p:nvPr/>
        </p:nvSpPr>
        <p:spPr bwMode="auto">
          <a:xfrm>
            <a:off x="16755398" y="4954256"/>
            <a:ext cx="1012116" cy="409668"/>
          </a:xfrm>
          <a:custGeom>
            <a:avLst/>
            <a:gdLst>
              <a:gd name="T0" fmla="*/ 898 w 927"/>
              <a:gd name="T1" fmla="*/ 131 h 374"/>
              <a:gd name="T2" fmla="*/ 898 w 927"/>
              <a:gd name="T3" fmla="*/ 131 h 374"/>
              <a:gd name="T4" fmla="*/ 849 w 927"/>
              <a:gd name="T5" fmla="*/ 151 h 374"/>
              <a:gd name="T6" fmla="*/ 814 w 927"/>
              <a:gd name="T7" fmla="*/ 236 h 374"/>
              <a:gd name="T8" fmla="*/ 814 w 927"/>
              <a:gd name="T9" fmla="*/ 236 h 374"/>
              <a:gd name="T10" fmla="*/ 427 w 927"/>
              <a:gd name="T11" fmla="*/ 0 h 374"/>
              <a:gd name="T12" fmla="*/ 427 w 927"/>
              <a:gd name="T13" fmla="*/ 0 h 374"/>
              <a:gd name="T14" fmla="*/ 5 w 927"/>
              <a:gd name="T15" fmla="*/ 327 h 374"/>
              <a:gd name="T16" fmla="*/ 5 w 927"/>
              <a:gd name="T17" fmla="*/ 327 h 374"/>
              <a:gd name="T18" fmla="*/ 32 w 927"/>
              <a:gd name="T19" fmla="*/ 372 h 374"/>
              <a:gd name="T20" fmla="*/ 32 w 927"/>
              <a:gd name="T21" fmla="*/ 372 h 374"/>
              <a:gd name="T22" fmla="*/ 41 w 927"/>
              <a:gd name="T23" fmla="*/ 373 h 374"/>
              <a:gd name="T24" fmla="*/ 41 w 927"/>
              <a:gd name="T25" fmla="*/ 373 h 374"/>
              <a:gd name="T26" fmla="*/ 76 w 927"/>
              <a:gd name="T27" fmla="*/ 345 h 374"/>
              <a:gd name="T28" fmla="*/ 76 w 927"/>
              <a:gd name="T29" fmla="*/ 345 h 374"/>
              <a:gd name="T30" fmla="*/ 427 w 927"/>
              <a:gd name="T31" fmla="*/ 74 h 374"/>
              <a:gd name="T32" fmla="*/ 427 w 927"/>
              <a:gd name="T33" fmla="*/ 74 h 374"/>
              <a:gd name="T34" fmla="*/ 748 w 927"/>
              <a:gd name="T35" fmla="*/ 269 h 374"/>
              <a:gd name="T36" fmla="*/ 656 w 927"/>
              <a:gd name="T37" fmla="*/ 231 h 374"/>
              <a:gd name="T38" fmla="*/ 656 w 927"/>
              <a:gd name="T39" fmla="*/ 231 h 374"/>
              <a:gd name="T40" fmla="*/ 608 w 927"/>
              <a:gd name="T41" fmla="*/ 251 h 374"/>
              <a:gd name="T42" fmla="*/ 608 w 927"/>
              <a:gd name="T43" fmla="*/ 251 h 374"/>
              <a:gd name="T44" fmla="*/ 627 w 927"/>
              <a:gd name="T45" fmla="*/ 299 h 374"/>
              <a:gd name="T46" fmla="*/ 798 w 927"/>
              <a:gd name="T47" fmla="*/ 370 h 374"/>
              <a:gd name="T48" fmla="*/ 798 w 927"/>
              <a:gd name="T49" fmla="*/ 370 h 374"/>
              <a:gd name="T50" fmla="*/ 813 w 927"/>
              <a:gd name="T51" fmla="*/ 373 h 374"/>
              <a:gd name="T52" fmla="*/ 813 w 927"/>
              <a:gd name="T53" fmla="*/ 373 h 374"/>
              <a:gd name="T54" fmla="*/ 847 w 927"/>
              <a:gd name="T55" fmla="*/ 350 h 374"/>
              <a:gd name="T56" fmla="*/ 918 w 927"/>
              <a:gd name="T57" fmla="*/ 179 h 374"/>
              <a:gd name="T58" fmla="*/ 918 w 927"/>
              <a:gd name="T59" fmla="*/ 179 h 374"/>
              <a:gd name="T60" fmla="*/ 898 w 927"/>
              <a:gd name="T61" fmla="*/ 131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27" h="374">
                <a:moveTo>
                  <a:pt x="898" y="131"/>
                </a:moveTo>
                <a:lnTo>
                  <a:pt x="898" y="131"/>
                </a:lnTo>
                <a:cubicBezTo>
                  <a:pt x="879" y="123"/>
                  <a:pt x="857" y="132"/>
                  <a:pt x="849" y="151"/>
                </a:cubicBezTo>
                <a:lnTo>
                  <a:pt x="814" y="236"/>
                </a:lnTo>
                <a:lnTo>
                  <a:pt x="814" y="236"/>
                </a:lnTo>
                <a:cubicBezTo>
                  <a:pt x="740" y="94"/>
                  <a:pt x="592" y="0"/>
                  <a:pt x="427" y="0"/>
                </a:cubicBezTo>
                <a:lnTo>
                  <a:pt x="427" y="0"/>
                </a:lnTo>
                <a:cubicBezTo>
                  <a:pt x="228" y="0"/>
                  <a:pt x="54" y="134"/>
                  <a:pt x="5" y="327"/>
                </a:cubicBezTo>
                <a:lnTo>
                  <a:pt x="5" y="327"/>
                </a:lnTo>
                <a:cubicBezTo>
                  <a:pt x="0" y="347"/>
                  <a:pt x="11" y="367"/>
                  <a:pt x="32" y="372"/>
                </a:cubicBezTo>
                <a:lnTo>
                  <a:pt x="32" y="372"/>
                </a:lnTo>
                <a:cubicBezTo>
                  <a:pt x="35" y="373"/>
                  <a:pt x="38" y="373"/>
                  <a:pt x="41" y="373"/>
                </a:cubicBezTo>
                <a:lnTo>
                  <a:pt x="41" y="373"/>
                </a:lnTo>
                <a:cubicBezTo>
                  <a:pt x="57" y="373"/>
                  <a:pt x="72" y="362"/>
                  <a:pt x="76" y="345"/>
                </a:cubicBezTo>
                <a:lnTo>
                  <a:pt x="76" y="345"/>
                </a:lnTo>
                <a:cubicBezTo>
                  <a:pt x="117" y="186"/>
                  <a:pt x="262" y="74"/>
                  <a:pt x="427" y="74"/>
                </a:cubicBezTo>
                <a:lnTo>
                  <a:pt x="427" y="74"/>
                </a:lnTo>
                <a:cubicBezTo>
                  <a:pt x="564" y="74"/>
                  <a:pt x="687" y="151"/>
                  <a:pt x="748" y="269"/>
                </a:cubicBezTo>
                <a:lnTo>
                  <a:pt x="656" y="231"/>
                </a:lnTo>
                <a:lnTo>
                  <a:pt x="656" y="231"/>
                </a:lnTo>
                <a:cubicBezTo>
                  <a:pt x="637" y="223"/>
                  <a:pt x="615" y="232"/>
                  <a:pt x="608" y="251"/>
                </a:cubicBezTo>
                <a:lnTo>
                  <a:pt x="608" y="251"/>
                </a:lnTo>
                <a:cubicBezTo>
                  <a:pt x="600" y="270"/>
                  <a:pt x="609" y="291"/>
                  <a:pt x="627" y="299"/>
                </a:cubicBezTo>
                <a:lnTo>
                  <a:pt x="798" y="370"/>
                </a:lnTo>
                <a:lnTo>
                  <a:pt x="798" y="370"/>
                </a:lnTo>
                <a:cubicBezTo>
                  <a:pt x="803" y="372"/>
                  <a:pt x="808" y="373"/>
                  <a:pt x="813" y="373"/>
                </a:cubicBezTo>
                <a:lnTo>
                  <a:pt x="813" y="373"/>
                </a:lnTo>
                <a:cubicBezTo>
                  <a:pt x="827" y="373"/>
                  <a:pt x="841" y="364"/>
                  <a:pt x="847" y="350"/>
                </a:cubicBezTo>
                <a:lnTo>
                  <a:pt x="918" y="179"/>
                </a:lnTo>
                <a:lnTo>
                  <a:pt x="918" y="179"/>
                </a:lnTo>
                <a:cubicBezTo>
                  <a:pt x="926" y="160"/>
                  <a:pt x="917" y="138"/>
                  <a:pt x="898" y="1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9"/>
          <p:cNvSpPr>
            <a:spLocks noChangeArrowheads="1"/>
          </p:cNvSpPr>
          <p:nvPr/>
        </p:nvSpPr>
        <p:spPr bwMode="auto">
          <a:xfrm>
            <a:off x="16692742" y="5494051"/>
            <a:ext cx="997659" cy="414486"/>
          </a:xfrm>
          <a:custGeom>
            <a:avLst/>
            <a:gdLst>
              <a:gd name="T0" fmla="*/ 879 w 912"/>
              <a:gd name="T1" fmla="*/ 5 h 378"/>
              <a:gd name="T2" fmla="*/ 879 w 912"/>
              <a:gd name="T3" fmla="*/ 5 h 378"/>
              <a:gd name="T4" fmla="*/ 833 w 912"/>
              <a:gd name="T5" fmla="*/ 32 h 378"/>
              <a:gd name="T6" fmla="*/ 833 w 912"/>
              <a:gd name="T7" fmla="*/ 32 h 378"/>
              <a:gd name="T8" fmla="*/ 484 w 912"/>
              <a:gd name="T9" fmla="*/ 303 h 378"/>
              <a:gd name="T10" fmla="*/ 484 w 912"/>
              <a:gd name="T11" fmla="*/ 303 h 378"/>
              <a:gd name="T12" fmla="*/ 158 w 912"/>
              <a:gd name="T13" fmla="*/ 98 h 378"/>
              <a:gd name="T14" fmla="*/ 263 w 912"/>
              <a:gd name="T15" fmla="*/ 131 h 378"/>
              <a:gd name="T16" fmla="*/ 263 w 912"/>
              <a:gd name="T17" fmla="*/ 131 h 378"/>
              <a:gd name="T18" fmla="*/ 274 w 912"/>
              <a:gd name="T19" fmla="*/ 133 h 378"/>
              <a:gd name="T20" fmla="*/ 274 w 912"/>
              <a:gd name="T21" fmla="*/ 133 h 378"/>
              <a:gd name="T22" fmla="*/ 309 w 912"/>
              <a:gd name="T23" fmla="*/ 107 h 378"/>
              <a:gd name="T24" fmla="*/ 309 w 912"/>
              <a:gd name="T25" fmla="*/ 107 h 378"/>
              <a:gd name="T26" fmla="*/ 286 w 912"/>
              <a:gd name="T27" fmla="*/ 61 h 378"/>
              <a:gd name="T28" fmla="*/ 109 w 912"/>
              <a:gd name="T29" fmla="*/ 5 h 378"/>
              <a:gd name="T30" fmla="*/ 109 w 912"/>
              <a:gd name="T31" fmla="*/ 5 h 378"/>
              <a:gd name="T32" fmla="*/ 109 w 912"/>
              <a:gd name="T33" fmla="*/ 5 h 378"/>
              <a:gd name="T34" fmla="*/ 107 w 912"/>
              <a:gd name="T35" fmla="*/ 5 h 378"/>
              <a:gd name="T36" fmla="*/ 107 w 912"/>
              <a:gd name="T37" fmla="*/ 5 h 378"/>
              <a:gd name="T38" fmla="*/ 106 w 912"/>
              <a:gd name="T39" fmla="*/ 5 h 378"/>
              <a:gd name="T40" fmla="*/ 106 w 912"/>
              <a:gd name="T41" fmla="*/ 5 h 378"/>
              <a:gd name="T42" fmla="*/ 104 w 912"/>
              <a:gd name="T43" fmla="*/ 4 h 378"/>
              <a:gd name="T44" fmla="*/ 104 w 912"/>
              <a:gd name="T45" fmla="*/ 4 h 378"/>
              <a:gd name="T46" fmla="*/ 102 w 912"/>
              <a:gd name="T47" fmla="*/ 4 h 378"/>
              <a:gd name="T48" fmla="*/ 102 w 912"/>
              <a:gd name="T49" fmla="*/ 4 h 378"/>
              <a:gd name="T50" fmla="*/ 100 w 912"/>
              <a:gd name="T51" fmla="*/ 4 h 378"/>
              <a:gd name="T52" fmla="*/ 100 w 912"/>
              <a:gd name="T53" fmla="*/ 4 h 378"/>
              <a:gd name="T54" fmla="*/ 98 w 912"/>
              <a:gd name="T55" fmla="*/ 4 h 378"/>
              <a:gd name="T56" fmla="*/ 98 w 912"/>
              <a:gd name="T57" fmla="*/ 4 h 378"/>
              <a:gd name="T58" fmla="*/ 98 w 912"/>
              <a:gd name="T59" fmla="*/ 4 h 378"/>
              <a:gd name="T60" fmla="*/ 98 w 912"/>
              <a:gd name="T61" fmla="*/ 4 h 378"/>
              <a:gd name="T62" fmla="*/ 96 w 912"/>
              <a:gd name="T63" fmla="*/ 4 h 378"/>
              <a:gd name="T64" fmla="*/ 96 w 912"/>
              <a:gd name="T65" fmla="*/ 4 h 378"/>
              <a:gd name="T66" fmla="*/ 95 w 912"/>
              <a:gd name="T67" fmla="*/ 4 h 378"/>
              <a:gd name="T68" fmla="*/ 95 w 912"/>
              <a:gd name="T69" fmla="*/ 4 h 378"/>
              <a:gd name="T70" fmla="*/ 94 w 912"/>
              <a:gd name="T71" fmla="*/ 4 h 378"/>
              <a:gd name="T72" fmla="*/ 94 w 912"/>
              <a:gd name="T73" fmla="*/ 4 h 378"/>
              <a:gd name="T74" fmla="*/ 91 w 912"/>
              <a:gd name="T75" fmla="*/ 4 h 378"/>
              <a:gd name="T76" fmla="*/ 91 w 912"/>
              <a:gd name="T77" fmla="*/ 4 h 378"/>
              <a:gd name="T78" fmla="*/ 90 w 912"/>
              <a:gd name="T79" fmla="*/ 4 h 378"/>
              <a:gd name="T80" fmla="*/ 90 w 912"/>
              <a:gd name="T81" fmla="*/ 4 h 378"/>
              <a:gd name="T82" fmla="*/ 88 w 912"/>
              <a:gd name="T83" fmla="*/ 5 h 378"/>
              <a:gd name="T84" fmla="*/ 88 w 912"/>
              <a:gd name="T85" fmla="*/ 5 h 378"/>
              <a:gd name="T86" fmla="*/ 87 w 912"/>
              <a:gd name="T87" fmla="*/ 5 h 378"/>
              <a:gd name="T88" fmla="*/ 87 w 912"/>
              <a:gd name="T89" fmla="*/ 5 h 378"/>
              <a:gd name="T90" fmla="*/ 87 w 912"/>
              <a:gd name="T91" fmla="*/ 5 h 378"/>
              <a:gd name="T92" fmla="*/ 61 w 912"/>
              <a:gd name="T93" fmla="*/ 32 h 378"/>
              <a:gd name="T94" fmla="*/ 7 w 912"/>
              <a:gd name="T95" fmla="*/ 206 h 378"/>
              <a:gd name="T96" fmla="*/ 7 w 912"/>
              <a:gd name="T97" fmla="*/ 206 h 378"/>
              <a:gd name="T98" fmla="*/ 31 w 912"/>
              <a:gd name="T99" fmla="*/ 252 h 378"/>
              <a:gd name="T100" fmla="*/ 31 w 912"/>
              <a:gd name="T101" fmla="*/ 252 h 378"/>
              <a:gd name="T102" fmla="*/ 42 w 912"/>
              <a:gd name="T103" fmla="*/ 254 h 378"/>
              <a:gd name="T104" fmla="*/ 42 w 912"/>
              <a:gd name="T105" fmla="*/ 254 h 378"/>
              <a:gd name="T106" fmla="*/ 77 w 912"/>
              <a:gd name="T107" fmla="*/ 229 h 378"/>
              <a:gd name="T108" fmla="*/ 101 w 912"/>
              <a:gd name="T109" fmla="*/ 151 h 378"/>
              <a:gd name="T110" fmla="*/ 101 w 912"/>
              <a:gd name="T111" fmla="*/ 151 h 378"/>
              <a:gd name="T112" fmla="*/ 215 w 912"/>
              <a:gd name="T113" fmla="*/ 284 h 378"/>
              <a:gd name="T114" fmla="*/ 215 w 912"/>
              <a:gd name="T115" fmla="*/ 284 h 378"/>
              <a:gd name="T116" fmla="*/ 484 w 912"/>
              <a:gd name="T117" fmla="*/ 377 h 378"/>
              <a:gd name="T118" fmla="*/ 484 w 912"/>
              <a:gd name="T119" fmla="*/ 377 h 378"/>
              <a:gd name="T120" fmla="*/ 905 w 912"/>
              <a:gd name="T121" fmla="*/ 51 h 378"/>
              <a:gd name="T122" fmla="*/ 905 w 912"/>
              <a:gd name="T123" fmla="*/ 51 h 378"/>
              <a:gd name="T124" fmla="*/ 879 w 912"/>
              <a:gd name="T125" fmla="*/ 5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2" h="378">
                <a:moveTo>
                  <a:pt x="879" y="5"/>
                </a:moveTo>
                <a:lnTo>
                  <a:pt x="879" y="5"/>
                </a:lnTo>
                <a:cubicBezTo>
                  <a:pt x="859" y="0"/>
                  <a:pt x="839" y="12"/>
                  <a:pt x="833" y="32"/>
                </a:cubicBezTo>
                <a:lnTo>
                  <a:pt x="833" y="32"/>
                </a:lnTo>
                <a:cubicBezTo>
                  <a:pt x="792" y="192"/>
                  <a:pt x="649" y="303"/>
                  <a:pt x="484" y="303"/>
                </a:cubicBezTo>
                <a:lnTo>
                  <a:pt x="484" y="303"/>
                </a:lnTo>
                <a:cubicBezTo>
                  <a:pt x="342" y="303"/>
                  <a:pt x="216" y="222"/>
                  <a:pt x="158" y="98"/>
                </a:cubicBezTo>
                <a:lnTo>
                  <a:pt x="263" y="131"/>
                </a:lnTo>
                <a:lnTo>
                  <a:pt x="263" y="131"/>
                </a:lnTo>
                <a:cubicBezTo>
                  <a:pt x="267" y="132"/>
                  <a:pt x="270" y="133"/>
                  <a:pt x="274" y="133"/>
                </a:cubicBezTo>
                <a:lnTo>
                  <a:pt x="274" y="133"/>
                </a:lnTo>
                <a:cubicBezTo>
                  <a:pt x="290" y="133"/>
                  <a:pt x="304" y="123"/>
                  <a:pt x="309" y="107"/>
                </a:cubicBezTo>
                <a:lnTo>
                  <a:pt x="309" y="107"/>
                </a:lnTo>
                <a:cubicBezTo>
                  <a:pt x="315" y="88"/>
                  <a:pt x="304" y="67"/>
                  <a:pt x="286" y="61"/>
                </a:cubicBezTo>
                <a:lnTo>
                  <a:pt x="109" y="5"/>
                </a:lnTo>
                <a:lnTo>
                  <a:pt x="109" y="5"/>
                </a:lnTo>
                <a:lnTo>
                  <a:pt x="109" y="5"/>
                </a:lnTo>
                <a:cubicBezTo>
                  <a:pt x="108" y="5"/>
                  <a:pt x="108" y="5"/>
                  <a:pt x="107" y="5"/>
                </a:cubicBezTo>
                <a:lnTo>
                  <a:pt x="107" y="5"/>
                </a:lnTo>
                <a:cubicBezTo>
                  <a:pt x="106" y="5"/>
                  <a:pt x="106" y="5"/>
                  <a:pt x="106" y="5"/>
                </a:cubicBezTo>
                <a:lnTo>
                  <a:pt x="106" y="5"/>
                </a:lnTo>
                <a:cubicBezTo>
                  <a:pt x="105" y="4"/>
                  <a:pt x="104" y="4"/>
                  <a:pt x="104" y="4"/>
                </a:cubicBezTo>
                <a:lnTo>
                  <a:pt x="104" y="4"/>
                </a:lnTo>
                <a:cubicBezTo>
                  <a:pt x="103" y="4"/>
                  <a:pt x="103" y="4"/>
                  <a:pt x="102" y="4"/>
                </a:cubicBezTo>
                <a:lnTo>
                  <a:pt x="102" y="4"/>
                </a:lnTo>
                <a:cubicBezTo>
                  <a:pt x="101" y="4"/>
                  <a:pt x="101" y="4"/>
                  <a:pt x="100" y="4"/>
                </a:cubicBezTo>
                <a:lnTo>
                  <a:pt x="100" y="4"/>
                </a:lnTo>
                <a:cubicBezTo>
                  <a:pt x="100" y="4"/>
                  <a:pt x="99" y="4"/>
                  <a:pt x="98" y="4"/>
                </a:cubicBezTo>
                <a:lnTo>
                  <a:pt x="98" y="4"/>
                </a:lnTo>
                <a:lnTo>
                  <a:pt x="98" y="4"/>
                </a:lnTo>
                <a:lnTo>
                  <a:pt x="98" y="4"/>
                </a:lnTo>
                <a:cubicBezTo>
                  <a:pt x="97" y="4"/>
                  <a:pt x="97" y="4"/>
                  <a:pt x="96" y="4"/>
                </a:cubicBezTo>
                <a:lnTo>
                  <a:pt x="96" y="4"/>
                </a:lnTo>
                <a:lnTo>
                  <a:pt x="95" y="4"/>
                </a:lnTo>
                <a:lnTo>
                  <a:pt x="95" y="4"/>
                </a:lnTo>
                <a:cubicBezTo>
                  <a:pt x="94" y="4"/>
                  <a:pt x="94" y="4"/>
                  <a:pt x="94" y="4"/>
                </a:cubicBezTo>
                <a:lnTo>
                  <a:pt x="94" y="4"/>
                </a:lnTo>
                <a:cubicBezTo>
                  <a:pt x="92" y="4"/>
                  <a:pt x="92" y="4"/>
                  <a:pt x="91" y="4"/>
                </a:cubicBezTo>
                <a:lnTo>
                  <a:pt x="91" y="4"/>
                </a:lnTo>
                <a:cubicBezTo>
                  <a:pt x="90" y="4"/>
                  <a:pt x="90" y="4"/>
                  <a:pt x="90" y="4"/>
                </a:cubicBezTo>
                <a:lnTo>
                  <a:pt x="90" y="4"/>
                </a:lnTo>
                <a:cubicBezTo>
                  <a:pt x="89" y="5"/>
                  <a:pt x="89" y="5"/>
                  <a:pt x="88" y="5"/>
                </a:cubicBezTo>
                <a:lnTo>
                  <a:pt x="88" y="5"/>
                </a:lnTo>
                <a:lnTo>
                  <a:pt x="87" y="5"/>
                </a:lnTo>
                <a:lnTo>
                  <a:pt x="87" y="5"/>
                </a:lnTo>
                <a:lnTo>
                  <a:pt x="87" y="5"/>
                </a:lnTo>
                <a:cubicBezTo>
                  <a:pt x="74" y="9"/>
                  <a:pt x="64" y="20"/>
                  <a:pt x="61" y="32"/>
                </a:cubicBezTo>
                <a:lnTo>
                  <a:pt x="7" y="206"/>
                </a:lnTo>
                <a:lnTo>
                  <a:pt x="7" y="206"/>
                </a:lnTo>
                <a:cubicBezTo>
                  <a:pt x="0" y="226"/>
                  <a:pt x="11" y="246"/>
                  <a:pt x="31" y="252"/>
                </a:cubicBezTo>
                <a:lnTo>
                  <a:pt x="31" y="252"/>
                </a:lnTo>
                <a:cubicBezTo>
                  <a:pt x="34" y="254"/>
                  <a:pt x="38" y="254"/>
                  <a:pt x="42" y="254"/>
                </a:cubicBezTo>
                <a:lnTo>
                  <a:pt x="42" y="254"/>
                </a:lnTo>
                <a:cubicBezTo>
                  <a:pt x="57" y="254"/>
                  <a:pt x="72" y="244"/>
                  <a:pt x="77" y="229"/>
                </a:cubicBezTo>
                <a:lnTo>
                  <a:pt x="101" y="151"/>
                </a:lnTo>
                <a:lnTo>
                  <a:pt x="101" y="151"/>
                </a:lnTo>
                <a:cubicBezTo>
                  <a:pt x="130" y="202"/>
                  <a:pt x="168" y="247"/>
                  <a:pt x="215" y="284"/>
                </a:cubicBezTo>
                <a:lnTo>
                  <a:pt x="215" y="284"/>
                </a:lnTo>
                <a:cubicBezTo>
                  <a:pt x="292" y="345"/>
                  <a:pt x="384" y="377"/>
                  <a:pt x="484" y="377"/>
                </a:cubicBezTo>
                <a:lnTo>
                  <a:pt x="484" y="377"/>
                </a:lnTo>
                <a:cubicBezTo>
                  <a:pt x="682" y="377"/>
                  <a:pt x="855" y="243"/>
                  <a:pt x="905" y="51"/>
                </a:cubicBezTo>
                <a:lnTo>
                  <a:pt x="905" y="51"/>
                </a:lnTo>
                <a:cubicBezTo>
                  <a:pt x="911" y="30"/>
                  <a:pt x="898" y="10"/>
                  <a:pt x="879" y="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0"/>
          <p:cNvSpPr>
            <a:spLocks noChangeArrowheads="1"/>
          </p:cNvSpPr>
          <p:nvPr/>
        </p:nvSpPr>
        <p:spPr bwMode="auto">
          <a:xfrm>
            <a:off x="16630089" y="10525715"/>
            <a:ext cx="1204900" cy="1021756"/>
          </a:xfrm>
          <a:custGeom>
            <a:avLst/>
            <a:gdLst>
              <a:gd name="T0" fmla="*/ 898 w 1104"/>
              <a:gd name="T1" fmla="*/ 862 h 934"/>
              <a:gd name="T2" fmla="*/ 750 w 1104"/>
              <a:gd name="T3" fmla="*/ 862 h 934"/>
              <a:gd name="T4" fmla="*/ 750 w 1104"/>
              <a:gd name="T5" fmla="*/ 616 h 934"/>
              <a:gd name="T6" fmla="*/ 750 w 1104"/>
              <a:gd name="T7" fmla="*/ 616 h 934"/>
              <a:gd name="T8" fmla="*/ 709 w 1104"/>
              <a:gd name="T9" fmla="*/ 573 h 934"/>
              <a:gd name="T10" fmla="*/ 393 w 1104"/>
              <a:gd name="T11" fmla="*/ 573 h 934"/>
              <a:gd name="T12" fmla="*/ 393 w 1104"/>
              <a:gd name="T13" fmla="*/ 573 h 934"/>
              <a:gd name="T14" fmla="*/ 352 w 1104"/>
              <a:gd name="T15" fmla="*/ 616 h 934"/>
              <a:gd name="T16" fmla="*/ 352 w 1104"/>
              <a:gd name="T17" fmla="*/ 862 h 934"/>
              <a:gd name="T18" fmla="*/ 205 w 1104"/>
              <a:gd name="T19" fmla="*/ 862 h 934"/>
              <a:gd name="T20" fmla="*/ 205 w 1104"/>
              <a:gd name="T21" fmla="*/ 341 h 934"/>
              <a:gd name="T22" fmla="*/ 551 w 1104"/>
              <a:gd name="T23" fmla="*/ 83 h 934"/>
              <a:gd name="T24" fmla="*/ 898 w 1104"/>
              <a:gd name="T25" fmla="*/ 341 h 934"/>
              <a:gd name="T26" fmla="*/ 898 w 1104"/>
              <a:gd name="T27" fmla="*/ 862 h 934"/>
              <a:gd name="T28" fmla="*/ 679 w 1104"/>
              <a:gd name="T29" fmla="*/ 862 h 934"/>
              <a:gd name="T30" fmla="*/ 423 w 1104"/>
              <a:gd name="T31" fmla="*/ 862 h 934"/>
              <a:gd name="T32" fmla="*/ 423 w 1104"/>
              <a:gd name="T33" fmla="*/ 644 h 934"/>
              <a:gd name="T34" fmla="*/ 679 w 1104"/>
              <a:gd name="T35" fmla="*/ 644 h 934"/>
              <a:gd name="T36" fmla="*/ 679 w 1104"/>
              <a:gd name="T37" fmla="*/ 862 h 934"/>
              <a:gd name="T38" fmla="*/ 1084 w 1104"/>
              <a:gd name="T39" fmla="*/ 392 h 934"/>
              <a:gd name="T40" fmla="*/ 572 w 1104"/>
              <a:gd name="T41" fmla="*/ 10 h 934"/>
              <a:gd name="T42" fmla="*/ 572 w 1104"/>
              <a:gd name="T43" fmla="*/ 10 h 934"/>
              <a:gd name="T44" fmla="*/ 530 w 1104"/>
              <a:gd name="T45" fmla="*/ 10 h 934"/>
              <a:gd name="T46" fmla="*/ 18 w 1104"/>
              <a:gd name="T47" fmla="*/ 392 h 934"/>
              <a:gd name="T48" fmla="*/ 18 w 1104"/>
              <a:gd name="T49" fmla="*/ 392 h 934"/>
              <a:gd name="T50" fmla="*/ 12 w 1104"/>
              <a:gd name="T51" fmla="*/ 441 h 934"/>
              <a:gd name="T52" fmla="*/ 12 w 1104"/>
              <a:gd name="T53" fmla="*/ 441 h 934"/>
              <a:gd name="T54" fmla="*/ 61 w 1104"/>
              <a:gd name="T55" fmla="*/ 448 h 934"/>
              <a:gd name="T56" fmla="*/ 134 w 1104"/>
              <a:gd name="T57" fmla="*/ 394 h 934"/>
              <a:gd name="T58" fmla="*/ 134 w 1104"/>
              <a:gd name="T59" fmla="*/ 883 h 934"/>
              <a:gd name="T60" fmla="*/ 134 w 1104"/>
              <a:gd name="T61" fmla="*/ 883 h 934"/>
              <a:gd name="T62" fmla="*/ 184 w 1104"/>
              <a:gd name="T63" fmla="*/ 933 h 934"/>
              <a:gd name="T64" fmla="*/ 393 w 1104"/>
              <a:gd name="T65" fmla="*/ 933 h 934"/>
              <a:gd name="T66" fmla="*/ 709 w 1104"/>
              <a:gd name="T67" fmla="*/ 933 h 934"/>
              <a:gd name="T68" fmla="*/ 919 w 1104"/>
              <a:gd name="T69" fmla="*/ 933 h 934"/>
              <a:gd name="T70" fmla="*/ 919 w 1104"/>
              <a:gd name="T71" fmla="*/ 933 h 934"/>
              <a:gd name="T72" fmla="*/ 969 w 1104"/>
              <a:gd name="T73" fmla="*/ 883 h 934"/>
              <a:gd name="T74" fmla="*/ 969 w 1104"/>
              <a:gd name="T75" fmla="*/ 394 h 934"/>
              <a:gd name="T76" fmla="*/ 1041 w 1104"/>
              <a:gd name="T77" fmla="*/ 448 h 934"/>
              <a:gd name="T78" fmla="*/ 1041 w 1104"/>
              <a:gd name="T79" fmla="*/ 448 h 934"/>
              <a:gd name="T80" fmla="*/ 1063 w 1104"/>
              <a:gd name="T81" fmla="*/ 456 h 934"/>
              <a:gd name="T82" fmla="*/ 1063 w 1104"/>
              <a:gd name="T83" fmla="*/ 456 h 934"/>
              <a:gd name="T84" fmla="*/ 1091 w 1104"/>
              <a:gd name="T85" fmla="*/ 441 h 934"/>
              <a:gd name="T86" fmla="*/ 1091 w 1104"/>
              <a:gd name="T87" fmla="*/ 441 h 934"/>
              <a:gd name="T88" fmla="*/ 1084 w 1104"/>
              <a:gd name="T89" fmla="*/ 392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4" h="934">
                <a:moveTo>
                  <a:pt x="898" y="862"/>
                </a:moveTo>
                <a:lnTo>
                  <a:pt x="750" y="862"/>
                </a:lnTo>
                <a:lnTo>
                  <a:pt x="750" y="616"/>
                </a:lnTo>
                <a:lnTo>
                  <a:pt x="750" y="616"/>
                </a:lnTo>
                <a:cubicBezTo>
                  <a:pt x="750" y="592"/>
                  <a:pt x="731" y="573"/>
                  <a:pt x="709" y="573"/>
                </a:cubicBezTo>
                <a:lnTo>
                  <a:pt x="393" y="573"/>
                </a:lnTo>
                <a:lnTo>
                  <a:pt x="393" y="573"/>
                </a:lnTo>
                <a:cubicBezTo>
                  <a:pt x="370" y="573"/>
                  <a:pt x="352" y="592"/>
                  <a:pt x="352" y="616"/>
                </a:cubicBezTo>
                <a:lnTo>
                  <a:pt x="352" y="862"/>
                </a:lnTo>
                <a:lnTo>
                  <a:pt x="205" y="862"/>
                </a:lnTo>
                <a:lnTo>
                  <a:pt x="205" y="341"/>
                </a:lnTo>
                <a:lnTo>
                  <a:pt x="551" y="83"/>
                </a:lnTo>
                <a:lnTo>
                  <a:pt x="898" y="341"/>
                </a:lnTo>
                <a:lnTo>
                  <a:pt x="898" y="862"/>
                </a:lnTo>
                <a:close/>
                <a:moveTo>
                  <a:pt x="679" y="862"/>
                </a:moveTo>
                <a:lnTo>
                  <a:pt x="423" y="862"/>
                </a:lnTo>
                <a:lnTo>
                  <a:pt x="423" y="644"/>
                </a:lnTo>
                <a:lnTo>
                  <a:pt x="679" y="644"/>
                </a:lnTo>
                <a:lnTo>
                  <a:pt x="679" y="862"/>
                </a:lnTo>
                <a:close/>
                <a:moveTo>
                  <a:pt x="1084" y="392"/>
                </a:moveTo>
                <a:lnTo>
                  <a:pt x="572" y="10"/>
                </a:lnTo>
                <a:lnTo>
                  <a:pt x="572" y="10"/>
                </a:lnTo>
                <a:cubicBezTo>
                  <a:pt x="559" y="0"/>
                  <a:pt x="542" y="0"/>
                  <a:pt x="530" y="10"/>
                </a:cubicBezTo>
                <a:lnTo>
                  <a:pt x="18" y="392"/>
                </a:lnTo>
                <a:lnTo>
                  <a:pt x="18" y="392"/>
                </a:lnTo>
                <a:cubicBezTo>
                  <a:pt x="3" y="403"/>
                  <a:pt x="0" y="426"/>
                  <a:pt x="12" y="441"/>
                </a:cubicBezTo>
                <a:lnTo>
                  <a:pt x="12" y="441"/>
                </a:lnTo>
                <a:cubicBezTo>
                  <a:pt x="23" y="457"/>
                  <a:pt x="45" y="460"/>
                  <a:pt x="61" y="448"/>
                </a:cubicBezTo>
                <a:lnTo>
                  <a:pt x="134" y="394"/>
                </a:lnTo>
                <a:lnTo>
                  <a:pt x="134" y="883"/>
                </a:lnTo>
                <a:lnTo>
                  <a:pt x="134" y="883"/>
                </a:lnTo>
                <a:cubicBezTo>
                  <a:pt x="134" y="911"/>
                  <a:pt x="156" y="933"/>
                  <a:pt x="184" y="933"/>
                </a:cubicBezTo>
                <a:lnTo>
                  <a:pt x="393" y="933"/>
                </a:lnTo>
                <a:lnTo>
                  <a:pt x="709" y="933"/>
                </a:lnTo>
                <a:lnTo>
                  <a:pt x="919" y="933"/>
                </a:lnTo>
                <a:lnTo>
                  <a:pt x="919" y="933"/>
                </a:lnTo>
                <a:cubicBezTo>
                  <a:pt x="946" y="933"/>
                  <a:pt x="969" y="911"/>
                  <a:pt x="969" y="883"/>
                </a:cubicBezTo>
                <a:lnTo>
                  <a:pt x="969" y="394"/>
                </a:lnTo>
                <a:lnTo>
                  <a:pt x="1041" y="448"/>
                </a:lnTo>
                <a:lnTo>
                  <a:pt x="1041" y="448"/>
                </a:lnTo>
                <a:cubicBezTo>
                  <a:pt x="1047" y="453"/>
                  <a:pt x="1055" y="456"/>
                  <a:pt x="1063" y="456"/>
                </a:cubicBezTo>
                <a:lnTo>
                  <a:pt x="1063" y="456"/>
                </a:lnTo>
                <a:cubicBezTo>
                  <a:pt x="1073" y="456"/>
                  <a:pt x="1084" y="451"/>
                  <a:pt x="1091" y="441"/>
                </a:cubicBezTo>
                <a:lnTo>
                  <a:pt x="1091" y="441"/>
                </a:lnTo>
                <a:cubicBezTo>
                  <a:pt x="1103" y="426"/>
                  <a:pt x="1099" y="403"/>
                  <a:pt x="1084" y="3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1"/>
          <p:cNvSpPr>
            <a:spLocks noChangeArrowheads="1"/>
          </p:cNvSpPr>
          <p:nvPr/>
        </p:nvSpPr>
        <p:spPr bwMode="auto">
          <a:xfrm>
            <a:off x="14687788" y="7778542"/>
            <a:ext cx="1012116" cy="1002477"/>
          </a:xfrm>
          <a:custGeom>
            <a:avLst/>
            <a:gdLst>
              <a:gd name="T0" fmla="*/ 320 w 924"/>
              <a:gd name="T1" fmla="*/ 355 h 917"/>
              <a:gd name="T2" fmla="*/ 701 w 924"/>
              <a:gd name="T3" fmla="*/ 610 h 917"/>
              <a:gd name="T4" fmla="*/ 201 w 924"/>
              <a:gd name="T5" fmla="*/ 63 h 917"/>
              <a:gd name="T6" fmla="*/ 161 w 924"/>
              <a:gd name="T7" fmla="*/ 68 h 917"/>
              <a:gd name="T8" fmla="*/ 78 w 924"/>
              <a:gd name="T9" fmla="*/ 139 h 917"/>
              <a:gd name="T10" fmla="*/ 122 w 924"/>
              <a:gd name="T11" fmla="*/ 345 h 917"/>
              <a:gd name="T12" fmla="*/ 169 w 924"/>
              <a:gd name="T13" fmla="*/ 408 h 917"/>
              <a:gd name="T14" fmla="*/ 283 w 924"/>
              <a:gd name="T15" fmla="*/ 551 h 917"/>
              <a:gd name="T16" fmla="*/ 458 w 924"/>
              <a:gd name="T17" fmla="*/ 715 h 917"/>
              <a:gd name="T18" fmla="*/ 519 w 924"/>
              <a:gd name="T19" fmla="*/ 764 h 917"/>
              <a:gd name="T20" fmla="*/ 736 w 924"/>
              <a:gd name="T21" fmla="*/ 858 h 917"/>
              <a:gd name="T22" fmla="*/ 834 w 924"/>
              <a:gd name="T23" fmla="*/ 808 h 917"/>
              <a:gd name="T24" fmla="*/ 858 w 924"/>
              <a:gd name="T25" fmla="*/ 713 h 917"/>
              <a:gd name="T26" fmla="*/ 786 w 924"/>
              <a:gd name="T27" fmla="*/ 657 h 917"/>
              <a:gd name="T28" fmla="*/ 701 w 924"/>
              <a:gd name="T29" fmla="*/ 610 h 917"/>
              <a:gd name="T30" fmla="*/ 654 w 924"/>
              <a:gd name="T31" fmla="*/ 631 h 917"/>
              <a:gd name="T32" fmla="*/ 560 w 924"/>
              <a:gd name="T33" fmla="*/ 663 h 917"/>
              <a:gd name="T34" fmla="*/ 444 w 924"/>
              <a:gd name="T35" fmla="*/ 588 h 917"/>
              <a:gd name="T36" fmla="*/ 313 w 924"/>
              <a:gd name="T37" fmla="*/ 454 h 917"/>
              <a:gd name="T38" fmla="*/ 262 w 924"/>
              <a:gd name="T39" fmla="*/ 347 h 917"/>
              <a:gd name="T40" fmla="*/ 292 w 924"/>
              <a:gd name="T41" fmla="*/ 278 h 917"/>
              <a:gd name="T42" fmla="*/ 314 w 924"/>
              <a:gd name="T43" fmla="*/ 231 h 917"/>
              <a:gd name="T44" fmla="*/ 214 w 924"/>
              <a:gd name="T45" fmla="*/ 63 h 917"/>
              <a:gd name="T46" fmla="*/ 201 w 924"/>
              <a:gd name="T47" fmla="*/ 63 h 917"/>
              <a:gd name="T48" fmla="*/ 723 w 924"/>
              <a:gd name="T49" fmla="*/ 916 h 917"/>
              <a:gd name="T50" fmla="*/ 587 w 924"/>
              <a:gd name="T51" fmla="*/ 879 h 917"/>
              <a:gd name="T52" fmla="*/ 481 w 924"/>
              <a:gd name="T53" fmla="*/ 808 h 917"/>
              <a:gd name="T54" fmla="*/ 422 w 924"/>
              <a:gd name="T55" fmla="*/ 760 h 917"/>
              <a:gd name="T56" fmla="*/ 240 w 924"/>
              <a:gd name="T57" fmla="*/ 591 h 917"/>
              <a:gd name="T58" fmla="*/ 120 w 924"/>
              <a:gd name="T59" fmla="*/ 442 h 917"/>
              <a:gd name="T60" fmla="*/ 68 w 924"/>
              <a:gd name="T61" fmla="*/ 370 h 917"/>
              <a:gd name="T62" fmla="*/ 9 w 924"/>
              <a:gd name="T63" fmla="*/ 238 h 917"/>
              <a:gd name="T64" fmla="*/ 26 w 924"/>
              <a:gd name="T65" fmla="*/ 110 h 917"/>
              <a:gd name="T66" fmla="*/ 144 w 924"/>
              <a:gd name="T67" fmla="*/ 12 h 917"/>
              <a:gd name="T68" fmla="*/ 230 w 924"/>
              <a:gd name="T69" fmla="*/ 6 h 917"/>
              <a:gd name="T70" fmla="*/ 256 w 924"/>
              <a:gd name="T71" fmla="*/ 21 h 917"/>
              <a:gd name="T72" fmla="*/ 318 w 924"/>
              <a:gd name="T73" fmla="*/ 107 h 917"/>
              <a:gd name="T74" fmla="*/ 372 w 924"/>
              <a:gd name="T75" fmla="*/ 228 h 917"/>
              <a:gd name="T76" fmla="*/ 342 w 924"/>
              <a:gd name="T77" fmla="*/ 308 h 917"/>
              <a:gd name="T78" fmla="*/ 320 w 924"/>
              <a:gd name="T79" fmla="*/ 354 h 917"/>
              <a:gd name="T80" fmla="*/ 350 w 924"/>
              <a:gd name="T81" fmla="*/ 406 h 917"/>
              <a:gd name="T82" fmla="*/ 427 w 924"/>
              <a:gd name="T83" fmla="*/ 493 h 917"/>
              <a:gd name="T84" fmla="*/ 565 w 924"/>
              <a:gd name="T85" fmla="*/ 605 h 917"/>
              <a:gd name="T86" fmla="*/ 627 w 924"/>
              <a:gd name="T87" fmla="*/ 579 h 917"/>
              <a:gd name="T88" fmla="*/ 704 w 924"/>
              <a:gd name="T89" fmla="*/ 552 h 917"/>
              <a:gd name="T90" fmla="*/ 821 w 924"/>
              <a:gd name="T91" fmla="*/ 610 h 917"/>
              <a:gd name="T92" fmla="*/ 902 w 924"/>
              <a:gd name="T93" fmla="*/ 674 h 917"/>
              <a:gd name="T94" fmla="*/ 916 w 924"/>
              <a:gd name="T95" fmla="*/ 699 h 917"/>
              <a:gd name="T96" fmla="*/ 880 w 924"/>
              <a:gd name="T97" fmla="*/ 844 h 917"/>
              <a:gd name="T98" fmla="*/ 741 w 924"/>
              <a:gd name="T99" fmla="*/ 916 h 917"/>
              <a:gd name="T100" fmla="*/ 723 w 924"/>
              <a:gd name="T101" fmla="*/ 916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24" h="917">
                <a:moveTo>
                  <a:pt x="320" y="355"/>
                </a:moveTo>
                <a:lnTo>
                  <a:pt x="320" y="355"/>
                </a:lnTo>
                <a:close/>
                <a:moveTo>
                  <a:pt x="701" y="610"/>
                </a:moveTo>
                <a:lnTo>
                  <a:pt x="701" y="610"/>
                </a:lnTo>
                <a:close/>
                <a:moveTo>
                  <a:pt x="201" y="63"/>
                </a:moveTo>
                <a:lnTo>
                  <a:pt x="201" y="63"/>
                </a:lnTo>
                <a:cubicBezTo>
                  <a:pt x="190" y="63"/>
                  <a:pt x="175" y="64"/>
                  <a:pt x="161" y="68"/>
                </a:cubicBezTo>
                <a:lnTo>
                  <a:pt x="161" y="68"/>
                </a:lnTo>
                <a:cubicBezTo>
                  <a:pt x="127" y="78"/>
                  <a:pt x="99" y="102"/>
                  <a:pt x="78" y="139"/>
                </a:cubicBezTo>
                <a:lnTo>
                  <a:pt x="78" y="139"/>
                </a:lnTo>
                <a:cubicBezTo>
                  <a:pt x="49" y="189"/>
                  <a:pt x="64" y="266"/>
                  <a:pt x="116" y="335"/>
                </a:cubicBezTo>
                <a:lnTo>
                  <a:pt x="122" y="345"/>
                </a:lnTo>
                <a:lnTo>
                  <a:pt x="122" y="345"/>
                </a:lnTo>
                <a:cubicBezTo>
                  <a:pt x="138" y="365"/>
                  <a:pt x="153" y="387"/>
                  <a:pt x="169" y="408"/>
                </a:cubicBezTo>
                <a:lnTo>
                  <a:pt x="169" y="408"/>
                </a:lnTo>
                <a:cubicBezTo>
                  <a:pt x="204" y="458"/>
                  <a:pt x="242" y="506"/>
                  <a:pt x="283" y="551"/>
                </a:cubicBezTo>
                <a:lnTo>
                  <a:pt x="283" y="551"/>
                </a:lnTo>
                <a:cubicBezTo>
                  <a:pt x="337" y="610"/>
                  <a:pt x="396" y="665"/>
                  <a:pt x="458" y="715"/>
                </a:cubicBezTo>
                <a:lnTo>
                  <a:pt x="458" y="715"/>
                </a:lnTo>
                <a:cubicBezTo>
                  <a:pt x="482" y="733"/>
                  <a:pt x="501" y="749"/>
                  <a:pt x="519" y="764"/>
                </a:cubicBezTo>
                <a:lnTo>
                  <a:pt x="519" y="764"/>
                </a:lnTo>
                <a:cubicBezTo>
                  <a:pt x="556" y="794"/>
                  <a:pt x="651" y="865"/>
                  <a:pt x="736" y="858"/>
                </a:cubicBezTo>
                <a:lnTo>
                  <a:pt x="736" y="858"/>
                </a:lnTo>
                <a:cubicBezTo>
                  <a:pt x="775" y="854"/>
                  <a:pt x="813" y="836"/>
                  <a:pt x="834" y="808"/>
                </a:cubicBezTo>
                <a:lnTo>
                  <a:pt x="834" y="808"/>
                </a:lnTo>
                <a:cubicBezTo>
                  <a:pt x="854" y="783"/>
                  <a:pt x="862" y="751"/>
                  <a:pt x="858" y="713"/>
                </a:cubicBezTo>
                <a:lnTo>
                  <a:pt x="858" y="713"/>
                </a:lnTo>
                <a:cubicBezTo>
                  <a:pt x="845" y="702"/>
                  <a:pt x="817" y="679"/>
                  <a:pt x="786" y="657"/>
                </a:cubicBezTo>
                <a:lnTo>
                  <a:pt x="786" y="657"/>
                </a:lnTo>
                <a:cubicBezTo>
                  <a:pt x="729" y="616"/>
                  <a:pt x="706" y="611"/>
                  <a:pt x="701" y="610"/>
                </a:cubicBezTo>
                <a:lnTo>
                  <a:pt x="701" y="610"/>
                </a:lnTo>
                <a:cubicBezTo>
                  <a:pt x="693" y="611"/>
                  <a:pt x="669" y="623"/>
                  <a:pt x="654" y="631"/>
                </a:cubicBezTo>
                <a:lnTo>
                  <a:pt x="654" y="631"/>
                </a:lnTo>
                <a:cubicBezTo>
                  <a:pt x="623" y="649"/>
                  <a:pt x="589" y="666"/>
                  <a:pt x="560" y="663"/>
                </a:cubicBezTo>
                <a:lnTo>
                  <a:pt x="560" y="663"/>
                </a:lnTo>
                <a:cubicBezTo>
                  <a:pt x="551" y="663"/>
                  <a:pt x="525" y="661"/>
                  <a:pt x="444" y="588"/>
                </a:cubicBezTo>
                <a:lnTo>
                  <a:pt x="444" y="588"/>
                </a:lnTo>
                <a:cubicBezTo>
                  <a:pt x="395" y="546"/>
                  <a:pt x="346" y="496"/>
                  <a:pt x="313" y="454"/>
                </a:cubicBezTo>
                <a:lnTo>
                  <a:pt x="313" y="454"/>
                </a:lnTo>
                <a:cubicBezTo>
                  <a:pt x="287" y="422"/>
                  <a:pt x="257" y="380"/>
                  <a:pt x="262" y="347"/>
                </a:cubicBezTo>
                <a:lnTo>
                  <a:pt x="262" y="347"/>
                </a:lnTo>
                <a:cubicBezTo>
                  <a:pt x="266" y="324"/>
                  <a:pt x="279" y="301"/>
                  <a:pt x="292" y="278"/>
                </a:cubicBezTo>
                <a:lnTo>
                  <a:pt x="292" y="278"/>
                </a:lnTo>
                <a:cubicBezTo>
                  <a:pt x="301" y="263"/>
                  <a:pt x="314" y="241"/>
                  <a:pt x="314" y="231"/>
                </a:cubicBezTo>
                <a:lnTo>
                  <a:pt x="314" y="231"/>
                </a:lnTo>
                <a:cubicBezTo>
                  <a:pt x="313" y="206"/>
                  <a:pt x="270" y="137"/>
                  <a:pt x="214" y="63"/>
                </a:cubicBezTo>
                <a:lnTo>
                  <a:pt x="214" y="63"/>
                </a:lnTo>
                <a:cubicBezTo>
                  <a:pt x="210" y="63"/>
                  <a:pt x="205" y="63"/>
                  <a:pt x="201" y="63"/>
                </a:cubicBezTo>
                <a:close/>
                <a:moveTo>
                  <a:pt x="723" y="916"/>
                </a:moveTo>
                <a:lnTo>
                  <a:pt x="723" y="916"/>
                </a:lnTo>
                <a:cubicBezTo>
                  <a:pt x="681" y="916"/>
                  <a:pt x="635" y="904"/>
                  <a:pt x="587" y="879"/>
                </a:cubicBezTo>
                <a:lnTo>
                  <a:pt x="587" y="879"/>
                </a:lnTo>
                <a:cubicBezTo>
                  <a:pt x="542" y="857"/>
                  <a:pt x="504" y="828"/>
                  <a:pt x="481" y="808"/>
                </a:cubicBezTo>
                <a:lnTo>
                  <a:pt x="481" y="808"/>
                </a:lnTo>
                <a:cubicBezTo>
                  <a:pt x="464" y="794"/>
                  <a:pt x="445" y="779"/>
                  <a:pt x="422" y="760"/>
                </a:cubicBezTo>
                <a:lnTo>
                  <a:pt x="422" y="760"/>
                </a:lnTo>
                <a:cubicBezTo>
                  <a:pt x="357" y="709"/>
                  <a:pt x="295" y="652"/>
                  <a:pt x="240" y="591"/>
                </a:cubicBezTo>
                <a:lnTo>
                  <a:pt x="240" y="591"/>
                </a:lnTo>
                <a:cubicBezTo>
                  <a:pt x="197" y="544"/>
                  <a:pt x="157" y="494"/>
                  <a:pt x="120" y="442"/>
                </a:cubicBezTo>
                <a:lnTo>
                  <a:pt x="120" y="442"/>
                </a:lnTo>
                <a:cubicBezTo>
                  <a:pt x="106" y="421"/>
                  <a:pt x="90" y="400"/>
                  <a:pt x="75" y="380"/>
                </a:cubicBezTo>
                <a:lnTo>
                  <a:pt x="68" y="370"/>
                </a:lnTo>
                <a:lnTo>
                  <a:pt x="68" y="370"/>
                </a:lnTo>
                <a:cubicBezTo>
                  <a:pt x="37" y="328"/>
                  <a:pt x="16" y="282"/>
                  <a:pt x="9" y="238"/>
                </a:cubicBezTo>
                <a:lnTo>
                  <a:pt x="9" y="238"/>
                </a:lnTo>
                <a:cubicBezTo>
                  <a:pt x="0" y="190"/>
                  <a:pt x="6" y="146"/>
                  <a:pt x="26" y="110"/>
                </a:cubicBezTo>
                <a:lnTo>
                  <a:pt x="26" y="110"/>
                </a:lnTo>
                <a:cubicBezTo>
                  <a:pt x="54" y="60"/>
                  <a:pt x="95" y="26"/>
                  <a:pt x="144" y="12"/>
                </a:cubicBezTo>
                <a:lnTo>
                  <a:pt x="144" y="12"/>
                </a:lnTo>
                <a:cubicBezTo>
                  <a:pt x="183" y="0"/>
                  <a:pt x="217" y="4"/>
                  <a:pt x="230" y="6"/>
                </a:cubicBezTo>
                <a:lnTo>
                  <a:pt x="230" y="6"/>
                </a:lnTo>
                <a:cubicBezTo>
                  <a:pt x="240" y="8"/>
                  <a:pt x="250" y="13"/>
                  <a:pt x="256" y="21"/>
                </a:cubicBezTo>
                <a:lnTo>
                  <a:pt x="256" y="21"/>
                </a:lnTo>
                <a:cubicBezTo>
                  <a:pt x="263" y="31"/>
                  <a:pt x="292" y="68"/>
                  <a:pt x="318" y="107"/>
                </a:cubicBezTo>
                <a:lnTo>
                  <a:pt x="318" y="107"/>
                </a:lnTo>
                <a:cubicBezTo>
                  <a:pt x="364" y="180"/>
                  <a:pt x="371" y="211"/>
                  <a:pt x="372" y="228"/>
                </a:cubicBezTo>
                <a:lnTo>
                  <a:pt x="372" y="228"/>
                </a:lnTo>
                <a:cubicBezTo>
                  <a:pt x="374" y="255"/>
                  <a:pt x="358" y="282"/>
                  <a:pt x="342" y="308"/>
                </a:cubicBezTo>
                <a:lnTo>
                  <a:pt x="342" y="308"/>
                </a:lnTo>
                <a:cubicBezTo>
                  <a:pt x="333" y="324"/>
                  <a:pt x="322" y="343"/>
                  <a:pt x="320" y="354"/>
                </a:cubicBezTo>
                <a:lnTo>
                  <a:pt x="320" y="354"/>
                </a:lnTo>
                <a:cubicBezTo>
                  <a:pt x="320" y="356"/>
                  <a:pt x="324" y="371"/>
                  <a:pt x="350" y="406"/>
                </a:cubicBezTo>
                <a:lnTo>
                  <a:pt x="350" y="406"/>
                </a:lnTo>
                <a:cubicBezTo>
                  <a:pt x="369" y="432"/>
                  <a:pt x="396" y="461"/>
                  <a:pt x="427" y="493"/>
                </a:cubicBezTo>
                <a:lnTo>
                  <a:pt x="427" y="493"/>
                </a:lnTo>
                <a:cubicBezTo>
                  <a:pt x="493" y="559"/>
                  <a:pt x="550" y="601"/>
                  <a:pt x="565" y="605"/>
                </a:cubicBezTo>
                <a:lnTo>
                  <a:pt x="565" y="605"/>
                </a:lnTo>
                <a:cubicBezTo>
                  <a:pt x="578" y="606"/>
                  <a:pt x="607" y="590"/>
                  <a:pt x="627" y="579"/>
                </a:cubicBezTo>
                <a:lnTo>
                  <a:pt x="627" y="579"/>
                </a:lnTo>
                <a:cubicBezTo>
                  <a:pt x="656" y="564"/>
                  <a:pt x="681" y="550"/>
                  <a:pt x="704" y="552"/>
                </a:cubicBezTo>
                <a:lnTo>
                  <a:pt x="704" y="552"/>
                </a:lnTo>
                <a:cubicBezTo>
                  <a:pt x="740" y="554"/>
                  <a:pt x="788" y="586"/>
                  <a:pt x="821" y="610"/>
                </a:cubicBezTo>
                <a:lnTo>
                  <a:pt x="821" y="610"/>
                </a:lnTo>
                <a:cubicBezTo>
                  <a:pt x="857" y="636"/>
                  <a:pt x="890" y="663"/>
                  <a:pt x="902" y="674"/>
                </a:cubicBezTo>
                <a:lnTo>
                  <a:pt x="902" y="674"/>
                </a:lnTo>
                <a:cubicBezTo>
                  <a:pt x="909" y="680"/>
                  <a:pt x="914" y="689"/>
                  <a:pt x="916" y="699"/>
                </a:cubicBezTo>
                <a:lnTo>
                  <a:pt x="916" y="699"/>
                </a:lnTo>
                <a:cubicBezTo>
                  <a:pt x="923" y="755"/>
                  <a:pt x="911" y="806"/>
                  <a:pt x="880" y="844"/>
                </a:cubicBezTo>
                <a:lnTo>
                  <a:pt x="880" y="844"/>
                </a:lnTo>
                <a:cubicBezTo>
                  <a:pt x="848" y="885"/>
                  <a:pt x="797" y="911"/>
                  <a:pt x="741" y="916"/>
                </a:cubicBezTo>
                <a:lnTo>
                  <a:pt x="741" y="916"/>
                </a:lnTo>
                <a:cubicBezTo>
                  <a:pt x="735" y="916"/>
                  <a:pt x="729" y="916"/>
                  <a:pt x="723" y="9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2"/>
          <p:cNvSpPr>
            <a:spLocks noChangeArrowheads="1"/>
          </p:cNvSpPr>
          <p:nvPr/>
        </p:nvSpPr>
        <p:spPr bwMode="auto">
          <a:xfrm>
            <a:off x="14957685" y="2443245"/>
            <a:ext cx="472321" cy="727758"/>
          </a:xfrm>
          <a:custGeom>
            <a:avLst/>
            <a:gdLst>
              <a:gd name="T0" fmla="*/ 188 w 432"/>
              <a:gd name="T1" fmla="*/ 66 h 668"/>
              <a:gd name="T2" fmla="*/ 241 w 432"/>
              <a:gd name="T3" fmla="*/ 67 h 668"/>
              <a:gd name="T4" fmla="*/ 239 w 432"/>
              <a:gd name="T5" fmla="*/ 599 h 668"/>
              <a:gd name="T6" fmla="*/ 186 w 432"/>
              <a:gd name="T7" fmla="*/ 599 h 668"/>
              <a:gd name="T8" fmla="*/ 188 w 432"/>
              <a:gd name="T9" fmla="*/ 66 h 668"/>
              <a:gd name="T10" fmla="*/ 397 w 432"/>
              <a:gd name="T11" fmla="*/ 599 h 668"/>
              <a:gd name="T12" fmla="*/ 306 w 432"/>
              <a:gd name="T13" fmla="*/ 599 h 668"/>
              <a:gd name="T14" fmla="*/ 308 w 432"/>
              <a:gd name="T15" fmla="*/ 34 h 668"/>
              <a:gd name="T16" fmla="*/ 308 w 432"/>
              <a:gd name="T17" fmla="*/ 34 h 668"/>
              <a:gd name="T18" fmla="*/ 308 w 432"/>
              <a:gd name="T19" fmla="*/ 34 h 668"/>
              <a:gd name="T20" fmla="*/ 276 w 432"/>
              <a:gd name="T21" fmla="*/ 0 h 668"/>
              <a:gd name="T22" fmla="*/ 276 w 432"/>
              <a:gd name="T23" fmla="*/ 0 h 668"/>
              <a:gd name="T24" fmla="*/ 275 w 432"/>
              <a:gd name="T25" fmla="*/ 0 h 668"/>
              <a:gd name="T26" fmla="*/ 156 w 432"/>
              <a:gd name="T27" fmla="*/ 0 h 668"/>
              <a:gd name="T28" fmla="*/ 155 w 432"/>
              <a:gd name="T29" fmla="*/ 0 h 668"/>
              <a:gd name="T30" fmla="*/ 155 w 432"/>
              <a:gd name="T31" fmla="*/ 0 h 668"/>
              <a:gd name="T32" fmla="*/ 155 w 432"/>
              <a:gd name="T33" fmla="*/ 0 h 668"/>
              <a:gd name="T34" fmla="*/ 155 w 432"/>
              <a:gd name="T35" fmla="*/ 0 h 668"/>
              <a:gd name="T36" fmla="*/ 155 w 432"/>
              <a:gd name="T37" fmla="*/ 0 h 668"/>
              <a:gd name="T38" fmla="*/ 154 w 432"/>
              <a:gd name="T39" fmla="*/ 0 h 668"/>
              <a:gd name="T40" fmla="*/ 154 w 432"/>
              <a:gd name="T41" fmla="*/ 0 h 668"/>
              <a:gd name="T42" fmla="*/ 154 w 432"/>
              <a:gd name="T43" fmla="*/ 0 h 668"/>
              <a:gd name="T44" fmla="*/ 128 w 432"/>
              <a:gd name="T45" fmla="*/ 13 h 668"/>
              <a:gd name="T46" fmla="*/ 13 w 432"/>
              <a:gd name="T47" fmla="*/ 128 h 668"/>
              <a:gd name="T48" fmla="*/ 13 w 432"/>
              <a:gd name="T49" fmla="*/ 128 h 668"/>
              <a:gd name="T50" fmla="*/ 13 w 432"/>
              <a:gd name="T51" fmla="*/ 176 h 668"/>
              <a:gd name="T52" fmla="*/ 13 w 432"/>
              <a:gd name="T53" fmla="*/ 176 h 668"/>
              <a:gd name="T54" fmla="*/ 37 w 432"/>
              <a:gd name="T55" fmla="*/ 185 h 668"/>
              <a:gd name="T56" fmla="*/ 37 w 432"/>
              <a:gd name="T57" fmla="*/ 185 h 668"/>
              <a:gd name="T58" fmla="*/ 60 w 432"/>
              <a:gd name="T59" fmla="*/ 175 h 668"/>
              <a:gd name="T60" fmla="*/ 121 w 432"/>
              <a:gd name="T61" fmla="*/ 114 h 668"/>
              <a:gd name="T62" fmla="*/ 119 w 432"/>
              <a:gd name="T63" fmla="*/ 599 h 668"/>
              <a:gd name="T64" fmla="*/ 33 w 432"/>
              <a:gd name="T65" fmla="*/ 599 h 668"/>
              <a:gd name="T66" fmla="*/ 33 w 432"/>
              <a:gd name="T67" fmla="*/ 599 h 668"/>
              <a:gd name="T68" fmla="*/ 0 w 432"/>
              <a:gd name="T69" fmla="*/ 632 h 668"/>
              <a:gd name="T70" fmla="*/ 0 w 432"/>
              <a:gd name="T71" fmla="*/ 632 h 668"/>
              <a:gd name="T72" fmla="*/ 33 w 432"/>
              <a:gd name="T73" fmla="*/ 666 h 668"/>
              <a:gd name="T74" fmla="*/ 152 w 432"/>
              <a:gd name="T75" fmla="*/ 666 h 668"/>
              <a:gd name="T76" fmla="*/ 152 w 432"/>
              <a:gd name="T77" fmla="*/ 666 h 668"/>
              <a:gd name="T78" fmla="*/ 267 w 432"/>
              <a:gd name="T79" fmla="*/ 666 h 668"/>
              <a:gd name="T80" fmla="*/ 267 w 432"/>
              <a:gd name="T81" fmla="*/ 666 h 668"/>
              <a:gd name="T82" fmla="*/ 272 w 432"/>
              <a:gd name="T83" fmla="*/ 667 h 668"/>
              <a:gd name="T84" fmla="*/ 272 w 432"/>
              <a:gd name="T85" fmla="*/ 667 h 668"/>
              <a:gd name="T86" fmla="*/ 272 w 432"/>
              <a:gd name="T87" fmla="*/ 667 h 668"/>
              <a:gd name="T88" fmla="*/ 278 w 432"/>
              <a:gd name="T89" fmla="*/ 666 h 668"/>
              <a:gd name="T90" fmla="*/ 397 w 432"/>
              <a:gd name="T91" fmla="*/ 666 h 668"/>
              <a:gd name="T92" fmla="*/ 397 w 432"/>
              <a:gd name="T93" fmla="*/ 666 h 668"/>
              <a:gd name="T94" fmla="*/ 431 w 432"/>
              <a:gd name="T95" fmla="*/ 632 h 668"/>
              <a:gd name="T96" fmla="*/ 431 w 432"/>
              <a:gd name="T97" fmla="*/ 632 h 668"/>
              <a:gd name="T98" fmla="*/ 397 w 432"/>
              <a:gd name="T99" fmla="*/ 599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32" h="668">
                <a:moveTo>
                  <a:pt x="188" y="66"/>
                </a:moveTo>
                <a:lnTo>
                  <a:pt x="241" y="67"/>
                </a:lnTo>
                <a:lnTo>
                  <a:pt x="239" y="599"/>
                </a:lnTo>
                <a:lnTo>
                  <a:pt x="186" y="599"/>
                </a:lnTo>
                <a:lnTo>
                  <a:pt x="188" y="66"/>
                </a:lnTo>
                <a:close/>
                <a:moveTo>
                  <a:pt x="397" y="599"/>
                </a:moveTo>
                <a:lnTo>
                  <a:pt x="306" y="599"/>
                </a:lnTo>
                <a:lnTo>
                  <a:pt x="308" y="34"/>
                </a:lnTo>
                <a:lnTo>
                  <a:pt x="308" y="34"/>
                </a:lnTo>
                <a:lnTo>
                  <a:pt x="308" y="34"/>
                </a:lnTo>
                <a:cubicBezTo>
                  <a:pt x="308" y="15"/>
                  <a:pt x="294" y="1"/>
                  <a:pt x="276" y="0"/>
                </a:cubicBezTo>
                <a:lnTo>
                  <a:pt x="276" y="0"/>
                </a:lnTo>
                <a:lnTo>
                  <a:pt x="275" y="0"/>
                </a:lnTo>
                <a:lnTo>
                  <a:pt x="156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cubicBezTo>
                  <a:pt x="155" y="0"/>
                  <a:pt x="155" y="0"/>
                  <a:pt x="154" y="0"/>
                </a:cubicBezTo>
                <a:lnTo>
                  <a:pt x="154" y="0"/>
                </a:lnTo>
                <a:lnTo>
                  <a:pt x="154" y="0"/>
                </a:lnTo>
                <a:cubicBezTo>
                  <a:pt x="143" y="0"/>
                  <a:pt x="134" y="5"/>
                  <a:pt x="128" y="13"/>
                </a:cubicBezTo>
                <a:lnTo>
                  <a:pt x="13" y="128"/>
                </a:lnTo>
                <a:lnTo>
                  <a:pt x="13" y="128"/>
                </a:lnTo>
                <a:cubicBezTo>
                  <a:pt x="0" y="142"/>
                  <a:pt x="0" y="163"/>
                  <a:pt x="13" y="176"/>
                </a:cubicBezTo>
                <a:lnTo>
                  <a:pt x="13" y="176"/>
                </a:lnTo>
                <a:cubicBezTo>
                  <a:pt x="20" y="182"/>
                  <a:pt x="28" y="185"/>
                  <a:pt x="37" y="185"/>
                </a:cubicBezTo>
                <a:lnTo>
                  <a:pt x="37" y="185"/>
                </a:lnTo>
                <a:cubicBezTo>
                  <a:pt x="45" y="185"/>
                  <a:pt x="54" y="182"/>
                  <a:pt x="60" y="175"/>
                </a:cubicBezTo>
                <a:lnTo>
                  <a:pt x="121" y="114"/>
                </a:lnTo>
                <a:lnTo>
                  <a:pt x="119" y="599"/>
                </a:lnTo>
                <a:lnTo>
                  <a:pt x="33" y="599"/>
                </a:lnTo>
                <a:lnTo>
                  <a:pt x="33" y="599"/>
                </a:lnTo>
                <a:cubicBezTo>
                  <a:pt x="15" y="599"/>
                  <a:pt x="0" y="614"/>
                  <a:pt x="0" y="632"/>
                </a:cubicBezTo>
                <a:lnTo>
                  <a:pt x="0" y="632"/>
                </a:lnTo>
                <a:cubicBezTo>
                  <a:pt x="0" y="651"/>
                  <a:pt x="15" y="666"/>
                  <a:pt x="33" y="666"/>
                </a:cubicBezTo>
                <a:lnTo>
                  <a:pt x="152" y="666"/>
                </a:lnTo>
                <a:lnTo>
                  <a:pt x="152" y="666"/>
                </a:lnTo>
                <a:lnTo>
                  <a:pt x="267" y="666"/>
                </a:lnTo>
                <a:lnTo>
                  <a:pt x="267" y="666"/>
                </a:lnTo>
                <a:cubicBezTo>
                  <a:pt x="268" y="667"/>
                  <a:pt x="270" y="667"/>
                  <a:pt x="272" y="667"/>
                </a:cubicBezTo>
                <a:lnTo>
                  <a:pt x="272" y="667"/>
                </a:lnTo>
                <a:lnTo>
                  <a:pt x="272" y="667"/>
                </a:lnTo>
                <a:cubicBezTo>
                  <a:pt x="274" y="667"/>
                  <a:pt x="276" y="667"/>
                  <a:pt x="278" y="666"/>
                </a:cubicBezTo>
                <a:lnTo>
                  <a:pt x="397" y="666"/>
                </a:lnTo>
                <a:lnTo>
                  <a:pt x="397" y="666"/>
                </a:lnTo>
                <a:cubicBezTo>
                  <a:pt x="416" y="666"/>
                  <a:pt x="431" y="651"/>
                  <a:pt x="431" y="632"/>
                </a:cubicBezTo>
                <a:lnTo>
                  <a:pt x="431" y="632"/>
                </a:lnTo>
                <a:cubicBezTo>
                  <a:pt x="431" y="614"/>
                  <a:pt x="416" y="599"/>
                  <a:pt x="397" y="5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3"/>
          <p:cNvSpPr>
            <a:spLocks noChangeArrowheads="1"/>
          </p:cNvSpPr>
          <p:nvPr/>
        </p:nvSpPr>
        <p:spPr bwMode="auto">
          <a:xfrm>
            <a:off x="15092634" y="2182986"/>
            <a:ext cx="202423" cy="207241"/>
          </a:xfrm>
          <a:custGeom>
            <a:avLst/>
            <a:gdLst>
              <a:gd name="T0" fmla="*/ 93 w 187"/>
              <a:gd name="T1" fmla="*/ 68 h 188"/>
              <a:gd name="T2" fmla="*/ 93 w 187"/>
              <a:gd name="T3" fmla="*/ 68 h 188"/>
              <a:gd name="T4" fmla="*/ 120 w 187"/>
              <a:gd name="T5" fmla="*/ 94 h 188"/>
              <a:gd name="T6" fmla="*/ 120 w 187"/>
              <a:gd name="T7" fmla="*/ 94 h 188"/>
              <a:gd name="T8" fmla="*/ 93 w 187"/>
              <a:gd name="T9" fmla="*/ 120 h 188"/>
              <a:gd name="T10" fmla="*/ 93 w 187"/>
              <a:gd name="T11" fmla="*/ 120 h 188"/>
              <a:gd name="T12" fmla="*/ 67 w 187"/>
              <a:gd name="T13" fmla="*/ 94 h 188"/>
              <a:gd name="T14" fmla="*/ 67 w 187"/>
              <a:gd name="T15" fmla="*/ 94 h 188"/>
              <a:gd name="T16" fmla="*/ 93 w 187"/>
              <a:gd name="T17" fmla="*/ 68 h 188"/>
              <a:gd name="T18" fmla="*/ 93 w 187"/>
              <a:gd name="T19" fmla="*/ 187 h 188"/>
              <a:gd name="T20" fmla="*/ 93 w 187"/>
              <a:gd name="T21" fmla="*/ 187 h 188"/>
              <a:gd name="T22" fmla="*/ 186 w 187"/>
              <a:gd name="T23" fmla="*/ 94 h 188"/>
              <a:gd name="T24" fmla="*/ 186 w 187"/>
              <a:gd name="T25" fmla="*/ 94 h 188"/>
              <a:gd name="T26" fmla="*/ 93 w 187"/>
              <a:gd name="T27" fmla="*/ 0 h 188"/>
              <a:gd name="T28" fmla="*/ 93 w 187"/>
              <a:gd name="T29" fmla="*/ 0 h 188"/>
              <a:gd name="T30" fmla="*/ 0 w 187"/>
              <a:gd name="T31" fmla="*/ 94 h 188"/>
              <a:gd name="T32" fmla="*/ 0 w 187"/>
              <a:gd name="T33" fmla="*/ 94 h 188"/>
              <a:gd name="T34" fmla="*/ 93 w 187"/>
              <a:gd name="T35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7" h="188">
                <a:moveTo>
                  <a:pt x="93" y="68"/>
                </a:moveTo>
                <a:lnTo>
                  <a:pt x="93" y="68"/>
                </a:lnTo>
                <a:cubicBezTo>
                  <a:pt x="108" y="68"/>
                  <a:pt x="120" y="79"/>
                  <a:pt x="120" y="94"/>
                </a:cubicBezTo>
                <a:lnTo>
                  <a:pt x="120" y="94"/>
                </a:lnTo>
                <a:cubicBezTo>
                  <a:pt x="120" y="109"/>
                  <a:pt x="108" y="120"/>
                  <a:pt x="93" y="120"/>
                </a:cubicBezTo>
                <a:lnTo>
                  <a:pt x="93" y="120"/>
                </a:lnTo>
                <a:cubicBezTo>
                  <a:pt x="79" y="120"/>
                  <a:pt x="67" y="109"/>
                  <a:pt x="67" y="94"/>
                </a:cubicBezTo>
                <a:lnTo>
                  <a:pt x="67" y="94"/>
                </a:lnTo>
                <a:cubicBezTo>
                  <a:pt x="67" y="79"/>
                  <a:pt x="79" y="68"/>
                  <a:pt x="93" y="68"/>
                </a:cubicBezTo>
                <a:close/>
                <a:moveTo>
                  <a:pt x="93" y="187"/>
                </a:moveTo>
                <a:lnTo>
                  <a:pt x="93" y="187"/>
                </a:lnTo>
                <a:cubicBezTo>
                  <a:pt x="145" y="187"/>
                  <a:pt x="186" y="145"/>
                  <a:pt x="186" y="94"/>
                </a:cubicBezTo>
                <a:lnTo>
                  <a:pt x="186" y="94"/>
                </a:lnTo>
                <a:cubicBezTo>
                  <a:pt x="186" y="42"/>
                  <a:pt x="145" y="0"/>
                  <a:pt x="93" y="0"/>
                </a:cubicBezTo>
                <a:lnTo>
                  <a:pt x="93" y="0"/>
                </a:lnTo>
                <a:cubicBezTo>
                  <a:pt x="42" y="0"/>
                  <a:pt x="0" y="42"/>
                  <a:pt x="0" y="94"/>
                </a:cubicBezTo>
                <a:lnTo>
                  <a:pt x="0" y="94"/>
                </a:lnTo>
                <a:cubicBezTo>
                  <a:pt x="0" y="145"/>
                  <a:pt x="42" y="187"/>
                  <a:pt x="93" y="1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CuadroTexto 531"/>
          <p:cNvSpPr txBox="1"/>
          <p:nvPr/>
        </p:nvSpPr>
        <p:spPr>
          <a:xfrm>
            <a:off x="2189827" y="4128831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2189827" y="6601221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16736300" y="1624749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5" name="Rectángulo 544"/>
          <p:cNvSpPr/>
          <p:nvPr/>
        </p:nvSpPr>
        <p:spPr>
          <a:xfrm>
            <a:off x="16714663" y="2350347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6" name="CuadroTexto 545"/>
          <p:cNvSpPr txBox="1"/>
          <p:nvPr/>
        </p:nvSpPr>
        <p:spPr>
          <a:xfrm>
            <a:off x="16736299" y="7198367"/>
            <a:ext cx="25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7" name="Rectángulo 546"/>
          <p:cNvSpPr/>
          <p:nvPr/>
        </p:nvSpPr>
        <p:spPr>
          <a:xfrm>
            <a:off x="16714663" y="7923965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13374458" y="4363570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49" name="Rectángulo 548"/>
          <p:cNvSpPr/>
          <p:nvPr/>
        </p:nvSpPr>
        <p:spPr>
          <a:xfrm>
            <a:off x="11596213" y="5089168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0" name="CuadroTexto 549"/>
          <p:cNvSpPr txBox="1"/>
          <p:nvPr/>
        </p:nvSpPr>
        <p:spPr>
          <a:xfrm>
            <a:off x="13408230" y="10043128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51" name="Rectángulo 550"/>
          <p:cNvSpPr/>
          <p:nvPr/>
        </p:nvSpPr>
        <p:spPr>
          <a:xfrm>
            <a:off x="11629985" y="10768726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537717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42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2386E7"/>
      </a:accent1>
      <a:accent2>
        <a:srgbClr val="1B2641"/>
      </a:accent2>
      <a:accent3>
        <a:srgbClr val="59C8A6"/>
      </a:accent3>
      <a:accent4>
        <a:srgbClr val="5386E3"/>
      </a:accent4>
      <a:accent5>
        <a:srgbClr val="54E49F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88711</TotalTime>
  <Words>840</Words>
  <Application>Microsoft Macintosh PowerPoint</Application>
  <PresentationFormat>Custom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15515</cp:revision>
  <dcterms:created xsi:type="dcterms:W3CDTF">2014-11-12T21:47:38Z</dcterms:created>
  <dcterms:modified xsi:type="dcterms:W3CDTF">2019-06-12T23:29:01Z</dcterms:modified>
  <cp:category/>
</cp:coreProperties>
</file>