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39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52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92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05" algn="l" defTabSz="9142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898" y="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A8F19-446B-4465-BB5D-D17B05C4CEA4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1BB58-3702-4640-BA9A-9B09D96B88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6872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39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52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92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05" algn="l" defTabSz="9142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081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9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5505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38405" tIns="19202" rIns="38405" bIns="19202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38405" tIns="19202" rIns="38405" bIns="19202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38405" tIns="19202" rIns="38405" bIns="19202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7942"/>
            <a:fld id="{C764DE79-268F-4C1A-8933-263129D2AF90}" type="datetimeFigureOut">
              <a:rPr lang="en-US" dirty="0">
                <a:solidFill>
                  <a:srgbClr val="999999">
                    <a:tint val="75000"/>
                  </a:srgbClr>
                </a:solidFill>
              </a:rPr>
              <a:pPr defTabSz="767942"/>
              <a:t>1/25/2023</a:t>
            </a:fld>
            <a:endParaRPr lang="en-US" dirty="0">
              <a:solidFill>
                <a:srgbClr val="999999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38405" tIns="19202" rIns="38405" bIns="19202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7942"/>
            <a:endParaRPr lang="en-US" dirty="0">
              <a:solidFill>
                <a:srgbClr val="999999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38405" tIns="19202" rIns="38405" bIns="19202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67942"/>
            <a:fld id="{48F63A3B-78C7-47BE-AE5E-E10140E04643}" type="slidenum">
              <a:rPr lang="en-US" dirty="0">
                <a:solidFill>
                  <a:srgbClr val="999999">
                    <a:tint val="75000"/>
                  </a:srgbClr>
                </a:solidFill>
              </a:rPr>
              <a:pPr defTabSz="767942"/>
              <a:t>‹#›</a:t>
            </a:fld>
            <a:endParaRPr lang="en-US" dirty="0">
              <a:solidFill>
                <a:srgbClr val="999999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361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l" defTabSz="767904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767904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383952" indent="0" algn="l" defTabSz="76790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67904" indent="0" algn="l" defTabSz="76790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None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151856" indent="0" algn="l" defTabSz="76790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808" indent="0" algn="l" defTabSz="76790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111736" indent="-191976" algn="l" defTabSz="76790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95688" indent="-191976" algn="l" defTabSz="76790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879640" indent="-191976" algn="l" defTabSz="76790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263592" indent="-191976" algn="l" defTabSz="767904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952" algn="l" defTabSz="767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904" algn="l" defTabSz="767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1856" algn="l" defTabSz="767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5808" algn="l" defTabSz="767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9760" algn="l" defTabSz="767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3712" algn="l" defTabSz="767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7664" algn="l" defTabSz="767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71616" algn="l" defTabSz="767904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adroTexto 350">
            <a:extLst>
              <a:ext uri="{FF2B5EF4-FFF2-40B4-BE49-F238E27FC236}">
                <a16:creationId xmlns:a16="http://schemas.microsoft.com/office/drawing/2014/main" xmlns="" id="{EB85846B-B4DD-D346-BE0C-37F878C3F360}"/>
              </a:ext>
            </a:extLst>
          </p:cNvPr>
          <p:cNvSpPr txBox="1"/>
          <p:nvPr/>
        </p:nvSpPr>
        <p:spPr>
          <a:xfrm>
            <a:off x="1153343" y="511096"/>
            <a:ext cx="6837410" cy="561991"/>
          </a:xfrm>
          <a:prstGeom prst="rect">
            <a:avLst/>
          </a:prstGeom>
          <a:noFill/>
        </p:spPr>
        <p:txBody>
          <a:bodyPr wrap="none" lIns="38398" tIns="19198" rIns="38398" bIns="19198" rtlCol="0">
            <a:spAutoFit/>
          </a:bodyPr>
          <a:lstStyle/>
          <a:p>
            <a:pPr algn="ctr" defTabSz="767796"/>
            <a:r>
              <a:rPr lang="en-US" sz="3400" b="1" dirty="0" smtClean="0">
                <a:solidFill>
                  <a:srgbClr val="364556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Excel plugin to interact with CRD</a:t>
            </a:r>
            <a:endParaRPr lang="en-US" sz="3400" b="1" dirty="0">
              <a:solidFill>
                <a:srgbClr val="364556"/>
              </a:solidFill>
              <a:latin typeface="Poppins" pitchFamily="2" charset="77"/>
              <a:ea typeface="Lato Heavy" charset="0"/>
              <a:cs typeface="Poppins" pitchFamily="2" charset="77"/>
            </a:endParaRPr>
          </a:p>
        </p:txBody>
      </p:sp>
      <p:sp>
        <p:nvSpPr>
          <p:cNvPr id="57" name="Forma libre 467">
            <a:extLst>
              <a:ext uri="{FF2B5EF4-FFF2-40B4-BE49-F238E27FC236}">
                <a16:creationId xmlns:a16="http://schemas.microsoft.com/office/drawing/2014/main" xmlns="" id="{5E1B64DC-0C0E-5D46-9BF9-A87DC4277CEC}"/>
              </a:ext>
            </a:extLst>
          </p:cNvPr>
          <p:cNvSpPr/>
          <p:nvPr/>
        </p:nvSpPr>
        <p:spPr>
          <a:xfrm rot="20700000">
            <a:off x="6365114" y="2848415"/>
            <a:ext cx="1582907" cy="2109993"/>
          </a:xfrm>
          <a:custGeom>
            <a:avLst/>
            <a:gdLst>
              <a:gd name="connsiteX0" fmla="*/ 249023 w 331541"/>
              <a:gd name="connsiteY0" fmla="*/ 83051 h 331541"/>
              <a:gd name="connsiteX1" fmla="*/ 249023 w 331541"/>
              <a:gd name="connsiteY1" fmla="*/ 249023 h 331541"/>
              <a:gd name="connsiteX2" fmla="*/ 83051 w 331541"/>
              <a:gd name="connsiteY2" fmla="*/ 249023 h 331541"/>
              <a:gd name="connsiteX3" fmla="*/ 83051 w 331541"/>
              <a:gd name="connsiteY3" fmla="*/ 83051 h 331541"/>
              <a:gd name="connsiteX4" fmla="*/ 249023 w 331541"/>
              <a:gd name="connsiteY4" fmla="*/ 83051 h 331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1541" h="331541">
                <a:moveTo>
                  <a:pt x="249023" y="83051"/>
                </a:moveTo>
                <a:cubicBezTo>
                  <a:pt x="294855" y="128883"/>
                  <a:pt x="294855" y="203191"/>
                  <a:pt x="249023" y="249023"/>
                </a:cubicBezTo>
                <a:cubicBezTo>
                  <a:pt x="203191" y="294855"/>
                  <a:pt x="128883" y="294854"/>
                  <a:pt x="83051" y="249023"/>
                </a:cubicBezTo>
                <a:cubicBezTo>
                  <a:pt x="37220" y="203191"/>
                  <a:pt x="37220" y="128883"/>
                  <a:pt x="83051" y="83051"/>
                </a:cubicBezTo>
                <a:cubicBezTo>
                  <a:pt x="128883" y="37220"/>
                  <a:pt x="203191" y="37220"/>
                  <a:pt x="249023" y="83051"/>
                </a:cubicBezTo>
                <a:close/>
              </a:path>
            </a:pathLst>
          </a:custGeom>
          <a:solidFill>
            <a:schemeClr val="accent6"/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58" name="Forma libre 468">
            <a:extLst>
              <a:ext uri="{FF2B5EF4-FFF2-40B4-BE49-F238E27FC236}">
                <a16:creationId xmlns:a16="http://schemas.microsoft.com/office/drawing/2014/main" xmlns="" id="{CBD78F5B-C438-144C-BD5D-EFC89D1EDAAF}"/>
              </a:ext>
            </a:extLst>
          </p:cNvPr>
          <p:cNvSpPr/>
          <p:nvPr/>
        </p:nvSpPr>
        <p:spPr>
          <a:xfrm>
            <a:off x="1195531" y="2199576"/>
            <a:ext cx="897712" cy="1196638"/>
          </a:xfrm>
          <a:custGeom>
            <a:avLst/>
            <a:gdLst>
              <a:gd name="connsiteX0" fmla="*/ 188534 w 188027"/>
              <a:gd name="connsiteY0" fmla="*/ 94290 h 188027"/>
              <a:gd name="connsiteX1" fmla="*/ 94290 w 188027"/>
              <a:gd name="connsiteY1" fmla="*/ 188534 h 188027"/>
              <a:gd name="connsiteX2" fmla="*/ 46 w 188027"/>
              <a:gd name="connsiteY2" fmla="*/ 94290 h 188027"/>
              <a:gd name="connsiteX3" fmla="*/ 94290 w 188027"/>
              <a:gd name="connsiteY3" fmla="*/ 46 h 188027"/>
              <a:gd name="connsiteX4" fmla="*/ 188534 w 188027"/>
              <a:gd name="connsiteY4" fmla="*/ 94290 h 18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27" h="188027">
                <a:moveTo>
                  <a:pt x="188534" y="94290"/>
                </a:moveTo>
                <a:cubicBezTo>
                  <a:pt x="188534" y="146340"/>
                  <a:pt x="146339" y="188534"/>
                  <a:pt x="94290" y="188534"/>
                </a:cubicBezTo>
                <a:cubicBezTo>
                  <a:pt x="42241" y="188534"/>
                  <a:pt x="46" y="146339"/>
                  <a:pt x="46" y="94290"/>
                </a:cubicBezTo>
                <a:cubicBezTo>
                  <a:pt x="46" y="42241"/>
                  <a:pt x="42241" y="46"/>
                  <a:pt x="94290" y="46"/>
                </a:cubicBezTo>
                <a:cubicBezTo>
                  <a:pt x="146339" y="46"/>
                  <a:pt x="188534" y="42241"/>
                  <a:pt x="188534" y="94290"/>
                </a:cubicBezTo>
                <a:close/>
              </a:path>
            </a:pathLst>
          </a:custGeom>
          <a:solidFill>
            <a:schemeClr val="accent1"/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59" name="Forma libre 469">
            <a:extLst>
              <a:ext uri="{FF2B5EF4-FFF2-40B4-BE49-F238E27FC236}">
                <a16:creationId xmlns:a16="http://schemas.microsoft.com/office/drawing/2014/main" xmlns="" id="{40D9759F-B3A9-314C-B069-3BBDE5795082}"/>
              </a:ext>
            </a:extLst>
          </p:cNvPr>
          <p:cNvSpPr/>
          <p:nvPr/>
        </p:nvSpPr>
        <p:spPr>
          <a:xfrm>
            <a:off x="1829207" y="2775035"/>
            <a:ext cx="5045511" cy="1792516"/>
          </a:xfrm>
          <a:custGeom>
            <a:avLst/>
            <a:gdLst>
              <a:gd name="connsiteX0" fmla="*/ 50 w 1056788"/>
              <a:gd name="connsiteY0" fmla="*/ 90038 h 281656"/>
              <a:gd name="connsiteX1" fmla="*/ 188975 w 1056788"/>
              <a:gd name="connsiteY1" fmla="*/ 269692 h 281656"/>
              <a:gd name="connsiteX2" fmla="*/ 473179 w 1056788"/>
              <a:gd name="connsiteY2" fmla="*/ 216262 h 281656"/>
              <a:gd name="connsiteX3" fmla="*/ 532113 w 1056788"/>
              <a:gd name="connsiteY3" fmla="*/ 159470 h 281656"/>
              <a:gd name="connsiteX4" fmla="*/ 606072 w 1056788"/>
              <a:gd name="connsiteY4" fmla="*/ 94021 h 281656"/>
              <a:gd name="connsiteX5" fmla="*/ 830653 w 1056788"/>
              <a:gd name="connsiteY5" fmla="*/ 4513 h 281656"/>
              <a:gd name="connsiteX6" fmla="*/ 985787 w 1056788"/>
              <a:gd name="connsiteY6" fmla="*/ 29724 h 281656"/>
              <a:gd name="connsiteX7" fmla="*/ 1053393 w 1056788"/>
              <a:gd name="connsiteY7" fmla="*/ 79378 h 281656"/>
              <a:gd name="connsiteX8" fmla="*/ 1057169 w 1056788"/>
              <a:gd name="connsiteY8" fmla="*/ 77168 h 281656"/>
              <a:gd name="connsiteX9" fmla="*/ 1010799 w 1056788"/>
              <a:gd name="connsiteY9" fmla="*/ 36877 h 281656"/>
              <a:gd name="connsiteX10" fmla="*/ 895734 w 1056788"/>
              <a:gd name="connsiteY10" fmla="*/ 2725 h 281656"/>
              <a:gd name="connsiteX11" fmla="*/ 652741 w 1056788"/>
              <a:gd name="connsiteY11" fmla="*/ 56999 h 281656"/>
              <a:gd name="connsiteX12" fmla="*/ 508068 w 1056788"/>
              <a:gd name="connsiteY12" fmla="*/ 177651 h 281656"/>
              <a:gd name="connsiteX13" fmla="*/ 416602 w 1056788"/>
              <a:gd name="connsiteY13" fmla="*/ 246654 h 281656"/>
              <a:gd name="connsiteX14" fmla="*/ 263257 w 1056788"/>
              <a:gd name="connsiteY14" fmla="*/ 277436 h 281656"/>
              <a:gd name="connsiteX15" fmla="*/ 91531 w 1056788"/>
              <a:gd name="connsiteY15" fmla="*/ 221097 h 281656"/>
              <a:gd name="connsiteX16" fmla="*/ 4417 w 1056788"/>
              <a:gd name="connsiteY16" fmla="*/ 90023 h 281656"/>
              <a:gd name="connsiteX17" fmla="*/ 50 w 1056788"/>
              <a:gd name="connsiteY17" fmla="*/ 90023 h 281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56788" h="281656">
                <a:moveTo>
                  <a:pt x="50" y="90038"/>
                </a:moveTo>
                <a:cubicBezTo>
                  <a:pt x="4770" y="186354"/>
                  <a:pt x="105959" y="246753"/>
                  <a:pt x="188975" y="269692"/>
                </a:cubicBezTo>
                <a:cubicBezTo>
                  <a:pt x="286112" y="296553"/>
                  <a:pt x="393441" y="279408"/>
                  <a:pt x="473179" y="216262"/>
                </a:cubicBezTo>
                <a:cubicBezTo>
                  <a:pt x="494615" y="199293"/>
                  <a:pt x="512796" y="178726"/>
                  <a:pt x="532113" y="159470"/>
                </a:cubicBezTo>
                <a:cubicBezTo>
                  <a:pt x="555451" y="136224"/>
                  <a:pt x="579856" y="113999"/>
                  <a:pt x="606072" y="94021"/>
                </a:cubicBezTo>
                <a:cubicBezTo>
                  <a:pt x="671237" y="44344"/>
                  <a:pt x="747922" y="8834"/>
                  <a:pt x="830653" y="4513"/>
                </a:cubicBezTo>
                <a:cubicBezTo>
                  <a:pt x="882672" y="1796"/>
                  <a:pt x="937537" y="9663"/>
                  <a:pt x="985787" y="29724"/>
                </a:cubicBezTo>
                <a:cubicBezTo>
                  <a:pt x="1009533" y="39601"/>
                  <a:pt x="1041121" y="55011"/>
                  <a:pt x="1053393" y="79378"/>
                </a:cubicBezTo>
                <a:cubicBezTo>
                  <a:pt x="1054659" y="81888"/>
                  <a:pt x="1058435" y="79678"/>
                  <a:pt x="1057169" y="77168"/>
                </a:cubicBezTo>
                <a:cubicBezTo>
                  <a:pt x="1048090" y="59141"/>
                  <a:pt x="1027829" y="46240"/>
                  <a:pt x="1010799" y="36877"/>
                </a:cubicBezTo>
                <a:cubicBezTo>
                  <a:pt x="975496" y="17475"/>
                  <a:pt x="935465" y="7567"/>
                  <a:pt x="895734" y="2725"/>
                </a:cubicBezTo>
                <a:cubicBezTo>
                  <a:pt x="810032" y="-7728"/>
                  <a:pt x="726456" y="12840"/>
                  <a:pt x="652741" y="56999"/>
                </a:cubicBezTo>
                <a:cubicBezTo>
                  <a:pt x="598375" y="89562"/>
                  <a:pt x="552089" y="132502"/>
                  <a:pt x="508068" y="177651"/>
                </a:cubicBezTo>
                <a:cubicBezTo>
                  <a:pt x="480969" y="205448"/>
                  <a:pt x="451752" y="229508"/>
                  <a:pt x="416602" y="246654"/>
                </a:cubicBezTo>
                <a:cubicBezTo>
                  <a:pt x="369105" y="269823"/>
                  <a:pt x="315974" y="280184"/>
                  <a:pt x="263257" y="277436"/>
                </a:cubicBezTo>
                <a:cubicBezTo>
                  <a:pt x="202819" y="274282"/>
                  <a:pt x="141998" y="254673"/>
                  <a:pt x="91531" y="221097"/>
                </a:cubicBezTo>
                <a:cubicBezTo>
                  <a:pt x="46757" y="191281"/>
                  <a:pt x="7172" y="146055"/>
                  <a:pt x="4417" y="90023"/>
                </a:cubicBezTo>
                <a:cubicBezTo>
                  <a:pt x="4286" y="87222"/>
                  <a:pt x="-89" y="87206"/>
                  <a:pt x="50" y="90023"/>
                </a:cubicBezTo>
                <a:close/>
              </a:path>
            </a:pathLst>
          </a:custGeom>
          <a:solidFill>
            <a:srgbClr val="333333"/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68" name="Forma libre 476">
            <a:extLst>
              <a:ext uri="{FF2B5EF4-FFF2-40B4-BE49-F238E27FC236}">
                <a16:creationId xmlns:a16="http://schemas.microsoft.com/office/drawing/2014/main" xmlns="" id="{62BB2617-BF36-4145-9BD8-83A6838FC0E4}"/>
              </a:ext>
            </a:extLst>
          </p:cNvPr>
          <p:cNvSpPr/>
          <p:nvPr/>
        </p:nvSpPr>
        <p:spPr>
          <a:xfrm>
            <a:off x="1668844" y="4490817"/>
            <a:ext cx="769468" cy="1025690"/>
          </a:xfrm>
          <a:custGeom>
            <a:avLst/>
            <a:gdLst>
              <a:gd name="connsiteX0" fmla="*/ 161274 w 161166"/>
              <a:gd name="connsiteY0" fmla="*/ 80660 h 161166"/>
              <a:gd name="connsiteX1" fmla="*/ 80660 w 161166"/>
              <a:gd name="connsiteY1" fmla="*/ 161274 h 161166"/>
              <a:gd name="connsiteX2" fmla="*/ 46 w 161166"/>
              <a:gd name="connsiteY2" fmla="*/ 80660 h 161166"/>
              <a:gd name="connsiteX3" fmla="*/ 80660 w 161166"/>
              <a:gd name="connsiteY3" fmla="*/ 47 h 161166"/>
              <a:gd name="connsiteX4" fmla="*/ 161274 w 161166"/>
              <a:gd name="connsiteY4" fmla="*/ 80660 h 16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66" h="161166">
                <a:moveTo>
                  <a:pt x="161274" y="80660"/>
                </a:moveTo>
                <a:cubicBezTo>
                  <a:pt x="161274" y="125182"/>
                  <a:pt x="125182" y="161274"/>
                  <a:pt x="80660" y="161274"/>
                </a:cubicBezTo>
                <a:cubicBezTo>
                  <a:pt x="36138" y="161274"/>
                  <a:pt x="46" y="125182"/>
                  <a:pt x="46" y="80660"/>
                </a:cubicBezTo>
                <a:cubicBezTo>
                  <a:pt x="46" y="36138"/>
                  <a:pt x="36138" y="47"/>
                  <a:pt x="80660" y="47"/>
                </a:cubicBezTo>
                <a:cubicBezTo>
                  <a:pt x="125182" y="47"/>
                  <a:pt x="161274" y="36138"/>
                  <a:pt x="161274" y="80660"/>
                </a:cubicBezTo>
                <a:close/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69" name="Forma libre 477">
            <a:extLst>
              <a:ext uri="{FF2B5EF4-FFF2-40B4-BE49-F238E27FC236}">
                <a16:creationId xmlns:a16="http://schemas.microsoft.com/office/drawing/2014/main" xmlns="" id="{D4173EE0-E590-C345-8E94-30D68A8B7EF8}"/>
              </a:ext>
            </a:extLst>
          </p:cNvPr>
          <p:cNvSpPr/>
          <p:nvPr/>
        </p:nvSpPr>
        <p:spPr>
          <a:xfrm>
            <a:off x="2970049" y="3015047"/>
            <a:ext cx="769468" cy="1025690"/>
          </a:xfrm>
          <a:custGeom>
            <a:avLst/>
            <a:gdLst>
              <a:gd name="connsiteX0" fmla="*/ 161274 w 161166"/>
              <a:gd name="connsiteY0" fmla="*/ 80660 h 161166"/>
              <a:gd name="connsiteX1" fmla="*/ 80660 w 161166"/>
              <a:gd name="connsiteY1" fmla="*/ 161274 h 161166"/>
              <a:gd name="connsiteX2" fmla="*/ 46 w 161166"/>
              <a:gd name="connsiteY2" fmla="*/ 80660 h 161166"/>
              <a:gd name="connsiteX3" fmla="*/ 80660 w 161166"/>
              <a:gd name="connsiteY3" fmla="*/ 46 h 161166"/>
              <a:gd name="connsiteX4" fmla="*/ 161274 w 161166"/>
              <a:gd name="connsiteY4" fmla="*/ 80660 h 16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66" h="161166">
                <a:moveTo>
                  <a:pt x="161274" y="80660"/>
                </a:moveTo>
                <a:cubicBezTo>
                  <a:pt x="161274" y="125182"/>
                  <a:pt x="125182" y="161274"/>
                  <a:pt x="80660" y="161274"/>
                </a:cubicBezTo>
                <a:cubicBezTo>
                  <a:pt x="36138" y="161274"/>
                  <a:pt x="46" y="125182"/>
                  <a:pt x="46" y="80660"/>
                </a:cubicBezTo>
                <a:cubicBezTo>
                  <a:pt x="46" y="36138"/>
                  <a:pt x="36138" y="46"/>
                  <a:pt x="80660" y="46"/>
                </a:cubicBezTo>
                <a:cubicBezTo>
                  <a:pt x="125182" y="46"/>
                  <a:pt x="161274" y="36138"/>
                  <a:pt x="161274" y="80660"/>
                </a:cubicBezTo>
                <a:close/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72" name="Forma libre 478">
            <a:extLst>
              <a:ext uri="{FF2B5EF4-FFF2-40B4-BE49-F238E27FC236}">
                <a16:creationId xmlns:a16="http://schemas.microsoft.com/office/drawing/2014/main" xmlns="" id="{B6E6EFA6-4A9E-5A42-A63C-53AB3D094ACD}"/>
              </a:ext>
            </a:extLst>
          </p:cNvPr>
          <p:cNvSpPr/>
          <p:nvPr/>
        </p:nvSpPr>
        <p:spPr>
          <a:xfrm>
            <a:off x="4318887" y="3940660"/>
            <a:ext cx="769468" cy="1025690"/>
          </a:xfrm>
          <a:custGeom>
            <a:avLst/>
            <a:gdLst>
              <a:gd name="connsiteX0" fmla="*/ 161274 w 161166"/>
              <a:gd name="connsiteY0" fmla="*/ 80660 h 161166"/>
              <a:gd name="connsiteX1" fmla="*/ 80660 w 161166"/>
              <a:gd name="connsiteY1" fmla="*/ 161274 h 161166"/>
              <a:gd name="connsiteX2" fmla="*/ 46 w 161166"/>
              <a:gd name="connsiteY2" fmla="*/ 80660 h 161166"/>
              <a:gd name="connsiteX3" fmla="*/ 80660 w 161166"/>
              <a:gd name="connsiteY3" fmla="*/ 46 h 161166"/>
              <a:gd name="connsiteX4" fmla="*/ 161274 w 161166"/>
              <a:gd name="connsiteY4" fmla="*/ 80660 h 16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66" h="161166">
                <a:moveTo>
                  <a:pt x="161274" y="80660"/>
                </a:moveTo>
                <a:cubicBezTo>
                  <a:pt x="161274" y="125182"/>
                  <a:pt x="125182" y="161274"/>
                  <a:pt x="80660" y="161274"/>
                </a:cubicBezTo>
                <a:cubicBezTo>
                  <a:pt x="36138" y="161274"/>
                  <a:pt x="46" y="125182"/>
                  <a:pt x="46" y="80660"/>
                </a:cubicBezTo>
                <a:cubicBezTo>
                  <a:pt x="46" y="36138"/>
                  <a:pt x="36138" y="46"/>
                  <a:pt x="80660" y="46"/>
                </a:cubicBezTo>
                <a:cubicBezTo>
                  <a:pt x="125182" y="46"/>
                  <a:pt x="161274" y="36138"/>
                  <a:pt x="161274" y="80660"/>
                </a:cubicBezTo>
                <a:close/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73" name="Forma libre 479">
            <a:extLst>
              <a:ext uri="{FF2B5EF4-FFF2-40B4-BE49-F238E27FC236}">
                <a16:creationId xmlns:a16="http://schemas.microsoft.com/office/drawing/2014/main" xmlns="" id="{CE2EB1B4-4F32-A043-AEB8-B61F43F7A0D2}"/>
              </a:ext>
            </a:extLst>
          </p:cNvPr>
          <p:cNvSpPr/>
          <p:nvPr/>
        </p:nvSpPr>
        <p:spPr>
          <a:xfrm>
            <a:off x="4908117" y="1412776"/>
            <a:ext cx="769468" cy="1025690"/>
          </a:xfrm>
          <a:custGeom>
            <a:avLst/>
            <a:gdLst>
              <a:gd name="connsiteX0" fmla="*/ 161274 w 161166"/>
              <a:gd name="connsiteY0" fmla="*/ 80660 h 161166"/>
              <a:gd name="connsiteX1" fmla="*/ 80660 w 161166"/>
              <a:gd name="connsiteY1" fmla="*/ 161274 h 161166"/>
              <a:gd name="connsiteX2" fmla="*/ 46 w 161166"/>
              <a:gd name="connsiteY2" fmla="*/ 80660 h 161166"/>
              <a:gd name="connsiteX3" fmla="*/ 80660 w 161166"/>
              <a:gd name="connsiteY3" fmla="*/ 46 h 161166"/>
              <a:gd name="connsiteX4" fmla="*/ 161274 w 161166"/>
              <a:gd name="connsiteY4" fmla="*/ 80660 h 16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166" h="161166">
                <a:moveTo>
                  <a:pt x="161274" y="80660"/>
                </a:moveTo>
                <a:cubicBezTo>
                  <a:pt x="161274" y="125182"/>
                  <a:pt x="125182" y="161274"/>
                  <a:pt x="80660" y="161274"/>
                </a:cubicBezTo>
                <a:cubicBezTo>
                  <a:pt x="36138" y="161274"/>
                  <a:pt x="46" y="125182"/>
                  <a:pt x="46" y="80660"/>
                </a:cubicBezTo>
                <a:cubicBezTo>
                  <a:pt x="46" y="36138"/>
                  <a:pt x="36138" y="46"/>
                  <a:pt x="80660" y="46"/>
                </a:cubicBezTo>
                <a:cubicBezTo>
                  <a:pt x="125182" y="46"/>
                  <a:pt x="161274" y="36138"/>
                  <a:pt x="161274" y="80660"/>
                </a:cubicBezTo>
                <a:close/>
              </a:path>
            </a:pathLst>
          </a:custGeom>
          <a:solidFill>
            <a:schemeClr val="accent5"/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74" name="Forma libre 468">
            <a:extLst>
              <a:ext uri="{FF2B5EF4-FFF2-40B4-BE49-F238E27FC236}">
                <a16:creationId xmlns:a16="http://schemas.microsoft.com/office/drawing/2014/main" xmlns="" id="{3E3516BD-885B-E949-B507-6251229193A1}"/>
              </a:ext>
            </a:extLst>
          </p:cNvPr>
          <p:cNvSpPr/>
          <p:nvPr/>
        </p:nvSpPr>
        <p:spPr>
          <a:xfrm>
            <a:off x="2293884" y="4162361"/>
            <a:ext cx="154460" cy="205893"/>
          </a:xfrm>
          <a:custGeom>
            <a:avLst/>
            <a:gdLst>
              <a:gd name="connsiteX0" fmla="*/ 188534 w 188027"/>
              <a:gd name="connsiteY0" fmla="*/ 94290 h 188027"/>
              <a:gd name="connsiteX1" fmla="*/ 94290 w 188027"/>
              <a:gd name="connsiteY1" fmla="*/ 188534 h 188027"/>
              <a:gd name="connsiteX2" fmla="*/ 46 w 188027"/>
              <a:gd name="connsiteY2" fmla="*/ 94290 h 188027"/>
              <a:gd name="connsiteX3" fmla="*/ 94290 w 188027"/>
              <a:gd name="connsiteY3" fmla="*/ 46 h 188027"/>
              <a:gd name="connsiteX4" fmla="*/ 188534 w 188027"/>
              <a:gd name="connsiteY4" fmla="*/ 94290 h 18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27" h="188027">
                <a:moveTo>
                  <a:pt x="188534" y="94290"/>
                </a:moveTo>
                <a:cubicBezTo>
                  <a:pt x="188534" y="146340"/>
                  <a:pt x="146339" y="188534"/>
                  <a:pt x="94290" y="188534"/>
                </a:cubicBezTo>
                <a:cubicBezTo>
                  <a:pt x="42241" y="188534"/>
                  <a:pt x="46" y="146339"/>
                  <a:pt x="46" y="94290"/>
                </a:cubicBezTo>
                <a:cubicBezTo>
                  <a:pt x="46" y="42241"/>
                  <a:pt x="42241" y="46"/>
                  <a:pt x="94290" y="46"/>
                </a:cubicBezTo>
                <a:cubicBezTo>
                  <a:pt x="146339" y="46"/>
                  <a:pt x="188534" y="42241"/>
                  <a:pt x="188534" y="94290"/>
                </a:cubicBezTo>
                <a:close/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77" name="Forma libre 468">
            <a:extLst>
              <a:ext uri="{FF2B5EF4-FFF2-40B4-BE49-F238E27FC236}">
                <a16:creationId xmlns:a16="http://schemas.microsoft.com/office/drawing/2014/main" xmlns="" id="{CAF01E5B-22B3-7C4E-A19E-59571A9A386F}"/>
              </a:ext>
            </a:extLst>
          </p:cNvPr>
          <p:cNvSpPr/>
          <p:nvPr/>
        </p:nvSpPr>
        <p:spPr>
          <a:xfrm>
            <a:off x="3485772" y="4368101"/>
            <a:ext cx="154460" cy="205893"/>
          </a:xfrm>
          <a:custGeom>
            <a:avLst/>
            <a:gdLst>
              <a:gd name="connsiteX0" fmla="*/ 188534 w 188027"/>
              <a:gd name="connsiteY0" fmla="*/ 94290 h 188027"/>
              <a:gd name="connsiteX1" fmla="*/ 94290 w 188027"/>
              <a:gd name="connsiteY1" fmla="*/ 188534 h 188027"/>
              <a:gd name="connsiteX2" fmla="*/ 46 w 188027"/>
              <a:gd name="connsiteY2" fmla="*/ 94290 h 188027"/>
              <a:gd name="connsiteX3" fmla="*/ 94290 w 188027"/>
              <a:gd name="connsiteY3" fmla="*/ 46 h 188027"/>
              <a:gd name="connsiteX4" fmla="*/ 188534 w 188027"/>
              <a:gd name="connsiteY4" fmla="*/ 94290 h 18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27" h="188027">
                <a:moveTo>
                  <a:pt x="188534" y="94290"/>
                </a:moveTo>
                <a:cubicBezTo>
                  <a:pt x="188534" y="146340"/>
                  <a:pt x="146339" y="188534"/>
                  <a:pt x="94290" y="188534"/>
                </a:cubicBezTo>
                <a:cubicBezTo>
                  <a:pt x="42241" y="188534"/>
                  <a:pt x="46" y="146339"/>
                  <a:pt x="46" y="94290"/>
                </a:cubicBezTo>
                <a:cubicBezTo>
                  <a:pt x="46" y="42241"/>
                  <a:pt x="42241" y="46"/>
                  <a:pt x="94290" y="46"/>
                </a:cubicBezTo>
                <a:cubicBezTo>
                  <a:pt x="146339" y="46"/>
                  <a:pt x="188534" y="42241"/>
                  <a:pt x="188534" y="94290"/>
                </a:cubicBezTo>
                <a:close/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78" name="Forma libre 468">
            <a:extLst>
              <a:ext uri="{FF2B5EF4-FFF2-40B4-BE49-F238E27FC236}">
                <a16:creationId xmlns:a16="http://schemas.microsoft.com/office/drawing/2014/main" xmlns="" id="{9E25D658-D2A6-5341-AE09-32A821673D5D}"/>
              </a:ext>
            </a:extLst>
          </p:cNvPr>
          <p:cNvSpPr/>
          <p:nvPr/>
        </p:nvSpPr>
        <p:spPr>
          <a:xfrm>
            <a:off x="4291797" y="3659441"/>
            <a:ext cx="154460" cy="205893"/>
          </a:xfrm>
          <a:custGeom>
            <a:avLst/>
            <a:gdLst>
              <a:gd name="connsiteX0" fmla="*/ 188534 w 188027"/>
              <a:gd name="connsiteY0" fmla="*/ 94290 h 188027"/>
              <a:gd name="connsiteX1" fmla="*/ 94290 w 188027"/>
              <a:gd name="connsiteY1" fmla="*/ 188534 h 188027"/>
              <a:gd name="connsiteX2" fmla="*/ 46 w 188027"/>
              <a:gd name="connsiteY2" fmla="*/ 94290 h 188027"/>
              <a:gd name="connsiteX3" fmla="*/ 94290 w 188027"/>
              <a:gd name="connsiteY3" fmla="*/ 46 h 188027"/>
              <a:gd name="connsiteX4" fmla="*/ 188534 w 188027"/>
              <a:gd name="connsiteY4" fmla="*/ 94290 h 18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27" h="188027">
                <a:moveTo>
                  <a:pt x="188534" y="94290"/>
                </a:moveTo>
                <a:cubicBezTo>
                  <a:pt x="188534" y="146340"/>
                  <a:pt x="146339" y="188534"/>
                  <a:pt x="94290" y="188534"/>
                </a:cubicBezTo>
                <a:cubicBezTo>
                  <a:pt x="42241" y="188534"/>
                  <a:pt x="46" y="146339"/>
                  <a:pt x="46" y="94290"/>
                </a:cubicBezTo>
                <a:cubicBezTo>
                  <a:pt x="46" y="42241"/>
                  <a:pt x="42241" y="46"/>
                  <a:pt x="94290" y="46"/>
                </a:cubicBezTo>
                <a:cubicBezTo>
                  <a:pt x="146339" y="46"/>
                  <a:pt x="188534" y="42241"/>
                  <a:pt x="188534" y="94290"/>
                </a:cubicBezTo>
                <a:close/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79" name="Forma libre 468">
            <a:extLst>
              <a:ext uri="{FF2B5EF4-FFF2-40B4-BE49-F238E27FC236}">
                <a16:creationId xmlns:a16="http://schemas.microsoft.com/office/drawing/2014/main" xmlns="" id="{0AF5AF95-48BC-9047-9209-E0E00E612459}"/>
              </a:ext>
            </a:extLst>
          </p:cNvPr>
          <p:cNvSpPr/>
          <p:nvPr/>
        </p:nvSpPr>
        <p:spPr>
          <a:xfrm>
            <a:off x="5355064" y="2756471"/>
            <a:ext cx="154460" cy="205893"/>
          </a:xfrm>
          <a:custGeom>
            <a:avLst/>
            <a:gdLst>
              <a:gd name="connsiteX0" fmla="*/ 188534 w 188027"/>
              <a:gd name="connsiteY0" fmla="*/ 94290 h 188027"/>
              <a:gd name="connsiteX1" fmla="*/ 94290 w 188027"/>
              <a:gd name="connsiteY1" fmla="*/ 188534 h 188027"/>
              <a:gd name="connsiteX2" fmla="*/ 46 w 188027"/>
              <a:gd name="connsiteY2" fmla="*/ 94290 h 188027"/>
              <a:gd name="connsiteX3" fmla="*/ 94290 w 188027"/>
              <a:gd name="connsiteY3" fmla="*/ 46 h 188027"/>
              <a:gd name="connsiteX4" fmla="*/ 188534 w 188027"/>
              <a:gd name="connsiteY4" fmla="*/ 94290 h 188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8027" h="188027">
                <a:moveTo>
                  <a:pt x="188534" y="94290"/>
                </a:moveTo>
                <a:cubicBezTo>
                  <a:pt x="188534" y="146340"/>
                  <a:pt x="146339" y="188534"/>
                  <a:pt x="94290" y="188534"/>
                </a:cubicBezTo>
                <a:cubicBezTo>
                  <a:pt x="42241" y="188534"/>
                  <a:pt x="46" y="146339"/>
                  <a:pt x="46" y="94290"/>
                </a:cubicBezTo>
                <a:cubicBezTo>
                  <a:pt x="46" y="42241"/>
                  <a:pt x="42241" y="46"/>
                  <a:pt x="94290" y="46"/>
                </a:cubicBezTo>
                <a:cubicBezTo>
                  <a:pt x="146339" y="46"/>
                  <a:pt x="188534" y="42241"/>
                  <a:pt x="188534" y="94290"/>
                </a:cubicBezTo>
                <a:close/>
              </a:path>
            </a:pathLst>
          </a:custGeom>
          <a:solidFill>
            <a:schemeClr val="accent5"/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80" name="CuadroTexto 395">
            <a:extLst>
              <a:ext uri="{FF2B5EF4-FFF2-40B4-BE49-F238E27FC236}">
                <a16:creationId xmlns:a16="http://schemas.microsoft.com/office/drawing/2014/main" xmlns="" id="{791304DB-0B87-A545-BD1B-71DD23ED12A1}"/>
              </a:ext>
            </a:extLst>
          </p:cNvPr>
          <p:cNvSpPr txBox="1"/>
          <p:nvPr/>
        </p:nvSpPr>
        <p:spPr>
          <a:xfrm>
            <a:off x="1002666" y="1764038"/>
            <a:ext cx="1697126" cy="223437"/>
          </a:xfrm>
          <a:prstGeom prst="rect">
            <a:avLst/>
          </a:prstGeom>
          <a:noFill/>
        </p:spPr>
        <p:txBody>
          <a:bodyPr wrap="square" lIns="38398" tIns="19198" rIns="38398" bIns="19198" rtlCol="0">
            <a:spAutoFit/>
          </a:bodyPr>
          <a:lstStyle/>
          <a:p>
            <a:pPr algn="ctr" defTabSz="767796"/>
            <a:r>
              <a:rPr lang="en-US" sz="1200" dirty="0" smtClean="0">
                <a:solidFill>
                  <a:srgbClr val="364556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Ideation </a:t>
            </a:r>
            <a:r>
              <a:rPr lang="en-US" sz="1200" i="1" dirty="0" smtClean="0">
                <a:solidFill>
                  <a:srgbClr val="364556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Nov’22</a:t>
            </a:r>
            <a:endParaRPr lang="en-US" sz="1200" i="1" dirty="0">
              <a:solidFill>
                <a:srgbClr val="364556"/>
              </a:solidFill>
              <a:latin typeface="Poppins Medium" pitchFamily="2" charset="77"/>
              <a:ea typeface="Lato Semibold" panose="020F0502020204030203" pitchFamily="34" charset="0"/>
              <a:cs typeface="Poppins Medium" pitchFamily="2" charset="77"/>
            </a:endParaRPr>
          </a:p>
        </p:txBody>
      </p:sp>
      <p:sp>
        <p:nvSpPr>
          <p:cNvPr id="82" name="CuadroTexto 395">
            <a:extLst>
              <a:ext uri="{FF2B5EF4-FFF2-40B4-BE49-F238E27FC236}">
                <a16:creationId xmlns:a16="http://schemas.microsoft.com/office/drawing/2014/main" xmlns="" id="{F3FF2AC5-4071-5642-929A-E1754C22AB5B}"/>
              </a:ext>
            </a:extLst>
          </p:cNvPr>
          <p:cNvSpPr txBox="1"/>
          <p:nvPr/>
        </p:nvSpPr>
        <p:spPr>
          <a:xfrm>
            <a:off x="2466244" y="4819047"/>
            <a:ext cx="1283445" cy="408103"/>
          </a:xfrm>
          <a:prstGeom prst="rect">
            <a:avLst/>
          </a:prstGeom>
          <a:noFill/>
        </p:spPr>
        <p:txBody>
          <a:bodyPr wrap="square" lIns="38398" tIns="19198" rIns="38398" bIns="19198" rtlCol="0">
            <a:spAutoFit/>
          </a:bodyPr>
          <a:lstStyle/>
          <a:p>
            <a:pPr defTabSz="767796"/>
            <a:r>
              <a:rPr lang="en-US" sz="1200" dirty="0" smtClean="0">
                <a:solidFill>
                  <a:srgbClr val="364556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Technical Feasibility </a:t>
            </a:r>
            <a:r>
              <a:rPr lang="en-US" sz="1200" i="1" dirty="0" smtClean="0">
                <a:solidFill>
                  <a:srgbClr val="364556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Dec’22</a:t>
            </a:r>
            <a:endParaRPr lang="en-US" sz="1200" i="1" dirty="0">
              <a:solidFill>
                <a:srgbClr val="364556"/>
              </a:solidFill>
              <a:latin typeface="Poppins Medium" pitchFamily="2" charset="77"/>
              <a:ea typeface="Lato Semibold" panose="020F0502020204030203" pitchFamily="34" charset="0"/>
              <a:cs typeface="Poppins Medium" pitchFamily="2" charset="77"/>
            </a:endParaRPr>
          </a:p>
        </p:txBody>
      </p:sp>
      <p:sp>
        <p:nvSpPr>
          <p:cNvPr id="88" name="CuadroTexto 395">
            <a:extLst>
              <a:ext uri="{FF2B5EF4-FFF2-40B4-BE49-F238E27FC236}">
                <a16:creationId xmlns:a16="http://schemas.microsoft.com/office/drawing/2014/main" xmlns="" id="{1800A8E5-44B0-5645-BE78-3A8621089B57}"/>
              </a:ext>
            </a:extLst>
          </p:cNvPr>
          <p:cNvSpPr txBox="1"/>
          <p:nvPr/>
        </p:nvSpPr>
        <p:spPr>
          <a:xfrm>
            <a:off x="2416993" y="2608474"/>
            <a:ext cx="1874804" cy="269603"/>
          </a:xfrm>
          <a:prstGeom prst="rect">
            <a:avLst/>
          </a:prstGeom>
          <a:noFill/>
        </p:spPr>
        <p:txBody>
          <a:bodyPr wrap="square" lIns="38398" tIns="19198" rIns="38398" bIns="19198" rtlCol="0">
            <a:spAutoFit/>
          </a:bodyPr>
          <a:lstStyle/>
          <a:p>
            <a:pPr algn="ctr" defTabSz="767796"/>
            <a:r>
              <a:rPr lang="en-US" sz="1500" dirty="0">
                <a:solidFill>
                  <a:srgbClr val="364556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Considerations</a:t>
            </a:r>
          </a:p>
        </p:txBody>
      </p:sp>
      <p:sp>
        <p:nvSpPr>
          <p:cNvPr id="89" name="CuadroTexto 395">
            <a:extLst>
              <a:ext uri="{FF2B5EF4-FFF2-40B4-BE49-F238E27FC236}">
                <a16:creationId xmlns:a16="http://schemas.microsoft.com/office/drawing/2014/main" xmlns="" id="{63B605C6-4DDB-EB46-A3B6-7B19AFE4BAD8}"/>
              </a:ext>
            </a:extLst>
          </p:cNvPr>
          <p:cNvSpPr txBox="1"/>
          <p:nvPr/>
        </p:nvSpPr>
        <p:spPr>
          <a:xfrm>
            <a:off x="4061899" y="5092349"/>
            <a:ext cx="1283445" cy="269603"/>
          </a:xfrm>
          <a:prstGeom prst="rect">
            <a:avLst/>
          </a:prstGeom>
          <a:noFill/>
        </p:spPr>
        <p:txBody>
          <a:bodyPr wrap="square" lIns="38398" tIns="19198" rIns="38398" bIns="19198" rtlCol="0">
            <a:spAutoFit/>
          </a:bodyPr>
          <a:lstStyle/>
          <a:p>
            <a:pPr algn="ctr" defTabSz="767796"/>
            <a:r>
              <a:rPr lang="en-US" sz="1500" dirty="0">
                <a:solidFill>
                  <a:srgbClr val="364556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Service</a:t>
            </a:r>
          </a:p>
        </p:txBody>
      </p:sp>
      <p:sp>
        <p:nvSpPr>
          <p:cNvPr id="90" name="CuadroTexto 395">
            <a:extLst>
              <a:ext uri="{FF2B5EF4-FFF2-40B4-BE49-F238E27FC236}">
                <a16:creationId xmlns:a16="http://schemas.microsoft.com/office/drawing/2014/main" xmlns="" id="{A71867D4-1138-0448-A48D-C1B1F25B3AAF}"/>
              </a:ext>
            </a:extLst>
          </p:cNvPr>
          <p:cNvSpPr txBox="1"/>
          <p:nvPr/>
        </p:nvSpPr>
        <p:spPr>
          <a:xfrm>
            <a:off x="5757591" y="1711214"/>
            <a:ext cx="1283445" cy="269603"/>
          </a:xfrm>
          <a:prstGeom prst="rect">
            <a:avLst/>
          </a:prstGeom>
          <a:noFill/>
        </p:spPr>
        <p:txBody>
          <a:bodyPr wrap="square" lIns="38398" tIns="19198" rIns="38398" bIns="19198" rtlCol="0">
            <a:spAutoFit/>
          </a:bodyPr>
          <a:lstStyle/>
          <a:p>
            <a:pPr defTabSz="767796"/>
            <a:r>
              <a:rPr lang="en-US" sz="1500" dirty="0">
                <a:solidFill>
                  <a:srgbClr val="364556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Pre-Order</a:t>
            </a:r>
          </a:p>
        </p:txBody>
      </p:sp>
      <p:sp>
        <p:nvSpPr>
          <p:cNvPr id="91" name="CuadroTexto 395">
            <a:extLst>
              <a:ext uri="{FF2B5EF4-FFF2-40B4-BE49-F238E27FC236}">
                <a16:creationId xmlns:a16="http://schemas.microsoft.com/office/drawing/2014/main" xmlns="" id="{DAE3BA4A-7257-614B-BDF9-A1D038CF47FB}"/>
              </a:ext>
            </a:extLst>
          </p:cNvPr>
          <p:cNvSpPr txBox="1"/>
          <p:nvPr/>
        </p:nvSpPr>
        <p:spPr>
          <a:xfrm>
            <a:off x="6514846" y="4742538"/>
            <a:ext cx="1283445" cy="269603"/>
          </a:xfrm>
          <a:prstGeom prst="rect">
            <a:avLst/>
          </a:prstGeom>
          <a:noFill/>
        </p:spPr>
        <p:txBody>
          <a:bodyPr wrap="square" lIns="38398" tIns="19198" rIns="38398" bIns="19198" rtlCol="0">
            <a:spAutoFit/>
          </a:bodyPr>
          <a:lstStyle/>
          <a:p>
            <a:pPr algn="ctr" defTabSz="767796"/>
            <a:r>
              <a:rPr lang="en-US" sz="1500" dirty="0">
                <a:solidFill>
                  <a:srgbClr val="364556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Order</a:t>
            </a:r>
          </a:p>
        </p:txBody>
      </p:sp>
      <p:grpSp>
        <p:nvGrpSpPr>
          <p:cNvPr id="92" name="Gráfico 248">
            <a:extLst>
              <a:ext uri="{FF2B5EF4-FFF2-40B4-BE49-F238E27FC236}">
                <a16:creationId xmlns:a16="http://schemas.microsoft.com/office/drawing/2014/main" xmlns="" id="{FE86699E-6D7A-3E47-B451-E8B80B1D7796}"/>
              </a:ext>
            </a:extLst>
          </p:cNvPr>
          <p:cNvGrpSpPr/>
          <p:nvPr/>
        </p:nvGrpSpPr>
        <p:grpSpPr>
          <a:xfrm>
            <a:off x="1469185" y="2548668"/>
            <a:ext cx="350166" cy="466765"/>
            <a:chOff x="6293476" y="2836553"/>
            <a:chExt cx="654197" cy="654197"/>
          </a:xfrm>
          <a:solidFill>
            <a:schemeClr val="bg1"/>
          </a:solidFill>
        </p:grpSpPr>
        <p:sp>
          <p:nvSpPr>
            <p:cNvPr id="93" name="Forma libre 369">
              <a:extLst>
                <a:ext uri="{FF2B5EF4-FFF2-40B4-BE49-F238E27FC236}">
                  <a16:creationId xmlns:a16="http://schemas.microsoft.com/office/drawing/2014/main" xmlns="" id="{43206B37-81C8-0A46-A62F-FA6D4C39779E}"/>
                </a:ext>
              </a:extLst>
            </p:cNvPr>
            <p:cNvSpPr/>
            <p:nvPr/>
          </p:nvSpPr>
          <p:spPr>
            <a:xfrm>
              <a:off x="6401550" y="2835595"/>
              <a:ext cx="436983" cy="655475"/>
            </a:xfrm>
            <a:custGeom>
              <a:avLst/>
              <a:gdLst>
                <a:gd name="connsiteX0" fmla="*/ 219024 w 436983"/>
                <a:gd name="connsiteY0" fmla="*/ 958 h 655474"/>
                <a:gd name="connsiteX1" fmla="*/ 958 w 436983"/>
                <a:gd name="connsiteY1" fmla="*/ 219024 h 655474"/>
                <a:gd name="connsiteX2" fmla="*/ 62489 w 436983"/>
                <a:gd name="connsiteY2" fmla="*/ 377224 h 655474"/>
                <a:gd name="connsiteX3" fmla="*/ 82733 w 436983"/>
                <a:gd name="connsiteY3" fmla="*/ 409833 h 655474"/>
                <a:gd name="connsiteX4" fmla="*/ 82733 w 436983"/>
                <a:gd name="connsiteY4" fmla="*/ 437091 h 655474"/>
                <a:gd name="connsiteX5" fmla="*/ 109991 w 436983"/>
                <a:gd name="connsiteY5" fmla="*/ 484025 h 655474"/>
                <a:gd name="connsiteX6" fmla="*/ 109991 w 436983"/>
                <a:gd name="connsiteY6" fmla="*/ 570080 h 655474"/>
                <a:gd name="connsiteX7" fmla="*/ 125962 w 436983"/>
                <a:gd name="connsiteY7" fmla="*/ 608626 h 655474"/>
                <a:gd name="connsiteX8" fmla="*/ 141225 w 436983"/>
                <a:gd name="connsiteY8" fmla="*/ 623888 h 655474"/>
                <a:gd name="connsiteX9" fmla="*/ 141258 w 436983"/>
                <a:gd name="connsiteY9" fmla="*/ 623921 h 655474"/>
                <a:gd name="connsiteX10" fmla="*/ 152528 w 436983"/>
                <a:gd name="connsiteY10" fmla="*/ 635191 h 655474"/>
                <a:gd name="connsiteX11" fmla="*/ 200723 w 436983"/>
                <a:gd name="connsiteY11" fmla="*/ 655155 h 655474"/>
                <a:gd name="connsiteX12" fmla="*/ 237325 w 436983"/>
                <a:gd name="connsiteY12" fmla="*/ 655155 h 655474"/>
                <a:gd name="connsiteX13" fmla="*/ 285520 w 436983"/>
                <a:gd name="connsiteY13" fmla="*/ 635191 h 655474"/>
                <a:gd name="connsiteX14" fmla="*/ 296790 w 436983"/>
                <a:gd name="connsiteY14" fmla="*/ 623921 h 655474"/>
                <a:gd name="connsiteX15" fmla="*/ 296823 w 436983"/>
                <a:gd name="connsiteY15" fmla="*/ 623888 h 655474"/>
                <a:gd name="connsiteX16" fmla="*/ 312085 w 436983"/>
                <a:gd name="connsiteY16" fmla="*/ 608626 h 655474"/>
                <a:gd name="connsiteX17" fmla="*/ 328057 w 436983"/>
                <a:gd name="connsiteY17" fmla="*/ 570080 h 655474"/>
                <a:gd name="connsiteX18" fmla="*/ 328057 w 436983"/>
                <a:gd name="connsiteY18" fmla="*/ 484025 h 655474"/>
                <a:gd name="connsiteX19" fmla="*/ 355315 w 436983"/>
                <a:gd name="connsiteY19" fmla="*/ 437091 h 655474"/>
                <a:gd name="connsiteX20" fmla="*/ 355315 w 436983"/>
                <a:gd name="connsiteY20" fmla="*/ 409831 h 655474"/>
                <a:gd name="connsiteX21" fmla="*/ 375559 w 436983"/>
                <a:gd name="connsiteY21" fmla="*/ 377223 h 655474"/>
                <a:gd name="connsiteX22" fmla="*/ 437089 w 436983"/>
                <a:gd name="connsiteY22" fmla="*/ 219023 h 655474"/>
                <a:gd name="connsiteX23" fmla="*/ 219024 w 436983"/>
                <a:gd name="connsiteY23" fmla="*/ 958 h 655474"/>
                <a:gd name="connsiteX24" fmla="*/ 219024 w 436983"/>
                <a:gd name="connsiteY24" fmla="*/ 246282 h 655474"/>
                <a:gd name="connsiteX25" fmla="*/ 178137 w 436983"/>
                <a:gd name="connsiteY25" fmla="*/ 205395 h 655474"/>
                <a:gd name="connsiteX26" fmla="*/ 205395 w 436983"/>
                <a:gd name="connsiteY26" fmla="*/ 167018 h 655474"/>
                <a:gd name="connsiteX27" fmla="*/ 205395 w 436983"/>
                <a:gd name="connsiteY27" fmla="*/ 164508 h 655474"/>
                <a:gd name="connsiteX28" fmla="*/ 219024 w 436983"/>
                <a:gd name="connsiteY28" fmla="*/ 150878 h 655474"/>
                <a:gd name="connsiteX29" fmla="*/ 232654 w 436983"/>
                <a:gd name="connsiteY29" fmla="*/ 164508 h 655474"/>
                <a:gd name="connsiteX30" fmla="*/ 246283 w 436983"/>
                <a:gd name="connsiteY30" fmla="*/ 164508 h 655474"/>
                <a:gd name="connsiteX31" fmla="*/ 259913 w 436983"/>
                <a:gd name="connsiteY31" fmla="*/ 178137 h 655474"/>
                <a:gd name="connsiteX32" fmla="*/ 246283 w 436983"/>
                <a:gd name="connsiteY32" fmla="*/ 191767 h 655474"/>
                <a:gd name="connsiteX33" fmla="*/ 219024 w 436983"/>
                <a:gd name="connsiteY33" fmla="*/ 191767 h 655474"/>
                <a:gd name="connsiteX34" fmla="*/ 205395 w 436983"/>
                <a:gd name="connsiteY34" fmla="*/ 205396 h 655474"/>
                <a:gd name="connsiteX35" fmla="*/ 219024 w 436983"/>
                <a:gd name="connsiteY35" fmla="*/ 219026 h 655474"/>
                <a:gd name="connsiteX36" fmla="*/ 259912 w 436983"/>
                <a:gd name="connsiteY36" fmla="*/ 259913 h 655474"/>
                <a:gd name="connsiteX37" fmla="*/ 232654 w 436983"/>
                <a:gd name="connsiteY37" fmla="*/ 298290 h 655474"/>
                <a:gd name="connsiteX38" fmla="*/ 232654 w 436983"/>
                <a:gd name="connsiteY38" fmla="*/ 300800 h 655474"/>
                <a:gd name="connsiteX39" fmla="*/ 219024 w 436983"/>
                <a:gd name="connsiteY39" fmla="*/ 314430 h 655474"/>
                <a:gd name="connsiteX40" fmla="*/ 205395 w 436983"/>
                <a:gd name="connsiteY40" fmla="*/ 300800 h 655474"/>
                <a:gd name="connsiteX41" fmla="*/ 191765 w 436983"/>
                <a:gd name="connsiteY41" fmla="*/ 300800 h 655474"/>
                <a:gd name="connsiteX42" fmla="*/ 178136 w 436983"/>
                <a:gd name="connsiteY42" fmla="*/ 287171 h 655474"/>
                <a:gd name="connsiteX43" fmla="*/ 191765 w 436983"/>
                <a:gd name="connsiteY43" fmla="*/ 273541 h 655474"/>
                <a:gd name="connsiteX44" fmla="*/ 219024 w 436983"/>
                <a:gd name="connsiteY44" fmla="*/ 273541 h 655474"/>
                <a:gd name="connsiteX45" fmla="*/ 232654 w 436983"/>
                <a:gd name="connsiteY45" fmla="*/ 259912 h 655474"/>
                <a:gd name="connsiteX46" fmla="*/ 219024 w 436983"/>
                <a:gd name="connsiteY46" fmla="*/ 246282 h 655474"/>
                <a:gd name="connsiteX47" fmla="*/ 292813 w 436983"/>
                <a:gd name="connsiteY47" fmla="*/ 589352 h 655474"/>
                <a:gd name="connsiteX48" fmla="*/ 281527 w 436983"/>
                <a:gd name="connsiteY48" fmla="*/ 600638 h 655474"/>
                <a:gd name="connsiteX49" fmla="*/ 156523 w 436983"/>
                <a:gd name="connsiteY49" fmla="*/ 600638 h 655474"/>
                <a:gd name="connsiteX50" fmla="*/ 145237 w 436983"/>
                <a:gd name="connsiteY50" fmla="*/ 589352 h 655474"/>
                <a:gd name="connsiteX51" fmla="*/ 137913 w 436983"/>
                <a:gd name="connsiteY51" fmla="*/ 573381 h 655474"/>
                <a:gd name="connsiteX52" fmla="*/ 300138 w 436983"/>
                <a:gd name="connsiteY52" fmla="*/ 573381 h 655474"/>
                <a:gd name="connsiteX53" fmla="*/ 292813 w 436983"/>
                <a:gd name="connsiteY53" fmla="*/ 589352 h 655474"/>
                <a:gd name="connsiteX54" fmla="*/ 300799 w 436983"/>
                <a:gd name="connsiteY54" fmla="*/ 518864 h 655474"/>
                <a:gd name="connsiteX55" fmla="*/ 137250 w 436983"/>
                <a:gd name="connsiteY55" fmla="*/ 518864 h 655474"/>
                <a:gd name="connsiteX56" fmla="*/ 137250 w 436983"/>
                <a:gd name="connsiteY56" fmla="*/ 491606 h 655474"/>
                <a:gd name="connsiteX57" fmla="*/ 300799 w 436983"/>
                <a:gd name="connsiteY57" fmla="*/ 491606 h 655474"/>
                <a:gd name="connsiteX58" fmla="*/ 300799 w 436983"/>
                <a:gd name="connsiteY58" fmla="*/ 518864 h 655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436983" h="655474">
                  <a:moveTo>
                    <a:pt x="219024" y="958"/>
                  </a:moveTo>
                  <a:cubicBezTo>
                    <a:pt x="98785" y="958"/>
                    <a:pt x="958" y="98785"/>
                    <a:pt x="958" y="219024"/>
                  </a:cubicBezTo>
                  <a:cubicBezTo>
                    <a:pt x="958" y="301118"/>
                    <a:pt x="37986" y="346917"/>
                    <a:pt x="62489" y="377224"/>
                  </a:cubicBezTo>
                  <a:cubicBezTo>
                    <a:pt x="73349" y="390653"/>
                    <a:pt x="82733" y="402260"/>
                    <a:pt x="82733" y="409833"/>
                  </a:cubicBezTo>
                  <a:lnTo>
                    <a:pt x="82733" y="437091"/>
                  </a:lnTo>
                  <a:cubicBezTo>
                    <a:pt x="82733" y="457183"/>
                    <a:pt x="93775" y="474570"/>
                    <a:pt x="109991" y="484025"/>
                  </a:cubicBezTo>
                  <a:lnTo>
                    <a:pt x="109991" y="570080"/>
                  </a:lnTo>
                  <a:cubicBezTo>
                    <a:pt x="109991" y="584428"/>
                    <a:pt x="115807" y="598483"/>
                    <a:pt x="125962" y="608626"/>
                  </a:cubicBezTo>
                  <a:lnTo>
                    <a:pt x="141225" y="623888"/>
                  </a:lnTo>
                  <a:lnTo>
                    <a:pt x="141258" y="623921"/>
                  </a:lnTo>
                  <a:lnTo>
                    <a:pt x="152528" y="635191"/>
                  </a:lnTo>
                  <a:cubicBezTo>
                    <a:pt x="165399" y="648061"/>
                    <a:pt x="182516" y="655155"/>
                    <a:pt x="200723" y="655155"/>
                  </a:cubicBezTo>
                  <a:lnTo>
                    <a:pt x="237325" y="655155"/>
                  </a:lnTo>
                  <a:cubicBezTo>
                    <a:pt x="255533" y="655155"/>
                    <a:pt x="272649" y="648061"/>
                    <a:pt x="285520" y="635191"/>
                  </a:cubicBezTo>
                  <a:lnTo>
                    <a:pt x="296790" y="623921"/>
                  </a:lnTo>
                  <a:lnTo>
                    <a:pt x="296823" y="623888"/>
                  </a:lnTo>
                  <a:lnTo>
                    <a:pt x="312085" y="608626"/>
                  </a:lnTo>
                  <a:cubicBezTo>
                    <a:pt x="322241" y="598483"/>
                    <a:pt x="328057" y="584428"/>
                    <a:pt x="328057" y="570080"/>
                  </a:cubicBezTo>
                  <a:lnTo>
                    <a:pt x="328057" y="484025"/>
                  </a:lnTo>
                  <a:cubicBezTo>
                    <a:pt x="344272" y="474570"/>
                    <a:pt x="355315" y="457183"/>
                    <a:pt x="355315" y="437091"/>
                  </a:cubicBezTo>
                  <a:lnTo>
                    <a:pt x="355315" y="409831"/>
                  </a:lnTo>
                  <a:cubicBezTo>
                    <a:pt x="355315" y="402258"/>
                    <a:pt x="364698" y="390653"/>
                    <a:pt x="375559" y="377223"/>
                  </a:cubicBezTo>
                  <a:cubicBezTo>
                    <a:pt x="400062" y="346916"/>
                    <a:pt x="437089" y="301117"/>
                    <a:pt x="437089" y="219023"/>
                  </a:cubicBezTo>
                  <a:cubicBezTo>
                    <a:pt x="437090" y="98785"/>
                    <a:pt x="339264" y="958"/>
                    <a:pt x="219024" y="958"/>
                  </a:cubicBezTo>
                  <a:close/>
                  <a:moveTo>
                    <a:pt x="219024" y="246282"/>
                  </a:moveTo>
                  <a:cubicBezTo>
                    <a:pt x="196478" y="246282"/>
                    <a:pt x="178137" y="227942"/>
                    <a:pt x="178137" y="205395"/>
                  </a:cubicBezTo>
                  <a:cubicBezTo>
                    <a:pt x="178137" y="187650"/>
                    <a:pt x="189565" y="172663"/>
                    <a:pt x="205395" y="167018"/>
                  </a:cubicBezTo>
                  <a:lnTo>
                    <a:pt x="205395" y="164508"/>
                  </a:lnTo>
                  <a:cubicBezTo>
                    <a:pt x="205395" y="156974"/>
                    <a:pt x="211491" y="150878"/>
                    <a:pt x="219024" y="150878"/>
                  </a:cubicBezTo>
                  <a:cubicBezTo>
                    <a:pt x="226558" y="150878"/>
                    <a:pt x="232654" y="156974"/>
                    <a:pt x="232654" y="164508"/>
                  </a:cubicBezTo>
                  <a:lnTo>
                    <a:pt x="246283" y="164508"/>
                  </a:lnTo>
                  <a:cubicBezTo>
                    <a:pt x="253817" y="164508"/>
                    <a:pt x="259913" y="170604"/>
                    <a:pt x="259913" y="178137"/>
                  </a:cubicBezTo>
                  <a:cubicBezTo>
                    <a:pt x="259913" y="185671"/>
                    <a:pt x="253817" y="191767"/>
                    <a:pt x="246283" y="191767"/>
                  </a:cubicBezTo>
                  <a:lnTo>
                    <a:pt x="219024" y="191767"/>
                  </a:lnTo>
                  <a:cubicBezTo>
                    <a:pt x="211505" y="191767"/>
                    <a:pt x="205395" y="197875"/>
                    <a:pt x="205395" y="205396"/>
                  </a:cubicBezTo>
                  <a:cubicBezTo>
                    <a:pt x="205395" y="212917"/>
                    <a:pt x="211504" y="219026"/>
                    <a:pt x="219024" y="219026"/>
                  </a:cubicBezTo>
                  <a:cubicBezTo>
                    <a:pt x="241571" y="219026"/>
                    <a:pt x="259912" y="237366"/>
                    <a:pt x="259912" y="259913"/>
                  </a:cubicBezTo>
                  <a:cubicBezTo>
                    <a:pt x="259912" y="277658"/>
                    <a:pt x="248484" y="292645"/>
                    <a:pt x="232654" y="298290"/>
                  </a:cubicBezTo>
                  <a:lnTo>
                    <a:pt x="232654" y="300800"/>
                  </a:lnTo>
                  <a:cubicBezTo>
                    <a:pt x="232654" y="308334"/>
                    <a:pt x="226558" y="314430"/>
                    <a:pt x="219024" y="314430"/>
                  </a:cubicBezTo>
                  <a:cubicBezTo>
                    <a:pt x="211491" y="314430"/>
                    <a:pt x="205395" y="308334"/>
                    <a:pt x="205395" y="300800"/>
                  </a:cubicBezTo>
                  <a:lnTo>
                    <a:pt x="191765" y="300800"/>
                  </a:lnTo>
                  <a:cubicBezTo>
                    <a:pt x="184232" y="300800"/>
                    <a:pt x="178136" y="294704"/>
                    <a:pt x="178136" y="287171"/>
                  </a:cubicBezTo>
                  <a:cubicBezTo>
                    <a:pt x="178136" y="279637"/>
                    <a:pt x="184232" y="273541"/>
                    <a:pt x="191765" y="273541"/>
                  </a:cubicBezTo>
                  <a:lnTo>
                    <a:pt x="219024" y="273541"/>
                  </a:lnTo>
                  <a:cubicBezTo>
                    <a:pt x="226544" y="273541"/>
                    <a:pt x="232654" y="267432"/>
                    <a:pt x="232654" y="259912"/>
                  </a:cubicBezTo>
                  <a:cubicBezTo>
                    <a:pt x="232654" y="252391"/>
                    <a:pt x="226544" y="246282"/>
                    <a:pt x="219024" y="246282"/>
                  </a:cubicBezTo>
                  <a:close/>
                  <a:moveTo>
                    <a:pt x="292813" y="589352"/>
                  </a:moveTo>
                  <a:lnTo>
                    <a:pt x="281527" y="600638"/>
                  </a:lnTo>
                  <a:lnTo>
                    <a:pt x="156523" y="600638"/>
                  </a:lnTo>
                  <a:lnTo>
                    <a:pt x="145237" y="589352"/>
                  </a:lnTo>
                  <a:cubicBezTo>
                    <a:pt x="140969" y="585085"/>
                    <a:pt x="138673" y="579341"/>
                    <a:pt x="137913" y="573381"/>
                  </a:cubicBezTo>
                  <a:lnTo>
                    <a:pt x="300138" y="573381"/>
                  </a:lnTo>
                  <a:cubicBezTo>
                    <a:pt x="299377" y="579341"/>
                    <a:pt x="297081" y="585085"/>
                    <a:pt x="292813" y="589352"/>
                  </a:cubicBezTo>
                  <a:close/>
                  <a:moveTo>
                    <a:pt x="300799" y="518864"/>
                  </a:moveTo>
                  <a:lnTo>
                    <a:pt x="137250" y="518864"/>
                  </a:lnTo>
                  <a:lnTo>
                    <a:pt x="137250" y="491606"/>
                  </a:lnTo>
                  <a:lnTo>
                    <a:pt x="300799" y="491606"/>
                  </a:lnTo>
                  <a:lnTo>
                    <a:pt x="300799" y="51886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</p:grpSp>
      <p:grpSp>
        <p:nvGrpSpPr>
          <p:cNvPr id="94" name="Gráfico 232">
            <a:extLst>
              <a:ext uri="{FF2B5EF4-FFF2-40B4-BE49-F238E27FC236}">
                <a16:creationId xmlns:a16="http://schemas.microsoft.com/office/drawing/2014/main" xmlns="" id="{1A003D59-E6DB-B64A-B839-1C1DBB185BEF}"/>
              </a:ext>
            </a:extLst>
          </p:cNvPr>
          <p:cNvGrpSpPr/>
          <p:nvPr/>
        </p:nvGrpSpPr>
        <p:grpSpPr>
          <a:xfrm>
            <a:off x="5152811" y="1743914"/>
            <a:ext cx="280081" cy="407284"/>
            <a:chOff x="4023313" y="2932309"/>
            <a:chExt cx="523262" cy="570831"/>
          </a:xfrm>
          <a:solidFill>
            <a:schemeClr val="bg1"/>
          </a:solidFill>
        </p:grpSpPr>
        <p:sp>
          <p:nvSpPr>
            <p:cNvPr id="95" name="Forma libre 312">
              <a:extLst>
                <a:ext uri="{FF2B5EF4-FFF2-40B4-BE49-F238E27FC236}">
                  <a16:creationId xmlns:a16="http://schemas.microsoft.com/office/drawing/2014/main" xmlns="" id="{BC26BCDD-D2E4-FA4E-8EF9-E6C3CE65234A}"/>
                </a:ext>
              </a:extLst>
            </p:cNvPr>
            <p:cNvSpPr/>
            <p:nvPr/>
          </p:nvSpPr>
          <p:spPr>
            <a:xfrm>
              <a:off x="4023313" y="2979877"/>
              <a:ext cx="523262" cy="404340"/>
            </a:xfrm>
            <a:custGeom>
              <a:avLst/>
              <a:gdLst>
                <a:gd name="connsiteX0" fmla="*/ 484961 w 523262"/>
                <a:gd name="connsiteY0" fmla="*/ 47570 h 404340"/>
                <a:gd name="connsiteX1" fmla="*/ 461908 w 523262"/>
                <a:gd name="connsiteY1" fmla="*/ 47570 h 404340"/>
                <a:gd name="connsiteX2" fmla="*/ 452919 w 523262"/>
                <a:gd name="connsiteY2" fmla="*/ 51669 h 404340"/>
                <a:gd name="connsiteX3" fmla="*/ 450131 w 523262"/>
                <a:gd name="connsiteY3" fmla="*/ 61146 h 404340"/>
                <a:gd name="connsiteX4" fmla="*/ 451909 w 523262"/>
                <a:gd name="connsiteY4" fmla="*/ 83247 h 404340"/>
                <a:gd name="connsiteX5" fmla="*/ 297308 w 523262"/>
                <a:gd name="connsiteY5" fmla="*/ 237847 h 404340"/>
                <a:gd name="connsiteX6" fmla="*/ 142708 w 523262"/>
                <a:gd name="connsiteY6" fmla="*/ 83247 h 404340"/>
                <a:gd name="connsiteX7" fmla="*/ 144485 w 523262"/>
                <a:gd name="connsiteY7" fmla="*/ 61146 h 404340"/>
                <a:gd name="connsiteX8" fmla="*/ 141698 w 523262"/>
                <a:gd name="connsiteY8" fmla="*/ 51669 h 404340"/>
                <a:gd name="connsiteX9" fmla="*/ 132708 w 523262"/>
                <a:gd name="connsiteY9" fmla="*/ 47570 h 404340"/>
                <a:gd name="connsiteX10" fmla="*/ 105105 w 523262"/>
                <a:gd name="connsiteY10" fmla="*/ 47570 h 404340"/>
                <a:gd name="connsiteX11" fmla="*/ 95445 w 523262"/>
                <a:gd name="connsiteY11" fmla="*/ 16689 h 404340"/>
                <a:gd name="connsiteX12" fmla="*/ 72736 w 523262"/>
                <a:gd name="connsiteY12" fmla="*/ 0 h 404340"/>
                <a:gd name="connsiteX13" fmla="*/ 11893 w 523262"/>
                <a:gd name="connsiteY13" fmla="*/ 0 h 404340"/>
                <a:gd name="connsiteX14" fmla="*/ 0 w 523262"/>
                <a:gd name="connsiteY14" fmla="*/ 11893 h 404340"/>
                <a:gd name="connsiteX15" fmla="*/ 0 w 523262"/>
                <a:gd name="connsiteY15" fmla="*/ 35677 h 404340"/>
                <a:gd name="connsiteX16" fmla="*/ 11893 w 523262"/>
                <a:gd name="connsiteY16" fmla="*/ 47570 h 404340"/>
                <a:gd name="connsiteX17" fmla="*/ 55258 w 523262"/>
                <a:gd name="connsiteY17" fmla="*/ 47570 h 404340"/>
                <a:gd name="connsiteX18" fmla="*/ 130437 w 523262"/>
                <a:gd name="connsiteY18" fmla="*/ 287839 h 404340"/>
                <a:gd name="connsiteX19" fmla="*/ 95139 w 523262"/>
                <a:gd name="connsiteY19" fmla="*/ 323137 h 404340"/>
                <a:gd name="connsiteX20" fmla="*/ 84826 w 523262"/>
                <a:gd name="connsiteY20" fmla="*/ 374969 h 404340"/>
                <a:gd name="connsiteX21" fmla="*/ 128773 w 523262"/>
                <a:gd name="connsiteY21" fmla="*/ 404340 h 404340"/>
                <a:gd name="connsiteX22" fmla="*/ 463801 w 523262"/>
                <a:gd name="connsiteY22" fmla="*/ 404340 h 404340"/>
                <a:gd name="connsiteX23" fmla="*/ 475694 w 523262"/>
                <a:gd name="connsiteY23" fmla="*/ 392447 h 404340"/>
                <a:gd name="connsiteX24" fmla="*/ 475694 w 523262"/>
                <a:gd name="connsiteY24" fmla="*/ 368663 h 404340"/>
                <a:gd name="connsiteX25" fmla="*/ 463801 w 523262"/>
                <a:gd name="connsiteY25" fmla="*/ 356770 h 404340"/>
                <a:gd name="connsiteX26" fmla="*/ 128773 w 523262"/>
                <a:gd name="connsiteY26" fmla="*/ 356770 h 404340"/>
                <a:gd name="connsiteX27" fmla="*/ 176341 w 523262"/>
                <a:gd name="connsiteY27" fmla="*/ 309201 h 404340"/>
                <a:gd name="connsiteX28" fmla="*/ 393585 w 523262"/>
                <a:gd name="connsiteY28" fmla="*/ 309201 h 404340"/>
                <a:gd name="connsiteX29" fmla="*/ 436637 w 523262"/>
                <a:gd name="connsiteY29" fmla="*/ 281886 h 404340"/>
                <a:gd name="connsiteX30" fmla="*/ 519628 w 523262"/>
                <a:gd name="connsiteY30" fmla="*/ 105533 h 404340"/>
                <a:gd name="connsiteX31" fmla="*/ 523262 w 523262"/>
                <a:gd name="connsiteY31" fmla="*/ 89239 h 404340"/>
                <a:gd name="connsiteX32" fmla="*/ 523262 w 523262"/>
                <a:gd name="connsiteY32" fmla="*/ 85871 h 404340"/>
                <a:gd name="connsiteX33" fmla="*/ 484961 w 523262"/>
                <a:gd name="connsiteY33" fmla="*/ 47570 h 40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523262" h="404340">
                  <a:moveTo>
                    <a:pt x="484961" y="47570"/>
                  </a:moveTo>
                  <a:lnTo>
                    <a:pt x="461908" y="47570"/>
                  </a:lnTo>
                  <a:cubicBezTo>
                    <a:pt x="458459" y="47570"/>
                    <a:pt x="455184" y="49068"/>
                    <a:pt x="452919" y="51669"/>
                  </a:cubicBezTo>
                  <a:cubicBezTo>
                    <a:pt x="450666" y="54270"/>
                    <a:pt x="449643" y="57732"/>
                    <a:pt x="450131" y="61146"/>
                  </a:cubicBezTo>
                  <a:cubicBezTo>
                    <a:pt x="451339" y="69600"/>
                    <a:pt x="451909" y="76626"/>
                    <a:pt x="451909" y="83247"/>
                  </a:cubicBezTo>
                  <a:cubicBezTo>
                    <a:pt x="451909" y="168491"/>
                    <a:pt x="382552" y="237847"/>
                    <a:pt x="297308" y="237847"/>
                  </a:cubicBezTo>
                  <a:cubicBezTo>
                    <a:pt x="212065" y="237847"/>
                    <a:pt x="142708" y="168491"/>
                    <a:pt x="142708" y="83247"/>
                  </a:cubicBezTo>
                  <a:cubicBezTo>
                    <a:pt x="142708" y="76626"/>
                    <a:pt x="143276" y="69600"/>
                    <a:pt x="144485" y="61146"/>
                  </a:cubicBezTo>
                  <a:cubicBezTo>
                    <a:pt x="144973" y="57731"/>
                    <a:pt x="143951" y="54270"/>
                    <a:pt x="141698" y="51669"/>
                  </a:cubicBezTo>
                  <a:cubicBezTo>
                    <a:pt x="139433" y="49068"/>
                    <a:pt x="136158" y="47570"/>
                    <a:pt x="132708" y="47570"/>
                  </a:cubicBezTo>
                  <a:lnTo>
                    <a:pt x="105105" y="47570"/>
                  </a:lnTo>
                  <a:lnTo>
                    <a:pt x="95445" y="16689"/>
                  </a:lnTo>
                  <a:cubicBezTo>
                    <a:pt x="92339" y="6760"/>
                    <a:pt x="83141" y="0"/>
                    <a:pt x="72736" y="0"/>
                  </a:cubicBezTo>
                  <a:lnTo>
                    <a:pt x="11893" y="0"/>
                  </a:lnTo>
                  <a:cubicBezTo>
                    <a:pt x="5325" y="0"/>
                    <a:pt x="0" y="5324"/>
                    <a:pt x="0" y="11893"/>
                  </a:cubicBezTo>
                  <a:lnTo>
                    <a:pt x="0" y="35677"/>
                  </a:lnTo>
                  <a:cubicBezTo>
                    <a:pt x="0" y="42245"/>
                    <a:pt x="5325" y="47570"/>
                    <a:pt x="11893" y="47570"/>
                  </a:cubicBezTo>
                  <a:lnTo>
                    <a:pt x="55258" y="47570"/>
                  </a:lnTo>
                  <a:lnTo>
                    <a:pt x="130437" y="287839"/>
                  </a:lnTo>
                  <a:lnTo>
                    <a:pt x="95139" y="323137"/>
                  </a:lnTo>
                  <a:cubicBezTo>
                    <a:pt x="81482" y="336784"/>
                    <a:pt x="77440" y="357131"/>
                    <a:pt x="84826" y="374969"/>
                  </a:cubicBezTo>
                  <a:cubicBezTo>
                    <a:pt x="92213" y="392808"/>
                    <a:pt x="109470" y="404340"/>
                    <a:pt x="128773" y="404340"/>
                  </a:cubicBezTo>
                  <a:lnTo>
                    <a:pt x="463801" y="404340"/>
                  </a:lnTo>
                  <a:cubicBezTo>
                    <a:pt x="470369" y="404340"/>
                    <a:pt x="475694" y="399015"/>
                    <a:pt x="475694" y="392447"/>
                  </a:cubicBezTo>
                  <a:lnTo>
                    <a:pt x="475694" y="368663"/>
                  </a:lnTo>
                  <a:cubicBezTo>
                    <a:pt x="475694" y="362094"/>
                    <a:pt x="470369" y="356770"/>
                    <a:pt x="463801" y="356770"/>
                  </a:cubicBezTo>
                  <a:lnTo>
                    <a:pt x="128773" y="356770"/>
                  </a:lnTo>
                  <a:lnTo>
                    <a:pt x="176341" y="309201"/>
                  </a:lnTo>
                  <a:lnTo>
                    <a:pt x="393585" y="309201"/>
                  </a:lnTo>
                  <a:cubicBezTo>
                    <a:pt x="411923" y="309201"/>
                    <a:pt x="428820" y="298481"/>
                    <a:pt x="436637" y="281886"/>
                  </a:cubicBezTo>
                  <a:lnTo>
                    <a:pt x="519628" y="105533"/>
                  </a:lnTo>
                  <a:cubicBezTo>
                    <a:pt x="522008" y="100458"/>
                    <a:pt x="523262" y="94826"/>
                    <a:pt x="523262" y="89239"/>
                  </a:cubicBezTo>
                  <a:lnTo>
                    <a:pt x="523262" y="85871"/>
                  </a:lnTo>
                  <a:cubicBezTo>
                    <a:pt x="523262" y="64747"/>
                    <a:pt x="506085" y="47570"/>
                    <a:pt x="484961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  <p:sp>
          <p:nvSpPr>
            <p:cNvPr id="96" name="Forma libre 313">
              <a:extLst>
                <a:ext uri="{FF2B5EF4-FFF2-40B4-BE49-F238E27FC236}">
                  <a16:creationId xmlns:a16="http://schemas.microsoft.com/office/drawing/2014/main" xmlns="" id="{3E5867CC-49E8-9D45-95B6-2E6D84DF5AED}"/>
                </a:ext>
              </a:extLst>
            </p:cNvPr>
            <p:cNvSpPr/>
            <p:nvPr/>
          </p:nvSpPr>
          <p:spPr>
            <a:xfrm>
              <a:off x="4118451" y="3408000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  <p:sp>
          <p:nvSpPr>
            <p:cNvPr id="97" name="Forma libre 314">
              <a:extLst>
                <a:ext uri="{FF2B5EF4-FFF2-40B4-BE49-F238E27FC236}">
                  <a16:creationId xmlns:a16="http://schemas.microsoft.com/office/drawing/2014/main" xmlns="" id="{59B8AF61-691E-8946-8307-3E23A24E6352}"/>
                </a:ext>
              </a:extLst>
            </p:cNvPr>
            <p:cNvSpPr/>
            <p:nvPr/>
          </p:nvSpPr>
          <p:spPr>
            <a:xfrm>
              <a:off x="4403866" y="3408000"/>
              <a:ext cx="95139" cy="95139"/>
            </a:xfrm>
            <a:custGeom>
              <a:avLst/>
              <a:gdLst>
                <a:gd name="connsiteX0" fmla="*/ 95139 w 95139"/>
                <a:gd name="connsiteY0" fmla="*/ 47570 h 95139"/>
                <a:gd name="connsiteX1" fmla="*/ 47570 w 95139"/>
                <a:gd name="connsiteY1" fmla="*/ 95139 h 95139"/>
                <a:gd name="connsiteX2" fmla="*/ 0 w 95139"/>
                <a:gd name="connsiteY2" fmla="*/ 47570 h 95139"/>
                <a:gd name="connsiteX3" fmla="*/ 47570 w 95139"/>
                <a:gd name="connsiteY3" fmla="*/ 0 h 95139"/>
                <a:gd name="connsiteX4" fmla="*/ 95139 w 95139"/>
                <a:gd name="connsiteY4" fmla="*/ 47570 h 95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139" h="95139">
                  <a:moveTo>
                    <a:pt x="95139" y="47570"/>
                  </a:moveTo>
                  <a:cubicBezTo>
                    <a:pt x="95139" y="73842"/>
                    <a:pt x="73842" y="95139"/>
                    <a:pt x="47570" y="95139"/>
                  </a:cubicBezTo>
                  <a:cubicBezTo>
                    <a:pt x="21298" y="95139"/>
                    <a:pt x="0" y="73842"/>
                    <a:pt x="0" y="47570"/>
                  </a:cubicBezTo>
                  <a:cubicBezTo>
                    <a:pt x="0" y="21298"/>
                    <a:pt x="21298" y="0"/>
                    <a:pt x="47570" y="0"/>
                  </a:cubicBezTo>
                  <a:cubicBezTo>
                    <a:pt x="73842" y="0"/>
                    <a:pt x="95139" y="21298"/>
                    <a:pt x="95139" y="47570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  <p:sp>
          <p:nvSpPr>
            <p:cNvPr id="98" name="Forma libre 315">
              <a:extLst>
                <a:ext uri="{FF2B5EF4-FFF2-40B4-BE49-F238E27FC236}">
                  <a16:creationId xmlns:a16="http://schemas.microsoft.com/office/drawing/2014/main" xmlns="" id="{90A9468C-A903-0646-9077-1EA1F97AC356}"/>
                </a:ext>
              </a:extLst>
            </p:cNvPr>
            <p:cNvSpPr/>
            <p:nvPr/>
          </p:nvSpPr>
          <p:spPr>
            <a:xfrm>
              <a:off x="4189806" y="2932309"/>
              <a:ext cx="261630" cy="261631"/>
            </a:xfrm>
            <a:custGeom>
              <a:avLst/>
              <a:gdLst>
                <a:gd name="connsiteX0" fmla="*/ 130815 w 261630"/>
                <a:gd name="connsiteY0" fmla="*/ 261631 h 261631"/>
                <a:gd name="connsiteX1" fmla="*/ 261630 w 261630"/>
                <a:gd name="connsiteY1" fmla="*/ 130816 h 261631"/>
                <a:gd name="connsiteX2" fmla="*/ 130815 w 261630"/>
                <a:gd name="connsiteY2" fmla="*/ 0 h 261631"/>
                <a:gd name="connsiteX3" fmla="*/ 0 w 261630"/>
                <a:gd name="connsiteY3" fmla="*/ 130815 h 261631"/>
                <a:gd name="connsiteX4" fmla="*/ 130815 w 261630"/>
                <a:gd name="connsiteY4" fmla="*/ 261631 h 261631"/>
                <a:gd name="connsiteX5" fmla="*/ 62945 w 261630"/>
                <a:gd name="connsiteY5" fmla="*/ 134299 h 261631"/>
                <a:gd name="connsiteX6" fmla="*/ 79761 w 261630"/>
                <a:gd name="connsiteY6" fmla="*/ 134299 h 261631"/>
                <a:gd name="connsiteX7" fmla="*/ 107030 w 261630"/>
                <a:gd name="connsiteY7" fmla="*/ 161567 h 261631"/>
                <a:gd name="connsiteX8" fmla="*/ 181868 w 261630"/>
                <a:gd name="connsiteY8" fmla="*/ 86730 h 261631"/>
                <a:gd name="connsiteX9" fmla="*/ 198684 w 261630"/>
                <a:gd name="connsiteY9" fmla="*/ 86730 h 261631"/>
                <a:gd name="connsiteX10" fmla="*/ 198684 w 261630"/>
                <a:gd name="connsiteY10" fmla="*/ 103546 h 261631"/>
                <a:gd name="connsiteX11" fmla="*/ 115437 w 261630"/>
                <a:gd name="connsiteY11" fmla="*/ 186792 h 261631"/>
                <a:gd name="connsiteX12" fmla="*/ 107029 w 261630"/>
                <a:gd name="connsiteY12" fmla="*/ 190276 h 261631"/>
                <a:gd name="connsiteX13" fmla="*/ 98620 w 261630"/>
                <a:gd name="connsiteY13" fmla="*/ 186792 h 261631"/>
                <a:gd name="connsiteX14" fmla="*/ 62943 w 261630"/>
                <a:gd name="connsiteY14" fmla="*/ 151115 h 261631"/>
                <a:gd name="connsiteX15" fmla="*/ 62945 w 261630"/>
                <a:gd name="connsiteY15" fmla="*/ 134299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261631"/>
                  </a:moveTo>
                  <a:cubicBezTo>
                    <a:pt x="202947" y="261631"/>
                    <a:pt x="261630" y="202948"/>
                    <a:pt x="261630" y="130816"/>
                  </a:cubicBezTo>
                  <a:cubicBezTo>
                    <a:pt x="261630" y="58684"/>
                    <a:pt x="202947" y="0"/>
                    <a:pt x="130815" y="0"/>
                  </a:cubicBezTo>
                  <a:cubicBezTo>
                    <a:pt x="58683" y="0"/>
                    <a:pt x="0" y="58683"/>
                    <a:pt x="0" y="130815"/>
                  </a:cubicBezTo>
                  <a:cubicBezTo>
                    <a:pt x="0" y="202947"/>
                    <a:pt x="58683" y="261631"/>
                    <a:pt x="130815" y="261631"/>
                  </a:cubicBezTo>
                  <a:close/>
                  <a:moveTo>
                    <a:pt x="62945" y="134299"/>
                  </a:moveTo>
                  <a:cubicBezTo>
                    <a:pt x="67591" y="129653"/>
                    <a:pt x="75117" y="129653"/>
                    <a:pt x="79761" y="134299"/>
                  </a:cubicBezTo>
                  <a:lnTo>
                    <a:pt x="107030" y="161567"/>
                  </a:lnTo>
                  <a:lnTo>
                    <a:pt x="181868" y="86730"/>
                  </a:lnTo>
                  <a:cubicBezTo>
                    <a:pt x="186513" y="82084"/>
                    <a:pt x="194039" y="82084"/>
                    <a:pt x="198684" y="86730"/>
                  </a:cubicBezTo>
                  <a:cubicBezTo>
                    <a:pt x="203330" y="91375"/>
                    <a:pt x="203330" y="98901"/>
                    <a:pt x="198684" y="103546"/>
                  </a:cubicBezTo>
                  <a:lnTo>
                    <a:pt x="115437" y="186792"/>
                  </a:lnTo>
                  <a:cubicBezTo>
                    <a:pt x="113115" y="189115"/>
                    <a:pt x="110071" y="190276"/>
                    <a:pt x="107029" y="190276"/>
                  </a:cubicBezTo>
                  <a:cubicBezTo>
                    <a:pt x="103986" y="190276"/>
                    <a:pt x="100943" y="189115"/>
                    <a:pt x="98620" y="186792"/>
                  </a:cubicBezTo>
                  <a:lnTo>
                    <a:pt x="62943" y="151115"/>
                  </a:lnTo>
                  <a:cubicBezTo>
                    <a:pt x="58299" y="146471"/>
                    <a:pt x="58299" y="138945"/>
                    <a:pt x="62945" y="134299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</p:grpSp>
      <p:sp>
        <p:nvSpPr>
          <p:cNvPr id="123" name="Gráfico 221">
            <a:extLst>
              <a:ext uri="{FF2B5EF4-FFF2-40B4-BE49-F238E27FC236}">
                <a16:creationId xmlns:a16="http://schemas.microsoft.com/office/drawing/2014/main" xmlns="" id="{0C999BF4-A886-B041-A3C8-4553FCAA3176}"/>
              </a:ext>
            </a:extLst>
          </p:cNvPr>
          <p:cNvSpPr/>
          <p:nvPr/>
        </p:nvSpPr>
        <p:spPr>
          <a:xfrm>
            <a:off x="1894219" y="4851319"/>
            <a:ext cx="305541" cy="339402"/>
          </a:xfrm>
          <a:custGeom>
            <a:avLst/>
            <a:gdLst>
              <a:gd name="connsiteX0" fmla="*/ 561819 w 570828"/>
              <a:gd name="connsiteY0" fmla="*/ 105009 h 475690"/>
              <a:gd name="connsiteX1" fmla="*/ 538278 w 570828"/>
              <a:gd name="connsiteY1" fmla="*/ 99122 h 475690"/>
              <a:gd name="connsiteX2" fmla="*/ 536850 w 570828"/>
              <a:gd name="connsiteY2" fmla="*/ 95614 h 475690"/>
              <a:gd name="connsiteX3" fmla="*/ 549323 w 570828"/>
              <a:gd name="connsiteY3" fmla="*/ 74826 h 475690"/>
              <a:gd name="connsiteX4" fmla="*/ 547535 w 570828"/>
              <a:gd name="connsiteY4" fmla="*/ 60297 h 475690"/>
              <a:gd name="connsiteX5" fmla="*/ 510534 w 570828"/>
              <a:gd name="connsiteY5" fmla="*/ 23297 h 475690"/>
              <a:gd name="connsiteX6" fmla="*/ 496005 w 570828"/>
              <a:gd name="connsiteY6" fmla="*/ 21509 h 475690"/>
              <a:gd name="connsiteX7" fmla="*/ 475217 w 570828"/>
              <a:gd name="connsiteY7" fmla="*/ 33981 h 475690"/>
              <a:gd name="connsiteX8" fmla="*/ 471709 w 570828"/>
              <a:gd name="connsiteY8" fmla="*/ 32553 h 475690"/>
              <a:gd name="connsiteX9" fmla="*/ 465822 w 570828"/>
              <a:gd name="connsiteY9" fmla="*/ 9012 h 475690"/>
              <a:gd name="connsiteX10" fmla="*/ 454289 w 570828"/>
              <a:gd name="connsiteY10" fmla="*/ 0 h 475690"/>
              <a:gd name="connsiteX11" fmla="*/ 401958 w 570828"/>
              <a:gd name="connsiteY11" fmla="*/ 0 h 475690"/>
              <a:gd name="connsiteX12" fmla="*/ 390425 w 570828"/>
              <a:gd name="connsiteY12" fmla="*/ 9012 h 475690"/>
              <a:gd name="connsiteX13" fmla="*/ 384537 w 570828"/>
              <a:gd name="connsiteY13" fmla="*/ 32553 h 475690"/>
              <a:gd name="connsiteX14" fmla="*/ 381030 w 570828"/>
              <a:gd name="connsiteY14" fmla="*/ 33981 h 475690"/>
              <a:gd name="connsiteX15" fmla="*/ 360241 w 570828"/>
              <a:gd name="connsiteY15" fmla="*/ 21509 h 475690"/>
              <a:gd name="connsiteX16" fmla="*/ 345713 w 570828"/>
              <a:gd name="connsiteY16" fmla="*/ 23297 h 475690"/>
              <a:gd name="connsiteX17" fmla="*/ 308713 w 570828"/>
              <a:gd name="connsiteY17" fmla="*/ 60297 h 475690"/>
              <a:gd name="connsiteX18" fmla="*/ 306924 w 570828"/>
              <a:gd name="connsiteY18" fmla="*/ 74826 h 475690"/>
              <a:gd name="connsiteX19" fmla="*/ 319398 w 570828"/>
              <a:gd name="connsiteY19" fmla="*/ 95614 h 475690"/>
              <a:gd name="connsiteX20" fmla="*/ 317970 w 570828"/>
              <a:gd name="connsiteY20" fmla="*/ 99122 h 475690"/>
              <a:gd name="connsiteX21" fmla="*/ 294428 w 570828"/>
              <a:gd name="connsiteY21" fmla="*/ 105009 h 475690"/>
              <a:gd name="connsiteX22" fmla="*/ 285417 w 570828"/>
              <a:gd name="connsiteY22" fmla="*/ 116542 h 475690"/>
              <a:gd name="connsiteX23" fmla="*/ 285417 w 570828"/>
              <a:gd name="connsiteY23" fmla="*/ 168873 h 475690"/>
              <a:gd name="connsiteX24" fmla="*/ 294428 w 570828"/>
              <a:gd name="connsiteY24" fmla="*/ 180406 h 475690"/>
              <a:gd name="connsiteX25" fmla="*/ 317970 w 570828"/>
              <a:gd name="connsiteY25" fmla="*/ 186294 h 475690"/>
              <a:gd name="connsiteX26" fmla="*/ 319398 w 570828"/>
              <a:gd name="connsiteY26" fmla="*/ 189801 h 475690"/>
              <a:gd name="connsiteX27" fmla="*/ 306924 w 570828"/>
              <a:gd name="connsiteY27" fmla="*/ 210590 h 475690"/>
              <a:gd name="connsiteX28" fmla="*/ 306264 w 570828"/>
              <a:gd name="connsiteY28" fmla="*/ 213704 h 475690"/>
              <a:gd name="connsiteX29" fmla="*/ 306088 w 570828"/>
              <a:gd name="connsiteY29" fmla="*/ 213343 h 475690"/>
              <a:gd name="connsiteX30" fmla="*/ 262351 w 570828"/>
              <a:gd name="connsiteY30" fmla="*/ 169606 h 475690"/>
              <a:gd name="connsiteX31" fmla="*/ 247823 w 570828"/>
              <a:gd name="connsiteY31" fmla="*/ 167818 h 475690"/>
              <a:gd name="connsiteX32" fmla="*/ 227326 w 570828"/>
              <a:gd name="connsiteY32" fmla="*/ 180128 h 475690"/>
              <a:gd name="connsiteX33" fmla="*/ 214748 w 570828"/>
              <a:gd name="connsiteY33" fmla="*/ 174902 h 475690"/>
              <a:gd name="connsiteX34" fmla="*/ 208942 w 570828"/>
              <a:gd name="connsiteY34" fmla="*/ 151709 h 475690"/>
              <a:gd name="connsiteX35" fmla="*/ 197409 w 570828"/>
              <a:gd name="connsiteY35" fmla="*/ 142709 h 475690"/>
              <a:gd name="connsiteX36" fmla="*/ 135579 w 570828"/>
              <a:gd name="connsiteY36" fmla="*/ 142709 h 475690"/>
              <a:gd name="connsiteX37" fmla="*/ 124046 w 570828"/>
              <a:gd name="connsiteY37" fmla="*/ 151709 h 475690"/>
              <a:gd name="connsiteX38" fmla="*/ 118240 w 570828"/>
              <a:gd name="connsiteY38" fmla="*/ 174902 h 475690"/>
              <a:gd name="connsiteX39" fmla="*/ 105663 w 570828"/>
              <a:gd name="connsiteY39" fmla="*/ 180128 h 475690"/>
              <a:gd name="connsiteX40" fmla="*/ 85165 w 570828"/>
              <a:gd name="connsiteY40" fmla="*/ 167818 h 475690"/>
              <a:gd name="connsiteX41" fmla="*/ 70637 w 570828"/>
              <a:gd name="connsiteY41" fmla="*/ 169606 h 475690"/>
              <a:gd name="connsiteX42" fmla="*/ 26900 w 570828"/>
              <a:gd name="connsiteY42" fmla="*/ 213343 h 475690"/>
              <a:gd name="connsiteX43" fmla="*/ 25112 w 570828"/>
              <a:gd name="connsiteY43" fmla="*/ 227871 h 475690"/>
              <a:gd name="connsiteX44" fmla="*/ 37423 w 570828"/>
              <a:gd name="connsiteY44" fmla="*/ 248368 h 475690"/>
              <a:gd name="connsiteX45" fmla="*/ 32196 w 570828"/>
              <a:gd name="connsiteY45" fmla="*/ 260946 h 475690"/>
              <a:gd name="connsiteX46" fmla="*/ 9004 w 570828"/>
              <a:gd name="connsiteY46" fmla="*/ 266752 h 475690"/>
              <a:gd name="connsiteX47" fmla="*/ 0 w 570828"/>
              <a:gd name="connsiteY47" fmla="*/ 278285 h 475690"/>
              <a:gd name="connsiteX48" fmla="*/ 0 w 570828"/>
              <a:gd name="connsiteY48" fmla="*/ 340115 h 475690"/>
              <a:gd name="connsiteX49" fmla="*/ 9001 w 570828"/>
              <a:gd name="connsiteY49" fmla="*/ 351648 h 475690"/>
              <a:gd name="connsiteX50" fmla="*/ 32193 w 570828"/>
              <a:gd name="connsiteY50" fmla="*/ 357454 h 475690"/>
              <a:gd name="connsiteX51" fmla="*/ 37420 w 570828"/>
              <a:gd name="connsiteY51" fmla="*/ 370031 h 475690"/>
              <a:gd name="connsiteX52" fmla="*/ 25109 w 570828"/>
              <a:gd name="connsiteY52" fmla="*/ 390529 h 475690"/>
              <a:gd name="connsiteX53" fmla="*/ 26897 w 570828"/>
              <a:gd name="connsiteY53" fmla="*/ 405057 h 475690"/>
              <a:gd name="connsiteX54" fmla="*/ 70634 w 570828"/>
              <a:gd name="connsiteY54" fmla="*/ 448794 h 475690"/>
              <a:gd name="connsiteX55" fmla="*/ 85162 w 570828"/>
              <a:gd name="connsiteY55" fmla="*/ 450582 h 475690"/>
              <a:gd name="connsiteX56" fmla="*/ 105659 w 570828"/>
              <a:gd name="connsiteY56" fmla="*/ 438271 h 475690"/>
              <a:gd name="connsiteX57" fmla="*/ 118237 w 570828"/>
              <a:gd name="connsiteY57" fmla="*/ 443498 h 475690"/>
              <a:gd name="connsiteX58" fmla="*/ 124043 w 570828"/>
              <a:gd name="connsiteY58" fmla="*/ 466690 h 475690"/>
              <a:gd name="connsiteX59" fmla="*/ 135576 w 570828"/>
              <a:gd name="connsiteY59" fmla="*/ 475691 h 475690"/>
              <a:gd name="connsiteX60" fmla="*/ 197406 w 570828"/>
              <a:gd name="connsiteY60" fmla="*/ 475691 h 475690"/>
              <a:gd name="connsiteX61" fmla="*/ 208939 w 570828"/>
              <a:gd name="connsiteY61" fmla="*/ 466690 h 475690"/>
              <a:gd name="connsiteX62" fmla="*/ 214745 w 570828"/>
              <a:gd name="connsiteY62" fmla="*/ 443498 h 475690"/>
              <a:gd name="connsiteX63" fmla="*/ 227322 w 570828"/>
              <a:gd name="connsiteY63" fmla="*/ 438271 h 475690"/>
              <a:gd name="connsiteX64" fmla="*/ 247820 w 570828"/>
              <a:gd name="connsiteY64" fmla="*/ 450582 h 475690"/>
              <a:gd name="connsiteX65" fmla="*/ 262348 w 570828"/>
              <a:gd name="connsiteY65" fmla="*/ 448794 h 475690"/>
              <a:gd name="connsiteX66" fmla="*/ 306085 w 570828"/>
              <a:gd name="connsiteY66" fmla="*/ 405057 h 475690"/>
              <a:gd name="connsiteX67" fmla="*/ 307873 w 570828"/>
              <a:gd name="connsiteY67" fmla="*/ 390529 h 475690"/>
              <a:gd name="connsiteX68" fmla="*/ 295562 w 570828"/>
              <a:gd name="connsiteY68" fmla="*/ 370031 h 475690"/>
              <a:gd name="connsiteX69" fmla="*/ 300789 w 570828"/>
              <a:gd name="connsiteY69" fmla="*/ 357454 h 475690"/>
              <a:gd name="connsiteX70" fmla="*/ 323981 w 570828"/>
              <a:gd name="connsiteY70" fmla="*/ 351648 h 475690"/>
              <a:gd name="connsiteX71" fmla="*/ 332982 w 570828"/>
              <a:gd name="connsiteY71" fmla="*/ 340115 h 475690"/>
              <a:gd name="connsiteX72" fmla="*/ 332982 w 570828"/>
              <a:gd name="connsiteY72" fmla="*/ 278285 h 475690"/>
              <a:gd name="connsiteX73" fmla="*/ 323981 w 570828"/>
              <a:gd name="connsiteY73" fmla="*/ 266752 h 475690"/>
              <a:gd name="connsiteX74" fmla="*/ 300789 w 570828"/>
              <a:gd name="connsiteY74" fmla="*/ 260946 h 475690"/>
              <a:gd name="connsiteX75" fmla="*/ 295562 w 570828"/>
              <a:gd name="connsiteY75" fmla="*/ 248368 h 475690"/>
              <a:gd name="connsiteX76" fmla="*/ 307873 w 570828"/>
              <a:gd name="connsiteY76" fmla="*/ 227871 h 475690"/>
              <a:gd name="connsiteX77" fmla="*/ 308533 w 570828"/>
              <a:gd name="connsiteY77" fmla="*/ 224757 h 475690"/>
              <a:gd name="connsiteX78" fmla="*/ 308709 w 570828"/>
              <a:gd name="connsiteY78" fmla="*/ 225118 h 475690"/>
              <a:gd name="connsiteX79" fmla="*/ 345711 w 570828"/>
              <a:gd name="connsiteY79" fmla="*/ 262120 h 475690"/>
              <a:gd name="connsiteX80" fmla="*/ 360239 w 570828"/>
              <a:gd name="connsiteY80" fmla="*/ 263908 h 475690"/>
              <a:gd name="connsiteX81" fmla="*/ 381027 w 570828"/>
              <a:gd name="connsiteY81" fmla="*/ 251434 h 475690"/>
              <a:gd name="connsiteX82" fmla="*/ 384535 w 570828"/>
              <a:gd name="connsiteY82" fmla="*/ 252863 h 475690"/>
              <a:gd name="connsiteX83" fmla="*/ 390423 w 570828"/>
              <a:gd name="connsiteY83" fmla="*/ 276404 h 475690"/>
              <a:gd name="connsiteX84" fmla="*/ 401955 w 570828"/>
              <a:gd name="connsiteY84" fmla="*/ 285416 h 475690"/>
              <a:gd name="connsiteX85" fmla="*/ 454287 w 570828"/>
              <a:gd name="connsiteY85" fmla="*/ 285416 h 475690"/>
              <a:gd name="connsiteX86" fmla="*/ 465819 w 570828"/>
              <a:gd name="connsiteY86" fmla="*/ 276404 h 475690"/>
              <a:gd name="connsiteX87" fmla="*/ 471707 w 570828"/>
              <a:gd name="connsiteY87" fmla="*/ 252863 h 475690"/>
              <a:gd name="connsiteX88" fmla="*/ 475215 w 570828"/>
              <a:gd name="connsiteY88" fmla="*/ 251434 h 475690"/>
              <a:gd name="connsiteX89" fmla="*/ 496003 w 570828"/>
              <a:gd name="connsiteY89" fmla="*/ 263908 h 475690"/>
              <a:gd name="connsiteX90" fmla="*/ 510531 w 570828"/>
              <a:gd name="connsiteY90" fmla="*/ 262120 h 475690"/>
              <a:gd name="connsiteX91" fmla="*/ 547533 w 570828"/>
              <a:gd name="connsiteY91" fmla="*/ 225118 h 475690"/>
              <a:gd name="connsiteX92" fmla="*/ 549321 w 570828"/>
              <a:gd name="connsiteY92" fmla="*/ 210590 h 475690"/>
              <a:gd name="connsiteX93" fmla="*/ 536848 w 570828"/>
              <a:gd name="connsiteY93" fmla="*/ 189801 h 475690"/>
              <a:gd name="connsiteX94" fmla="*/ 538276 w 570828"/>
              <a:gd name="connsiteY94" fmla="*/ 186294 h 475690"/>
              <a:gd name="connsiteX95" fmla="*/ 561817 w 570828"/>
              <a:gd name="connsiteY95" fmla="*/ 180406 h 475690"/>
              <a:gd name="connsiteX96" fmla="*/ 570829 w 570828"/>
              <a:gd name="connsiteY96" fmla="*/ 168873 h 475690"/>
              <a:gd name="connsiteX97" fmla="*/ 570829 w 570828"/>
              <a:gd name="connsiteY97" fmla="*/ 116542 h 475690"/>
              <a:gd name="connsiteX98" fmla="*/ 561819 w 570828"/>
              <a:gd name="connsiteY98" fmla="*/ 105009 h 475690"/>
              <a:gd name="connsiteX99" fmla="*/ 166492 w 570828"/>
              <a:gd name="connsiteY99" fmla="*/ 380554 h 475690"/>
              <a:gd name="connsiteX100" fmla="*/ 95138 w 570828"/>
              <a:gd name="connsiteY100" fmla="*/ 309200 h 475690"/>
              <a:gd name="connsiteX101" fmla="*/ 166492 w 570828"/>
              <a:gd name="connsiteY101" fmla="*/ 237846 h 475690"/>
              <a:gd name="connsiteX102" fmla="*/ 237846 w 570828"/>
              <a:gd name="connsiteY102" fmla="*/ 309200 h 475690"/>
              <a:gd name="connsiteX103" fmla="*/ 166492 w 570828"/>
              <a:gd name="connsiteY103" fmla="*/ 380554 h 475690"/>
              <a:gd name="connsiteX104" fmla="*/ 428123 w 570828"/>
              <a:gd name="connsiteY104" fmla="*/ 190276 h 475690"/>
              <a:gd name="connsiteX105" fmla="*/ 380554 w 570828"/>
              <a:gd name="connsiteY105" fmla="*/ 142707 h 475690"/>
              <a:gd name="connsiteX106" fmla="*/ 428123 w 570828"/>
              <a:gd name="connsiteY106" fmla="*/ 95138 h 475690"/>
              <a:gd name="connsiteX107" fmla="*/ 475693 w 570828"/>
              <a:gd name="connsiteY107" fmla="*/ 142708 h 475690"/>
              <a:gd name="connsiteX108" fmla="*/ 428123 w 570828"/>
              <a:gd name="connsiteY108" fmla="*/ 190276 h 47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570828" h="475690">
                <a:moveTo>
                  <a:pt x="561819" y="105009"/>
                </a:moveTo>
                <a:lnTo>
                  <a:pt x="538278" y="99122"/>
                </a:lnTo>
                <a:cubicBezTo>
                  <a:pt x="537825" y="97937"/>
                  <a:pt x="537337" y="96776"/>
                  <a:pt x="536850" y="95614"/>
                </a:cubicBezTo>
                <a:lnTo>
                  <a:pt x="549323" y="74826"/>
                </a:lnTo>
                <a:cubicBezTo>
                  <a:pt x="552134" y="70145"/>
                  <a:pt x="551390" y="64153"/>
                  <a:pt x="547535" y="60297"/>
                </a:cubicBezTo>
                <a:lnTo>
                  <a:pt x="510534" y="23297"/>
                </a:lnTo>
                <a:cubicBezTo>
                  <a:pt x="506666" y="19406"/>
                  <a:pt x="500686" y="18698"/>
                  <a:pt x="496005" y="21509"/>
                </a:cubicBezTo>
                <a:lnTo>
                  <a:pt x="475217" y="33981"/>
                </a:lnTo>
                <a:cubicBezTo>
                  <a:pt x="474055" y="33482"/>
                  <a:pt x="472882" y="33006"/>
                  <a:pt x="471709" y="32553"/>
                </a:cubicBezTo>
                <a:lnTo>
                  <a:pt x="465822" y="9012"/>
                </a:lnTo>
                <a:cubicBezTo>
                  <a:pt x="464497" y="3716"/>
                  <a:pt x="459748" y="0"/>
                  <a:pt x="454289" y="0"/>
                </a:cubicBezTo>
                <a:lnTo>
                  <a:pt x="401958" y="0"/>
                </a:lnTo>
                <a:cubicBezTo>
                  <a:pt x="396499" y="0"/>
                  <a:pt x="391750" y="3716"/>
                  <a:pt x="390425" y="9012"/>
                </a:cubicBezTo>
                <a:lnTo>
                  <a:pt x="384537" y="32553"/>
                </a:lnTo>
                <a:cubicBezTo>
                  <a:pt x="383364" y="33006"/>
                  <a:pt x="382191" y="33482"/>
                  <a:pt x="381030" y="33981"/>
                </a:cubicBezTo>
                <a:lnTo>
                  <a:pt x="360241" y="21509"/>
                </a:lnTo>
                <a:cubicBezTo>
                  <a:pt x="355561" y="18721"/>
                  <a:pt x="349568" y="19429"/>
                  <a:pt x="345713" y="23297"/>
                </a:cubicBezTo>
                <a:lnTo>
                  <a:pt x="308713" y="60297"/>
                </a:lnTo>
                <a:cubicBezTo>
                  <a:pt x="304857" y="64153"/>
                  <a:pt x="304114" y="70145"/>
                  <a:pt x="306924" y="74826"/>
                </a:cubicBezTo>
                <a:lnTo>
                  <a:pt x="319398" y="95614"/>
                </a:lnTo>
                <a:cubicBezTo>
                  <a:pt x="318909" y="96776"/>
                  <a:pt x="318422" y="97937"/>
                  <a:pt x="317970" y="99122"/>
                </a:cubicBezTo>
                <a:lnTo>
                  <a:pt x="294428" y="105009"/>
                </a:lnTo>
                <a:cubicBezTo>
                  <a:pt x="289133" y="106334"/>
                  <a:pt x="285417" y="111083"/>
                  <a:pt x="285417" y="116542"/>
                </a:cubicBezTo>
                <a:lnTo>
                  <a:pt x="285417" y="168873"/>
                </a:lnTo>
                <a:cubicBezTo>
                  <a:pt x="285417" y="174332"/>
                  <a:pt x="289133" y="179082"/>
                  <a:pt x="294428" y="180406"/>
                </a:cubicBezTo>
                <a:lnTo>
                  <a:pt x="317970" y="186294"/>
                </a:lnTo>
                <a:cubicBezTo>
                  <a:pt x="318422" y="187479"/>
                  <a:pt x="318898" y="188640"/>
                  <a:pt x="319398" y="189801"/>
                </a:cubicBezTo>
                <a:lnTo>
                  <a:pt x="306924" y="210590"/>
                </a:lnTo>
                <a:cubicBezTo>
                  <a:pt x="306347" y="211552"/>
                  <a:pt x="306545" y="212661"/>
                  <a:pt x="306264" y="213704"/>
                </a:cubicBezTo>
                <a:cubicBezTo>
                  <a:pt x="306168" y="213601"/>
                  <a:pt x="306188" y="213443"/>
                  <a:pt x="306088" y="213343"/>
                </a:cubicBezTo>
                <a:lnTo>
                  <a:pt x="262351" y="169606"/>
                </a:lnTo>
                <a:cubicBezTo>
                  <a:pt x="258484" y="165738"/>
                  <a:pt x="252480" y="165007"/>
                  <a:pt x="247823" y="167818"/>
                </a:cubicBezTo>
                <a:lnTo>
                  <a:pt x="227326" y="180128"/>
                </a:lnTo>
                <a:cubicBezTo>
                  <a:pt x="223203" y="178177"/>
                  <a:pt x="218998" y="176435"/>
                  <a:pt x="214748" y="174902"/>
                </a:cubicBezTo>
                <a:lnTo>
                  <a:pt x="208942" y="151709"/>
                </a:lnTo>
                <a:cubicBezTo>
                  <a:pt x="207617" y="146425"/>
                  <a:pt x="202868" y="142709"/>
                  <a:pt x="197409" y="142709"/>
                </a:cubicBezTo>
                <a:lnTo>
                  <a:pt x="135579" y="142709"/>
                </a:lnTo>
                <a:cubicBezTo>
                  <a:pt x="130120" y="142709"/>
                  <a:pt x="125371" y="146425"/>
                  <a:pt x="124046" y="151709"/>
                </a:cubicBezTo>
                <a:lnTo>
                  <a:pt x="118240" y="174902"/>
                </a:lnTo>
                <a:cubicBezTo>
                  <a:pt x="113989" y="176435"/>
                  <a:pt x="109786" y="178177"/>
                  <a:pt x="105663" y="180128"/>
                </a:cubicBezTo>
                <a:lnTo>
                  <a:pt x="85165" y="167818"/>
                </a:lnTo>
                <a:cubicBezTo>
                  <a:pt x="80520" y="165019"/>
                  <a:pt x="74492" y="165738"/>
                  <a:pt x="70637" y="169606"/>
                </a:cubicBezTo>
                <a:lnTo>
                  <a:pt x="26900" y="213343"/>
                </a:lnTo>
                <a:cubicBezTo>
                  <a:pt x="23045" y="217198"/>
                  <a:pt x="22301" y="223190"/>
                  <a:pt x="25112" y="227871"/>
                </a:cubicBezTo>
                <a:lnTo>
                  <a:pt x="37423" y="248368"/>
                </a:lnTo>
                <a:cubicBezTo>
                  <a:pt x="35472" y="252491"/>
                  <a:pt x="33729" y="256696"/>
                  <a:pt x="32196" y="260946"/>
                </a:cubicBezTo>
                <a:lnTo>
                  <a:pt x="9004" y="266752"/>
                </a:lnTo>
                <a:cubicBezTo>
                  <a:pt x="3716" y="268077"/>
                  <a:pt x="0" y="272826"/>
                  <a:pt x="0" y="278285"/>
                </a:cubicBezTo>
                <a:lnTo>
                  <a:pt x="0" y="340115"/>
                </a:lnTo>
                <a:cubicBezTo>
                  <a:pt x="0" y="345574"/>
                  <a:pt x="3716" y="350323"/>
                  <a:pt x="9001" y="351648"/>
                </a:cubicBezTo>
                <a:lnTo>
                  <a:pt x="32193" y="357454"/>
                </a:lnTo>
                <a:cubicBezTo>
                  <a:pt x="33726" y="361705"/>
                  <a:pt x="35468" y="365908"/>
                  <a:pt x="37420" y="370031"/>
                </a:cubicBezTo>
                <a:lnTo>
                  <a:pt x="25109" y="390529"/>
                </a:lnTo>
                <a:cubicBezTo>
                  <a:pt x="22298" y="395209"/>
                  <a:pt x="23042" y="401202"/>
                  <a:pt x="26897" y="405057"/>
                </a:cubicBezTo>
                <a:lnTo>
                  <a:pt x="70634" y="448794"/>
                </a:lnTo>
                <a:cubicBezTo>
                  <a:pt x="74489" y="452638"/>
                  <a:pt x="80505" y="453358"/>
                  <a:pt x="85162" y="450582"/>
                </a:cubicBezTo>
                <a:lnTo>
                  <a:pt x="105659" y="438271"/>
                </a:lnTo>
                <a:cubicBezTo>
                  <a:pt x="109782" y="440222"/>
                  <a:pt x="113987" y="441965"/>
                  <a:pt x="118237" y="443498"/>
                </a:cubicBezTo>
                <a:lnTo>
                  <a:pt x="124043" y="466690"/>
                </a:lnTo>
                <a:cubicBezTo>
                  <a:pt x="125368" y="471975"/>
                  <a:pt x="130117" y="475691"/>
                  <a:pt x="135576" y="475691"/>
                </a:cubicBezTo>
                <a:lnTo>
                  <a:pt x="197406" y="475691"/>
                </a:lnTo>
                <a:cubicBezTo>
                  <a:pt x="202865" y="475691"/>
                  <a:pt x="207614" y="471975"/>
                  <a:pt x="208939" y="466690"/>
                </a:cubicBezTo>
                <a:lnTo>
                  <a:pt x="214745" y="443498"/>
                </a:lnTo>
                <a:cubicBezTo>
                  <a:pt x="218996" y="441965"/>
                  <a:pt x="223199" y="440222"/>
                  <a:pt x="227322" y="438271"/>
                </a:cubicBezTo>
                <a:lnTo>
                  <a:pt x="247820" y="450582"/>
                </a:lnTo>
                <a:cubicBezTo>
                  <a:pt x="252489" y="453369"/>
                  <a:pt x="258504" y="452638"/>
                  <a:pt x="262348" y="448794"/>
                </a:cubicBezTo>
                <a:lnTo>
                  <a:pt x="306085" y="405057"/>
                </a:lnTo>
                <a:cubicBezTo>
                  <a:pt x="309940" y="401202"/>
                  <a:pt x="310684" y="395209"/>
                  <a:pt x="307873" y="390529"/>
                </a:cubicBezTo>
                <a:lnTo>
                  <a:pt x="295562" y="370031"/>
                </a:lnTo>
                <a:cubicBezTo>
                  <a:pt x="297513" y="365908"/>
                  <a:pt x="299256" y="361704"/>
                  <a:pt x="300789" y="357454"/>
                </a:cubicBezTo>
                <a:lnTo>
                  <a:pt x="323981" y="351648"/>
                </a:lnTo>
                <a:cubicBezTo>
                  <a:pt x="329266" y="350323"/>
                  <a:pt x="332982" y="345574"/>
                  <a:pt x="332982" y="340115"/>
                </a:cubicBezTo>
                <a:lnTo>
                  <a:pt x="332982" y="278285"/>
                </a:lnTo>
                <a:cubicBezTo>
                  <a:pt x="332982" y="272826"/>
                  <a:pt x="329266" y="268077"/>
                  <a:pt x="323981" y="266752"/>
                </a:cubicBezTo>
                <a:lnTo>
                  <a:pt x="300789" y="260946"/>
                </a:lnTo>
                <a:cubicBezTo>
                  <a:pt x="299256" y="256694"/>
                  <a:pt x="297513" y="252491"/>
                  <a:pt x="295562" y="248368"/>
                </a:cubicBezTo>
                <a:lnTo>
                  <a:pt x="307873" y="227871"/>
                </a:lnTo>
                <a:cubicBezTo>
                  <a:pt x="308451" y="226909"/>
                  <a:pt x="308252" y="225799"/>
                  <a:pt x="308533" y="224757"/>
                </a:cubicBezTo>
                <a:cubicBezTo>
                  <a:pt x="308629" y="224859"/>
                  <a:pt x="308609" y="225018"/>
                  <a:pt x="308709" y="225118"/>
                </a:cubicBezTo>
                <a:lnTo>
                  <a:pt x="345711" y="262120"/>
                </a:lnTo>
                <a:cubicBezTo>
                  <a:pt x="349566" y="265987"/>
                  <a:pt x="355547" y="266684"/>
                  <a:pt x="360239" y="263908"/>
                </a:cubicBezTo>
                <a:lnTo>
                  <a:pt x="381027" y="251434"/>
                </a:lnTo>
                <a:cubicBezTo>
                  <a:pt x="382189" y="251934"/>
                  <a:pt x="383350" y="252410"/>
                  <a:pt x="384535" y="252863"/>
                </a:cubicBezTo>
                <a:lnTo>
                  <a:pt x="390423" y="276404"/>
                </a:lnTo>
                <a:cubicBezTo>
                  <a:pt x="391747" y="281700"/>
                  <a:pt x="396497" y="285416"/>
                  <a:pt x="401955" y="285416"/>
                </a:cubicBezTo>
                <a:lnTo>
                  <a:pt x="454287" y="285416"/>
                </a:lnTo>
                <a:cubicBezTo>
                  <a:pt x="459745" y="285416"/>
                  <a:pt x="464495" y="281700"/>
                  <a:pt x="465819" y="276404"/>
                </a:cubicBezTo>
                <a:lnTo>
                  <a:pt x="471707" y="252863"/>
                </a:lnTo>
                <a:cubicBezTo>
                  <a:pt x="472892" y="252410"/>
                  <a:pt x="474053" y="251934"/>
                  <a:pt x="475215" y="251434"/>
                </a:cubicBezTo>
                <a:lnTo>
                  <a:pt x="496003" y="263908"/>
                </a:lnTo>
                <a:cubicBezTo>
                  <a:pt x="500695" y="266695"/>
                  <a:pt x="506687" y="265964"/>
                  <a:pt x="510531" y="262120"/>
                </a:cubicBezTo>
                <a:lnTo>
                  <a:pt x="547533" y="225118"/>
                </a:lnTo>
                <a:cubicBezTo>
                  <a:pt x="551388" y="221263"/>
                  <a:pt x="552132" y="215270"/>
                  <a:pt x="549321" y="210590"/>
                </a:cubicBezTo>
                <a:lnTo>
                  <a:pt x="536848" y="189801"/>
                </a:lnTo>
                <a:cubicBezTo>
                  <a:pt x="537347" y="188640"/>
                  <a:pt x="537823" y="187479"/>
                  <a:pt x="538276" y="186294"/>
                </a:cubicBezTo>
                <a:lnTo>
                  <a:pt x="561817" y="180406"/>
                </a:lnTo>
                <a:cubicBezTo>
                  <a:pt x="567113" y="179082"/>
                  <a:pt x="570829" y="174332"/>
                  <a:pt x="570829" y="168873"/>
                </a:cubicBezTo>
                <a:lnTo>
                  <a:pt x="570829" y="116542"/>
                </a:lnTo>
                <a:cubicBezTo>
                  <a:pt x="570831" y="111083"/>
                  <a:pt x="567115" y="106334"/>
                  <a:pt x="561819" y="105009"/>
                </a:cubicBezTo>
                <a:close/>
                <a:moveTo>
                  <a:pt x="166492" y="380554"/>
                </a:moveTo>
                <a:cubicBezTo>
                  <a:pt x="127145" y="380554"/>
                  <a:pt x="95138" y="348547"/>
                  <a:pt x="95138" y="309200"/>
                </a:cubicBezTo>
                <a:cubicBezTo>
                  <a:pt x="95138" y="269853"/>
                  <a:pt x="127145" y="237846"/>
                  <a:pt x="166492" y="237846"/>
                </a:cubicBezTo>
                <a:cubicBezTo>
                  <a:pt x="205839" y="237846"/>
                  <a:pt x="237846" y="269853"/>
                  <a:pt x="237846" y="309200"/>
                </a:cubicBezTo>
                <a:cubicBezTo>
                  <a:pt x="237846" y="348547"/>
                  <a:pt x="205839" y="380554"/>
                  <a:pt x="166492" y="380554"/>
                </a:cubicBezTo>
                <a:close/>
                <a:moveTo>
                  <a:pt x="428123" y="190276"/>
                </a:moveTo>
                <a:cubicBezTo>
                  <a:pt x="401888" y="190276"/>
                  <a:pt x="380554" y="168943"/>
                  <a:pt x="380554" y="142707"/>
                </a:cubicBezTo>
                <a:cubicBezTo>
                  <a:pt x="380554" y="116471"/>
                  <a:pt x="401888" y="95138"/>
                  <a:pt x="428123" y="95138"/>
                </a:cubicBezTo>
                <a:cubicBezTo>
                  <a:pt x="454358" y="95138"/>
                  <a:pt x="475693" y="116472"/>
                  <a:pt x="475693" y="142708"/>
                </a:cubicBezTo>
                <a:cubicBezTo>
                  <a:pt x="475693" y="168944"/>
                  <a:pt x="454358" y="190276"/>
                  <a:pt x="428123" y="190276"/>
                </a:cubicBezTo>
                <a:close/>
              </a:path>
            </a:pathLst>
          </a:custGeom>
          <a:solidFill>
            <a:schemeClr val="bg1"/>
          </a:solidFill>
          <a:ln w="1098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grpSp>
        <p:nvGrpSpPr>
          <p:cNvPr id="124" name="Gráfico 22">
            <a:extLst>
              <a:ext uri="{FF2B5EF4-FFF2-40B4-BE49-F238E27FC236}">
                <a16:creationId xmlns:a16="http://schemas.microsoft.com/office/drawing/2014/main" xmlns="" id="{F07D0487-3D41-614A-A90F-D559ACFA16BD}"/>
              </a:ext>
            </a:extLst>
          </p:cNvPr>
          <p:cNvGrpSpPr/>
          <p:nvPr/>
        </p:nvGrpSpPr>
        <p:grpSpPr>
          <a:xfrm>
            <a:off x="3213813" y="3297257"/>
            <a:ext cx="294756" cy="392906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25" name="Forma libre 340">
              <a:extLst>
                <a:ext uri="{FF2B5EF4-FFF2-40B4-BE49-F238E27FC236}">
                  <a16:creationId xmlns:a16="http://schemas.microsoft.com/office/drawing/2014/main" xmlns="" id="{BA61B67A-9B64-224A-ABA4-F7904B023732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  <p:sp>
          <p:nvSpPr>
            <p:cNvPr id="126" name="Forma libre 341">
              <a:extLst>
                <a:ext uri="{FF2B5EF4-FFF2-40B4-BE49-F238E27FC236}">
                  <a16:creationId xmlns:a16="http://schemas.microsoft.com/office/drawing/2014/main" xmlns="" id="{C30EFB93-F091-F044-ADA7-81C40BF193C5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  <p:sp>
          <p:nvSpPr>
            <p:cNvPr id="127" name="Forma libre 342">
              <a:extLst>
                <a:ext uri="{FF2B5EF4-FFF2-40B4-BE49-F238E27FC236}">
                  <a16:creationId xmlns:a16="http://schemas.microsoft.com/office/drawing/2014/main" xmlns="" id="{48053A68-6B10-D948-AA31-E846B1B8C3DA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  <p:sp>
          <p:nvSpPr>
            <p:cNvPr id="128" name="Forma libre 343">
              <a:extLst>
                <a:ext uri="{FF2B5EF4-FFF2-40B4-BE49-F238E27FC236}">
                  <a16:creationId xmlns:a16="http://schemas.microsoft.com/office/drawing/2014/main" xmlns="" id="{D30B0422-ABB3-F544-B2FB-3F363AA14558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  <p:sp>
          <p:nvSpPr>
            <p:cNvPr id="129" name="Forma libre 344">
              <a:extLst>
                <a:ext uri="{FF2B5EF4-FFF2-40B4-BE49-F238E27FC236}">
                  <a16:creationId xmlns:a16="http://schemas.microsoft.com/office/drawing/2014/main" xmlns="" id="{4F90A805-8641-D94F-BBA3-836BDA736272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  <p:sp>
          <p:nvSpPr>
            <p:cNvPr id="130" name="Forma libre 345">
              <a:extLst>
                <a:ext uri="{FF2B5EF4-FFF2-40B4-BE49-F238E27FC236}">
                  <a16:creationId xmlns:a16="http://schemas.microsoft.com/office/drawing/2014/main" xmlns="" id="{11DF9935-C28F-A14F-BF67-A0046A013878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  <p:sp>
          <p:nvSpPr>
            <p:cNvPr id="131" name="Forma libre 346">
              <a:extLst>
                <a:ext uri="{FF2B5EF4-FFF2-40B4-BE49-F238E27FC236}">
                  <a16:creationId xmlns:a16="http://schemas.microsoft.com/office/drawing/2014/main" xmlns="" id="{8F180797-9963-2B4E-BE19-BC1018968A55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</p:grpSp>
      <p:grpSp>
        <p:nvGrpSpPr>
          <p:cNvPr id="132" name="Gráfico 233">
            <a:extLst>
              <a:ext uri="{FF2B5EF4-FFF2-40B4-BE49-F238E27FC236}">
                <a16:creationId xmlns:a16="http://schemas.microsoft.com/office/drawing/2014/main" xmlns="" id="{01A849A6-191E-6446-8E4D-41DBBCA1F90A}"/>
              </a:ext>
            </a:extLst>
          </p:cNvPr>
          <p:cNvGrpSpPr/>
          <p:nvPr/>
        </p:nvGrpSpPr>
        <p:grpSpPr>
          <a:xfrm>
            <a:off x="4576026" y="4273266"/>
            <a:ext cx="280081" cy="373345"/>
            <a:chOff x="5171013" y="2936811"/>
            <a:chExt cx="570831" cy="570831"/>
          </a:xfrm>
          <a:solidFill>
            <a:schemeClr val="bg1"/>
          </a:solidFill>
        </p:grpSpPr>
        <p:sp>
          <p:nvSpPr>
            <p:cNvPr id="133" name="Forma libre 317">
              <a:extLst>
                <a:ext uri="{FF2B5EF4-FFF2-40B4-BE49-F238E27FC236}">
                  <a16:creationId xmlns:a16="http://schemas.microsoft.com/office/drawing/2014/main" xmlns="" id="{0D20AB1A-8937-E44E-A686-B7F1E00390D7}"/>
                </a:ext>
              </a:extLst>
            </p:cNvPr>
            <p:cNvSpPr/>
            <p:nvPr/>
          </p:nvSpPr>
          <p:spPr>
            <a:xfrm>
              <a:off x="5171013" y="2936811"/>
              <a:ext cx="570831" cy="437797"/>
            </a:xfrm>
            <a:custGeom>
              <a:avLst/>
              <a:gdLst>
                <a:gd name="connsiteX0" fmla="*/ 558938 w 570831"/>
                <a:gd name="connsiteY0" fmla="*/ 190278 h 437797"/>
                <a:gd name="connsiteX1" fmla="*/ 463072 w 570831"/>
                <a:gd name="connsiteY1" fmla="*/ 190278 h 437797"/>
                <a:gd name="connsiteX2" fmla="*/ 328838 w 570831"/>
                <a:gd name="connsiteY2" fmla="*/ 4981 h 437797"/>
                <a:gd name="connsiteX3" fmla="*/ 312248 w 570831"/>
                <a:gd name="connsiteY3" fmla="*/ 2217 h 437797"/>
                <a:gd name="connsiteX4" fmla="*/ 292894 w 570831"/>
                <a:gd name="connsiteY4" fmla="*/ 16043 h 437797"/>
                <a:gd name="connsiteX5" fmla="*/ 290130 w 570831"/>
                <a:gd name="connsiteY5" fmla="*/ 32632 h 437797"/>
                <a:gd name="connsiteX6" fmla="*/ 404335 w 570831"/>
                <a:gd name="connsiteY6" fmla="*/ 190277 h 437797"/>
                <a:gd name="connsiteX7" fmla="*/ 157105 w 570831"/>
                <a:gd name="connsiteY7" fmla="*/ 190277 h 437797"/>
                <a:gd name="connsiteX8" fmla="*/ 271306 w 570831"/>
                <a:gd name="connsiteY8" fmla="*/ 32632 h 437797"/>
                <a:gd name="connsiteX9" fmla="*/ 268543 w 570831"/>
                <a:gd name="connsiteY9" fmla="*/ 16043 h 437797"/>
                <a:gd name="connsiteX10" fmla="*/ 249189 w 570831"/>
                <a:gd name="connsiteY10" fmla="*/ 2217 h 437797"/>
                <a:gd name="connsiteX11" fmla="*/ 232599 w 570831"/>
                <a:gd name="connsiteY11" fmla="*/ 4981 h 437797"/>
                <a:gd name="connsiteX12" fmla="*/ 98362 w 570831"/>
                <a:gd name="connsiteY12" fmla="*/ 190278 h 437797"/>
                <a:gd name="connsiteX13" fmla="*/ 11893 w 570831"/>
                <a:gd name="connsiteY13" fmla="*/ 190278 h 437797"/>
                <a:gd name="connsiteX14" fmla="*/ 0 w 570831"/>
                <a:gd name="connsiteY14" fmla="*/ 202169 h 437797"/>
                <a:gd name="connsiteX15" fmla="*/ 0 w 570831"/>
                <a:gd name="connsiteY15" fmla="*/ 225954 h 437797"/>
                <a:gd name="connsiteX16" fmla="*/ 11893 w 570831"/>
                <a:gd name="connsiteY16" fmla="*/ 237846 h 437797"/>
                <a:gd name="connsiteX17" fmla="*/ 35570 w 570831"/>
                <a:gd name="connsiteY17" fmla="*/ 237846 h 437797"/>
                <a:gd name="connsiteX18" fmla="*/ 96556 w 570831"/>
                <a:gd name="connsiteY18" fmla="*/ 412108 h 437797"/>
                <a:gd name="connsiteX19" fmla="*/ 111305 w 570831"/>
                <a:gd name="connsiteY19" fmla="*/ 434383 h 437797"/>
                <a:gd name="connsiteX20" fmla="*/ 123779 w 570831"/>
                <a:gd name="connsiteY20" fmla="*/ 437054 h 437797"/>
                <a:gd name="connsiteX21" fmla="*/ 131491 w 570831"/>
                <a:gd name="connsiteY21" fmla="*/ 426904 h 437797"/>
                <a:gd name="connsiteX22" fmla="*/ 285416 w 570831"/>
                <a:gd name="connsiteY22" fmla="*/ 285416 h 437797"/>
                <a:gd name="connsiteX23" fmla="*/ 439343 w 570831"/>
                <a:gd name="connsiteY23" fmla="*/ 426904 h 437797"/>
                <a:gd name="connsiteX24" fmla="*/ 447054 w 570831"/>
                <a:gd name="connsiteY24" fmla="*/ 437054 h 437797"/>
                <a:gd name="connsiteX25" fmla="*/ 451188 w 570831"/>
                <a:gd name="connsiteY25" fmla="*/ 437798 h 437797"/>
                <a:gd name="connsiteX26" fmla="*/ 459527 w 570831"/>
                <a:gd name="connsiteY26" fmla="*/ 434383 h 437797"/>
                <a:gd name="connsiteX27" fmla="*/ 474276 w 570831"/>
                <a:gd name="connsiteY27" fmla="*/ 412085 h 437797"/>
                <a:gd name="connsiteX28" fmla="*/ 535260 w 570831"/>
                <a:gd name="connsiteY28" fmla="*/ 237846 h 437797"/>
                <a:gd name="connsiteX29" fmla="*/ 558938 w 570831"/>
                <a:gd name="connsiteY29" fmla="*/ 237846 h 437797"/>
                <a:gd name="connsiteX30" fmla="*/ 570831 w 570831"/>
                <a:gd name="connsiteY30" fmla="*/ 225954 h 437797"/>
                <a:gd name="connsiteX31" fmla="*/ 570831 w 570831"/>
                <a:gd name="connsiteY31" fmla="*/ 202169 h 437797"/>
                <a:gd name="connsiteX32" fmla="*/ 558938 w 570831"/>
                <a:gd name="connsiteY32" fmla="*/ 190278 h 4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70831" h="437797">
                  <a:moveTo>
                    <a:pt x="558938" y="190278"/>
                  </a:moveTo>
                  <a:lnTo>
                    <a:pt x="463072" y="190278"/>
                  </a:lnTo>
                  <a:lnTo>
                    <a:pt x="328838" y="4981"/>
                  </a:lnTo>
                  <a:cubicBezTo>
                    <a:pt x="325020" y="-364"/>
                    <a:pt x="317593" y="-1602"/>
                    <a:pt x="312248" y="2217"/>
                  </a:cubicBezTo>
                  <a:lnTo>
                    <a:pt x="292894" y="16043"/>
                  </a:lnTo>
                  <a:cubicBezTo>
                    <a:pt x="287549" y="19860"/>
                    <a:pt x="286312" y="27288"/>
                    <a:pt x="290130" y="32632"/>
                  </a:cubicBezTo>
                  <a:lnTo>
                    <a:pt x="404335" y="190277"/>
                  </a:lnTo>
                  <a:lnTo>
                    <a:pt x="157105" y="190277"/>
                  </a:lnTo>
                  <a:lnTo>
                    <a:pt x="271306" y="32632"/>
                  </a:lnTo>
                  <a:cubicBezTo>
                    <a:pt x="275124" y="27288"/>
                    <a:pt x="273887" y="19861"/>
                    <a:pt x="268543" y="16043"/>
                  </a:cubicBezTo>
                  <a:lnTo>
                    <a:pt x="249189" y="2217"/>
                  </a:lnTo>
                  <a:cubicBezTo>
                    <a:pt x="243844" y="-1600"/>
                    <a:pt x="236417" y="-364"/>
                    <a:pt x="232599" y="4981"/>
                  </a:cubicBezTo>
                  <a:lnTo>
                    <a:pt x="98362" y="190278"/>
                  </a:lnTo>
                  <a:lnTo>
                    <a:pt x="11893" y="190278"/>
                  </a:lnTo>
                  <a:cubicBezTo>
                    <a:pt x="5319" y="190278"/>
                    <a:pt x="0" y="195597"/>
                    <a:pt x="0" y="202169"/>
                  </a:cubicBezTo>
                  <a:lnTo>
                    <a:pt x="0" y="225954"/>
                  </a:lnTo>
                  <a:cubicBezTo>
                    <a:pt x="0" y="232527"/>
                    <a:pt x="5319" y="237846"/>
                    <a:pt x="11893" y="237846"/>
                  </a:cubicBezTo>
                  <a:lnTo>
                    <a:pt x="35570" y="237846"/>
                  </a:lnTo>
                  <a:lnTo>
                    <a:pt x="96556" y="412108"/>
                  </a:lnTo>
                  <a:cubicBezTo>
                    <a:pt x="99367" y="420099"/>
                    <a:pt x="104198" y="427380"/>
                    <a:pt x="111305" y="434383"/>
                  </a:cubicBezTo>
                  <a:cubicBezTo>
                    <a:pt x="114581" y="437612"/>
                    <a:pt x="119481" y="438645"/>
                    <a:pt x="123779" y="437054"/>
                  </a:cubicBezTo>
                  <a:cubicBezTo>
                    <a:pt x="128099" y="435451"/>
                    <a:pt x="131118" y="431491"/>
                    <a:pt x="131491" y="426904"/>
                  </a:cubicBezTo>
                  <a:cubicBezTo>
                    <a:pt x="138179" y="347561"/>
                    <a:pt x="205770" y="285416"/>
                    <a:pt x="285416" y="285416"/>
                  </a:cubicBezTo>
                  <a:cubicBezTo>
                    <a:pt x="365061" y="285416"/>
                    <a:pt x="432653" y="347561"/>
                    <a:pt x="439343" y="426904"/>
                  </a:cubicBezTo>
                  <a:cubicBezTo>
                    <a:pt x="439714" y="431492"/>
                    <a:pt x="442734" y="435452"/>
                    <a:pt x="447054" y="437054"/>
                  </a:cubicBezTo>
                  <a:cubicBezTo>
                    <a:pt x="448401" y="437554"/>
                    <a:pt x="449795" y="437798"/>
                    <a:pt x="451188" y="437798"/>
                  </a:cubicBezTo>
                  <a:cubicBezTo>
                    <a:pt x="454254" y="437798"/>
                    <a:pt x="457274" y="436613"/>
                    <a:pt x="459527" y="434383"/>
                  </a:cubicBezTo>
                  <a:cubicBezTo>
                    <a:pt x="466634" y="427380"/>
                    <a:pt x="471465" y="420098"/>
                    <a:pt x="474276" y="412085"/>
                  </a:cubicBezTo>
                  <a:lnTo>
                    <a:pt x="535260" y="237846"/>
                  </a:lnTo>
                  <a:lnTo>
                    <a:pt x="558938" y="237846"/>
                  </a:lnTo>
                  <a:cubicBezTo>
                    <a:pt x="565512" y="237846"/>
                    <a:pt x="570831" y="232527"/>
                    <a:pt x="570831" y="225954"/>
                  </a:cubicBezTo>
                  <a:lnTo>
                    <a:pt x="570831" y="202169"/>
                  </a:lnTo>
                  <a:cubicBezTo>
                    <a:pt x="570831" y="195597"/>
                    <a:pt x="565512" y="190278"/>
                    <a:pt x="558938" y="190278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  <p:sp>
          <p:nvSpPr>
            <p:cNvPr id="134" name="Forma libre 318">
              <a:extLst>
                <a:ext uri="{FF2B5EF4-FFF2-40B4-BE49-F238E27FC236}">
                  <a16:creationId xmlns:a16="http://schemas.microsoft.com/office/drawing/2014/main" xmlns="" id="{96C7CCE2-83A8-E440-952A-B376F9427F57}"/>
                </a:ext>
              </a:extLst>
            </p:cNvPr>
            <p:cNvSpPr/>
            <p:nvPr/>
          </p:nvSpPr>
          <p:spPr>
            <a:xfrm>
              <a:off x="5325613" y="3246011"/>
              <a:ext cx="261630" cy="261631"/>
            </a:xfrm>
            <a:custGeom>
              <a:avLst/>
              <a:gdLst>
                <a:gd name="connsiteX0" fmla="*/ 130815 w 261630"/>
                <a:gd name="connsiteY0" fmla="*/ 0 h 261631"/>
                <a:gd name="connsiteX1" fmla="*/ 0 w 261630"/>
                <a:gd name="connsiteY1" fmla="*/ 130815 h 261631"/>
                <a:gd name="connsiteX2" fmla="*/ 130815 w 261630"/>
                <a:gd name="connsiteY2" fmla="*/ 261631 h 261631"/>
                <a:gd name="connsiteX3" fmla="*/ 261630 w 261630"/>
                <a:gd name="connsiteY3" fmla="*/ 130816 h 261631"/>
                <a:gd name="connsiteX4" fmla="*/ 130815 w 261630"/>
                <a:gd name="connsiteY4" fmla="*/ 0 h 261631"/>
                <a:gd name="connsiteX5" fmla="*/ 198685 w 261630"/>
                <a:gd name="connsiteY5" fmla="*/ 103547 h 261631"/>
                <a:gd name="connsiteX6" fmla="*/ 115438 w 261630"/>
                <a:gd name="connsiteY6" fmla="*/ 186793 h 261631"/>
                <a:gd name="connsiteX7" fmla="*/ 107030 w 261630"/>
                <a:gd name="connsiteY7" fmla="*/ 190277 h 261631"/>
                <a:gd name="connsiteX8" fmla="*/ 98621 w 261630"/>
                <a:gd name="connsiteY8" fmla="*/ 186793 h 261631"/>
                <a:gd name="connsiteX9" fmla="*/ 62944 w 261630"/>
                <a:gd name="connsiteY9" fmla="*/ 151116 h 261631"/>
                <a:gd name="connsiteX10" fmla="*/ 62944 w 261630"/>
                <a:gd name="connsiteY10" fmla="*/ 134300 h 261631"/>
                <a:gd name="connsiteX11" fmla="*/ 79760 w 261630"/>
                <a:gd name="connsiteY11" fmla="*/ 134300 h 261631"/>
                <a:gd name="connsiteX12" fmla="*/ 107029 w 261630"/>
                <a:gd name="connsiteY12" fmla="*/ 161569 h 261631"/>
                <a:gd name="connsiteX13" fmla="*/ 181867 w 261630"/>
                <a:gd name="connsiteY13" fmla="*/ 86731 h 261631"/>
                <a:gd name="connsiteX14" fmla="*/ 198683 w 261630"/>
                <a:gd name="connsiteY14" fmla="*/ 86731 h 261631"/>
                <a:gd name="connsiteX15" fmla="*/ 198685 w 261630"/>
                <a:gd name="connsiteY15" fmla="*/ 103547 h 261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61630" h="261631">
                  <a:moveTo>
                    <a:pt x="130815" y="0"/>
                  </a:moveTo>
                  <a:cubicBezTo>
                    <a:pt x="58694" y="0"/>
                    <a:pt x="0" y="58683"/>
                    <a:pt x="0" y="130815"/>
                  </a:cubicBezTo>
                  <a:cubicBezTo>
                    <a:pt x="0" y="202947"/>
                    <a:pt x="58695" y="261631"/>
                    <a:pt x="130815" y="261631"/>
                  </a:cubicBezTo>
                  <a:cubicBezTo>
                    <a:pt x="202935" y="261631"/>
                    <a:pt x="261630" y="202948"/>
                    <a:pt x="261630" y="130816"/>
                  </a:cubicBezTo>
                  <a:cubicBezTo>
                    <a:pt x="261630" y="58684"/>
                    <a:pt x="202936" y="0"/>
                    <a:pt x="130815" y="0"/>
                  </a:cubicBezTo>
                  <a:close/>
                  <a:moveTo>
                    <a:pt x="198685" y="103547"/>
                  </a:moveTo>
                  <a:lnTo>
                    <a:pt x="115438" y="186793"/>
                  </a:lnTo>
                  <a:cubicBezTo>
                    <a:pt x="113116" y="189116"/>
                    <a:pt x="110072" y="190277"/>
                    <a:pt x="107030" y="190277"/>
                  </a:cubicBezTo>
                  <a:cubicBezTo>
                    <a:pt x="103987" y="190277"/>
                    <a:pt x="100945" y="189116"/>
                    <a:pt x="98621" y="186793"/>
                  </a:cubicBezTo>
                  <a:lnTo>
                    <a:pt x="62944" y="151116"/>
                  </a:lnTo>
                  <a:cubicBezTo>
                    <a:pt x="58298" y="146471"/>
                    <a:pt x="58298" y="138945"/>
                    <a:pt x="62944" y="134300"/>
                  </a:cubicBezTo>
                  <a:cubicBezTo>
                    <a:pt x="67590" y="129656"/>
                    <a:pt x="75116" y="129654"/>
                    <a:pt x="79760" y="134300"/>
                  </a:cubicBezTo>
                  <a:lnTo>
                    <a:pt x="107029" y="161569"/>
                  </a:lnTo>
                  <a:lnTo>
                    <a:pt x="181867" y="86731"/>
                  </a:lnTo>
                  <a:cubicBezTo>
                    <a:pt x="186512" y="82085"/>
                    <a:pt x="194038" y="82085"/>
                    <a:pt x="198683" y="86731"/>
                  </a:cubicBezTo>
                  <a:cubicBezTo>
                    <a:pt x="203331" y="91376"/>
                    <a:pt x="203331" y="98902"/>
                    <a:pt x="198685" y="103547"/>
                  </a:cubicBezTo>
                  <a:close/>
                </a:path>
              </a:pathLst>
            </a:custGeom>
            <a:grpFill/>
            <a:ln w="109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</p:grpSp>
      <p:grpSp>
        <p:nvGrpSpPr>
          <p:cNvPr id="135" name="Gráfico 22">
            <a:extLst>
              <a:ext uri="{FF2B5EF4-FFF2-40B4-BE49-F238E27FC236}">
                <a16:creationId xmlns:a16="http://schemas.microsoft.com/office/drawing/2014/main" xmlns="" id="{3DA745BD-F2E5-C648-A6FE-31455C0D5595}"/>
              </a:ext>
            </a:extLst>
          </p:cNvPr>
          <p:cNvGrpSpPr/>
          <p:nvPr/>
        </p:nvGrpSpPr>
        <p:grpSpPr>
          <a:xfrm>
            <a:off x="7013079" y="3684118"/>
            <a:ext cx="294756" cy="392906"/>
            <a:chOff x="8610000" y="1514163"/>
            <a:chExt cx="597977" cy="597977"/>
          </a:xfrm>
          <a:solidFill>
            <a:schemeClr val="bg1"/>
          </a:solidFill>
        </p:grpSpPr>
        <p:sp>
          <p:nvSpPr>
            <p:cNvPr id="136" name="Forma libre 340">
              <a:extLst>
                <a:ext uri="{FF2B5EF4-FFF2-40B4-BE49-F238E27FC236}">
                  <a16:creationId xmlns:a16="http://schemas.microsoft.com/office/drawing/2014/main" xmlns="" id="{EECBE19D-3FA4-724F-B29B-C41583B00C43}"/>
                </a:ext>
              </a:extLst>
            </p:cNvPr>
            <p:cNvSpPr/>
            <p:nvPr/>
          </p:nvSpPr>
          <p:spPr>
            <a:xfrm>
              <a:off x="8840245" y="1513207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  <p:sp>
          <p:nvSpPr>
            <p:cNvPr id="137" name="Forma libre 341">
              <a:extLst>
                <a:ext uri="{FF2B5EF4-FFF2-40B4-BE49-F238E27FC236}">
                  <a16:creationId xmlns:a16="http://schemas.microsoft.com/office/drawing/2014/main" xmlns="" id="{483E4AD7-110D-9341-9B64-162D81BE663A}"/>
                </a:ext>
              </a:extLst>
            </p:cNvPr>
            <p:cNvSpPr/>
            <p:nvPr/>
          </p:nvSpPr>
          <p:spPr>
            <a:xfrm>
              <a:off x="8785845" y="1662807"/>
              <a:ext cx="246076" cy="123675"/>
            </a:xfrm>
            <a:custGeom>
              <a:avLst/>
              <a:gdLst>
                <a:gd name="connsiteX0" fmla="*/ 30095 w 246075"/>
                <a:gd name="connsiteY0" fmla="*/ 123357 h 123675"/>
                <a:gd name="connsiteX1" fmla="*/ 216618 w 246075"/>
                <a:gd name="connsiteY1" fmla="*/ 123357 h 123675"/>
                <a:gd name="connsiteX2" fmla="*/ 245757 w 246075"/>
                <a:gd name="connsiteY2" fmla="*/ 91906 h 123675"/>
                <a:gd name="connsiteX3" fmla="*/ 245757 w 246075"/>
                <a:gd name="connsiteY3" fmla="*/ 83194 h 123675"/>
                <a:gd name="connsiteX4" fmla="*/ 216378 w 246075"/>
                <a:gd name="connsiteY4" fmla="*/ 29019 h 123675"/>
                <a:gd name="connsiteX5" fmla="*/ 123357 w 246075"/>
                <a:gd name="connsiteY5" fmla="*/ 956 h 123675"/>
                <a:gd name="connsiteX6" fmla="*/ 30335 w 246075"/>
                <a:gd name="connsiteY6" fmla="*/ 29019 h 123675"/>
                <a:gd name="connsiteX7" fmla="*/ 956 w 246075"/>
                <a:gd name="connsiteY7" fmla="*/ 83194 h 123675"/>
                <a:gd name="connsiteX8" fmla="*/ 956 w 246075"/>
                <a:gd name="connsiteY8" fmla="*/ 91906 h 123675"/>
                <a:gd name="connsiteX9" fmla="*/ 30095 w 246075"/>
                <a:gd name="connsiteY9" fmla="*/ 123357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30095" y="123357"/>
                  </a:move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7" y="60470"/>
                    <a:pt x="234508" y="39711"/>
                    <a:pt x="216378" y="29019"/>
                  </a:cubicBez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3"/>
                    <a:pt x="14025" y="123357"/>
                    <a:pt x="30095" y="1233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  <p:sp>
          <p:nvSpPr>
            <p:cNvPr id="138" name="Forma libre 342">
              <a:extLst>
                <a:ext uri="{FF2B5EF4-FFF2-40B4-BE49-F238E27FC236}">
                  <a16:creationId xmlns:a16="http://schemas.microsoft.com/office/drawing/2014/main" xmlns="" id="{A6FE51CC-01DC-3649-B7C3-5E1F33CC087F}"/>
                </a:ext>
              </a:extLst>
            </p:cNvPr>
            <p:cNvSpPr/>
            <p:nvPr/>
          </p:nvSpPr>
          <p:spPr>
            <a:xfrm>
              <a:off x="8663444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  <p:sp>
          <p:nvSpPr>
            <p:cNvPr id="139" name="Forma libre 343">
              <a:extLst>
                <a:ext uri="{FF2B5EF4-FFF2-40B4-BE49-F238E27FC236}">
                  <a16:creationId xmlns:a16="http://schemas.microsoft.com/office/drawing/2014/main" xmlns="" id="{F6A32B7D-C052-1143-B83C-ABF6C637B4F3}"/>
                </a:ext>
              </a:extLst>
            </p:cNvPr>
            <p:cNvSpPr/>
            <p:nvPr/>
          </p:nvSpPr>
          <p:spPr>
            <a:xfrm>
              <a:off x="8609044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3 h 123675"/>
                <a:gd name="connsiteX4" fmla="*/ 956 w 246075"/>
                <a:gd name="connsiteY4" fmla="*/ 91905 h 123675"/>
                <a:gd name="connsiteX5" fmla="*/ 30095 w 246075"/>
                <a:gd name="connsiteY5" fmla="*/ 123355 h 123675"/>
                <a:gd name="connsiteX6" fmla="*/ 216618 w 246075"/>
                <a:gd name="connsiteY6" fmla="*/ 123355 h 123675"/>
                <a:gd name="connsiteX7" fmla="*/ 245757 w 246075"/>
                <a:gd name="connsiteY7" fmla="*/ 91905 h 123675"/>
                <a:gd name="connsiteX8" fmla="*/ 245757 w 246075"/>
                <a:gd name="connsiteY8" fmla="*/ 83193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50" y="16217"/>
                    <a:pt x="30335" y="29019"/>
                  </a:cubicBezTo>
                  <a:cubicBezTo>
                    <a:pt x="12206" y="39710"/>
                    <a:pt x="956" y="60468"/>
                    <a:pt x="956" y="83193"/>
                  </a:cubicBezTo>
                  <a:lnTo>
                    <a:pt x="956" y="91905"/>
                  </a:lnTo>
                  <a:cubicBezTo>
                    <a:pt x="956" y="109250"/>
                    <a:pt x="14025" y="123355"/>
                    <a:pt x="30095" y="123355"/>
                  </a:cubicBezTo>
                  <a:lnTo>
                    <a:pt x="216618" y="123355"/>
                  </a:lnTo>
                  <a:cubicBezTo>
                    <a:pt x="232688" y="123355"/>
                    <a:pt x="245757" y="109250"/>
                    <a:pt x="245757" y="91905"/>
                  </a:cubicBezTo>
                  <a:lnTo>
                    <a:pt x="245757" y="83193"/>
                  </a:lnTo>
                  <a:cubicBezTo>
                    <a:pt x="245757" y="60468"/>
                    <a:pt x="234508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  <p:sp>
          <p:nvSpPr>
            <p:cNvPr id="140" name="Forma libre 344">
              <a:extLst>
                <a:ext uri="{FF2B5EF4-FFF2-40B4-BE49-F238E27FC236}">
                  <a16:creationId xmlns:a16="http://schemas.microsoft.com/office/drawing/2014/main" xmlns="" id="{A4BE7FCC-DF5F-B843-82BE-E40BD694193A}"/>
                </a:ext>
              </a:extLst>
            </p:cNvPr>
            <p:cNvSpPr/>
            <p:nvPr/>
          </p:nvSpPr>
          <p:spPr>
            <a:xfrm>
              <a:off x="9017045" y="1839608"/>
              <a:ext cx="137700" cy="137700"/>
            </a:xfrm>
            <a:custGeom>
              <a:avLst/>
              <a:gdLst>
                <a:gd name="connsiteX0" fmla="*/ 136956 w 137700"/>
                <a:gd name="connsiteY0" fmla="*/ 68956 h 137700"/>
                <a:gd name="connsiteX1" fmla="*/ 68956 w 137700"/>
                <a:gd name="connsiteY1" fmla="*/ 136956 h 137700"/>
                <a:gd name="connsiteX2" fmla="*/ 956 w 137700"/>
                <a:gd name="connsiteY2" fmla="*/ 68956 h 137700"/>
                <a:gd name="connsiteX3" fmla="*/ 68956 w 137700"/>
                <a:gd name="connsiteY3" fmla="*/ 956 h 137700"/>
                <a:gd name="connsiteX4" fmla="*/ 136956 w 137700"/>
                <a:gd name="connsiteY4" fmla="*/ 68956 h 13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00" h="137700">
                  <a:moveTo>
                    <a:pt x="136956" y="68956"/>
                  </a:moveTo>
                  <a:cubicBezTo>
                    <a:pt x="136956" y="106511"/>
                    <a:pt x="106511" y="136956"/>
                    <a:pt x="68956" y="136956"/>
                  </a:cubicBezTo>
                  <a:cubicBezTo>
                    <a:pt x="31401" y="136956"/>
                    <a:pt x="956" y="106511"/>
                    <a:pt x="956" y="68956"/>
                  </a:cubicBezTo>
                  <a:cubicBezTo>
                    <a:pt x="956" y="31401"/>
                    <a:pt x="31401" y="956"/>
                    <a:pt x="68956" y="956"/>
                  </a:cubicBezTo>
                  <a:cubicBezTo>
                    <a:pt x="106511" y="956"/>
                    <a:pt x="136956" y="31401"/>
                    <a:pt x="136956" y="6895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  <p:sp>
          <p:nvSpPr>
            <p:cNvPr id="141" name="Forma libre 345">
              <a:extLst>
                <a:ext uri="{FF2B5EF4-FFF2-40B4-BE49-F238E27FC236}">
                  <a16:creationId xmlns:a16="http://schemas.microsoft.com/office/drawing/2014/main" xmlns="" id="{1CB0266D-A82C-904E-937C-7D3F7A1D8FDA}"/>
                </a:ext>
              </a:extLst>
            </p:cNvPr>
            <p:cNvSpPr/>
            <p:nvPr/>
          </p:nvSpPr>
          <p:spPr>
            <a:xfrm>
              <a:off x="8962646" y="1989209"/>
              <a:ext cx="246076" cy="123675"/>
            </a:xfrm>
            <a:custGeom>
              <a:avLst/>
              <a:gdLst>
                <a:gd name="connsiteX0" fmla="*/ 216378 w 246075"/>
                <a:gd name="connsiteY0" fmla="*/ 29019 h 123675"/>
                <a:gd name="connsiteX1" fmla="*/ 123357 w 246075"/>
                <a:gd name="connsiteY1" fmla="*/ 956 h 123675"/>
                <a:gd name="connsiteX2" fmla="*/ 30335 w 246075"/>
                <a:gd name="connsiteY2" fmla="*/ 29019 h 123675"/>
                <a:gd name="connsiteX3" fmla="*/ 956 w 246075"/>
                <a:gd name="connsiteY3" fmla="*/ 83194 h 123675"/>
                <a:gd name="connsiteX4" fmla="*/ 956 w 246075"/>
                <a:gd name="connsiteY4" fmla="*/ 91906 h 123675"/>
                <a:gd name="connsiteX5" fmla="*/ 30095 w 246075"/>
                <a:gd name="connsiteY5" fmla="*/ 123357 h 123675"/>
                <a:gd name="connsiteX6" fmla="*/ 216618 w 246075"/>
                <a:gd name="connsiteY6" fmla="*/ 123357 h 123675"/>
                <a:gd name="connsiteX7" fmla="*/ 245757 w 246075"/>
                <a:gd name="connsiteY7" fmla="*/ 91906 h 123675"/>
                <a:gd name="connsiteX8" fmla="*/ 245757 w 246075"/>
                <a:gd name="connsiteY8" fmla="*/ 83194 h 123675"/>
                <a:gd name="connsiteX9" fmla="*/ 216378 w 246075"/>
                <a:gd name="connsiteY9" fmla="*/ 29019 h 1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6075" h="123675">
                  <a:moveTo>
                    <a:pt x="216378" y="29019"/>
                  </a:moveTo>
                  <a:cubicBezTo>
                    <a:pt x="194664" y="16215"/>
                    <a:pt x="160903" y="956"/>
                    <a:pt x="123357" y="956"/>
                  </a:cubicBezTo>
                  <a:cubicBezTo>
                    <a:pt x="85810" y="956"/>
                    <a:pt x="52049" y="16217"/>
                    <a:pt x="30335" y="29019"/>
                  </a:cubicBezTo>
                  <a:cubicBezTo>
                    <a:pt x="12206" y="39710"/>
                    <a:pt x="956" y="60470"/>
                    <a:pt x="956" y="83194"/>
                  </a:cubicBezTo>
                  <a:lnTo>
                    <a:pt x="956" y="91906"/>
                  </a:lnTo>
                  <a:cubicBezTo>
                    <a:pt x="956" y="109251"/>
                    <a:pt x="14025" y="123357"/>
                    <a:pt x="30095" y="123357"/>
                  </a:cubicBezTo>
                  <a:lnTo>
                    <a:pt x="216618" y="123357"/>
                  </a:lnTo>
                  <a:cubicBezTo>
                    <a:pt x="232688" y="123357"/>
                    <a:pt x="245757" y="109251"/>
                    <a:pt x="245757" y="91906"/>
                  </a:cubicBezTo>
                  <a:lnTo>
                    <a:pt x="245757" y="83194"/>
                  </a:lnTo>
                  <a:cubicBezTo>
                    <a:pt x="245756" y="60468"/>
                    <a:pt x="234506" y="39710"/>
                    <a:pt x="216378" y="2901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  <p:sp>
          <p:nvSpPr>
            <p:cNvPr id="142" name="Forma libre 346">
              <a:extLst>
                <a:ext uri="{FF2B5EF4-FFF2-40B4-BE49-F238E27FC236}">
                  <a16:creationId xmlns:a16="http://schemas.microsoft.com/office/drawing/2014/main" xmlns="" id="{3305F2C3-C291-1F45-B08C-42D817A65415}"/>
                </a:ext>
              </a:extLst>
            </p:cNvPr>
            <p:cNvSpPr/>
            <p:nvPr/>
          </p:nvSpPr>
          <p:spPr>
            <a:xfrm>
              <a:off x="8826643" y="1812408"/>
              <a:ext cx="164476" cy="164476"/>
            </a:xfrm>
            <a:custGeom>
              <a:avLst/>
              <a:gdLst>
                <a:gd name="connsiteX0" fmla="*/ 150545 w 164475"/>
                <a:gd name="connsiteY0" fmla="*/ 164157 h 164475"/>
                <a:gd name="connsiteX1" fmla="*/ 161184 w 164475"/>
                <a:gd name="connsiteY1" fmla="*/ 159057 h 164475"/>
                <a:gd name="connsiteX2" fmla="*/ 159058 w 164475"/>
                <a:gd name="connsiteY2" fmla="*/ 139932 h 164475"/>
                <a:gd name="connsiteX3" fmla="*/ 96158 w 164475"/>
                <a:gd name="connsiteY3" fmla="*/ 89612 h 164475"/>
                <a:gd name="connsiteX4" fmla="*/ 96158 w 164475"/>
                <a:gd name="connsiteY4" fmla="*/ 14557 h 164475"/>
                <a:gd name="connsiteX5" fmla="*/ 82558 w 164475"/>
                <a:gd name="connsiteY5" fmla="*/ 956 h 164475"/>
                <a:gd name="connsiteX6" fmla="*/ 68957 w 164475"/>
                <a:gd name="connsiteY6" fmla="*/ 14555 h 164475"/>
                <a:gd name="connsiteX7" fmla="*/ 68957 w 164475"/>
                <a:gd name="connsiteY7" fmla="*/ 89621 h 164475"/>
                <a:gd name="connsiteX8" fmla="*/ 6058 w 164475"/>
                <a:gd name="connsiteY8" fmla="*/ 139930 h 164475"/>
                <a:gd name="connsiteX9" fmla="*/ 3932 w 164475"/>
                <a:gd name="connsiteY9" fmla="*/ 159055 h 164475"/>
                <a:gd name="connsiteX10" fmla="*/ 14571 w 164475"/>
                <a:gd name="connsiteY10" fmla="*/ 164156 h 164475"/>
                <a:gd name="connsiteX11" fmla="*/ 23057 w 164475"/>
                <a:gd name="connsiteY11" fmla="*/ 161181 h 164475"/>
                <a:gd name="connsiteX12" fmla="*/ 82558 w 164475"/>
                <a:gd name="connsiteY12" fmla="*/ 113581 h 164475"/>
                <a:gd name="connsiteX13" fmla="*/ 142057 w 164475"/>
                <a:gd name="connsiteY13" fmla="*/ 161181 h 164475"/>
                <a:gd name="connsiteX14" fmla="*/ 150545 w 164475"/>
                <a:gd name="connsiteY14" fmla="*/ 164157 h 16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64475" h="164475">
                  <a:moveTo>
                    <a:pt x="150545" y="164157"/>
                  </a:moveTo>
                  <a:cubicBezTo>
                    <a:pt x="154542" y="164157"/>
                    <a:pt x="158487" y="162404"/>
                    <a:pt x="161184" y="159057"/>
                  </a:cubicBezTo>
                  <a:cubicBezTo>
                    <a:pt x="165872" y="153187"/>
                    <a:pt x="164916" y="144633"/>
                    <a:pt x="159058" y="139932"/>
                  </a:cubicBezTo>
                  <a:lnTo>
                    <a:pt x="96158" y="89612"/>
                  </a:lnTo>
                  <a:lnTo>
                    <a:pt x="96158" y="14557"/>
                  </a:lnTo>
                  <a:cubicBezTo>
                    <a:pt x="96158" y="7039"/>
                    <a:pt x="90075" y="956"/>
                    <a:pt x="82558" y="956"/>
                  </a:cubicBezTo>
                  <a:cubicBezTo>
                    <a:pt x="75041" y="956"/>
                    <a:pt x="68957" y="7038"/>
                    <a:pt x="68957" y="14555"/>
                  </a:cubicBezTo>
                  <a:lnTo>
                    <a:pt x="68957" y="89621"/>
                  </a:lnTo>
                  <a:lnTo>
                    <a:pt x="6058" y="139930"/>
                  </a:lnTo>
                  <a:cubicBezTo>
                    <a:pt x="200" y="144633"/>
                    <a:pt x="-756" y="153185"/>
                    <a:pt x="3932" y="159055"/>
                  </a:cubicBezTo>
                  <a:cubicBezTo>
                    <a:pt x="6629" y="162402"/>
                    <a:pt x="10572" y="164156"/>
                    <a:pt x="14571" y="164156"/>
                  </a:cubicBezTo>
                  <a:cubicBezTo>
                    <a:pt x="17545" y="164156"/>
                    <a:pt x="20548" y="163187"/>
                    <a:pt x="23057" y="161181"/>
                  </a:cubicBezTo>
                  <a:lnTo>
                    <a:pt x="82558" y="113581"/>
                  </a:lnTo>
                  <a:lnTo>
                    <a:pt x="142057" y="161181"/>
                  </a:lnTo>
                  <a:cubicBezTo>
                    <a:pt x="144568" y="163187"/>
                    <a:pt x="147569" y="164157"/>
                    <a:pt x="150545" y="16415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767796"/>
              <a:endParaRPr lang="es-MX" sz="1500">
                <a:solidFill>
                  <a:srgbClr val="999999"/>
                </a:solidFill>
              </a:endParaRPr>
            </a:p>
          </p:txBody>
        </p:sp>
      </p:grpSp>
      <p:sp>
        <p:nvSpPr>
          <p:cNvPr id="143" name="Rectangle 56">
            <a:extLst>
              <a:ext uri="{FF2B5EF4-FFF2-40B4-BE49-F238E27FC236}">
                <a16:creationId xmlns:a16="http://schemas.microsoft.com/office/drawing/2014/main" xmlns="" id="{78BEC4DE-6FBB-664A-8DE8-89621BCD5810}"/>
              </a:ext>
            </a:extLst>
          </p:cNvPr>
          <p:cNvSpPr/>
          <p:nvPr/>
        </p:nvSpPr>
        <p:spPr>
          <a:xfrm>
            <a:off x="136978" y="2209496"/>
            <a:ext cx="1016365" cy="846684"/>
          </a:xfrm>
          <a:prstGeom prst="rect">
            <a:avLst/>
          </a:prstGeom>
        </p:spPr>
        <p:txBody>
          <a:bodyPr wrap="square" lIns="38398" tIns="19198" rIns="38398" bIns="19198">
            <a:spAutoFit/>
          </a:bodyPr>
          <a:lstStyle/>
          <a:p>
            <a:pPr defTabSz="767796"/>
            <a:r>
              <a:rPr lang="en-US" sz="1050" dirty="0" smtClean="0">
                <a:solidFill>
                  <a:srgbClr val="99999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 need for downloading data onto excel from CRD is on high priority</a:t>
            </a:r>
            <a:endParaRPr lang="en-US" sz="1050" dirty="0">
              <a:solidFill>
                <a:srgbClr val="999999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4" name="Rectangle 56">
            <a:extLst>
              <a:ext uri="{FF2B5EF4-FFF2-40B4-BE49-F238E27FC236}">
                <a16:creationId xmlns:a16="http://schemas.microsoft.com/office/drawing/2014/main" xmlns="" id="{00CA3C41-C00D-DF4F-BEE4-03A8667BB5B0}"/>
              </a:ext>
            </a:extLst>
          </p:cNvPr>
          <p:cNvSpPr/>
          <p:nvPr/>
        </p:nvSpPr>
        <p:spPr>
          <a:xfrm>
            <a:off x="7516075" y="2033699"/>
            <a:ext cx="1016365" cy="962101"/>
          </a:xfrm>
          <a:prstGeom prst="rect">
            <a:avLst/>
          </a:prstGeom>
        </p:spPr>
        <p:txBody>
          <a:bodyPr wrap="square" lIns="38398" tIns="19198" rIns="38398" bIns="19198">
            <a:spAutoFit/>
          </a:bodyPr>
          <a:lstStyle/>
          <a:p>
            <a:pPr defTabSz="767796"/>
            <a:r>
              <a:rPr lang="en-US" sz="1200" dirty="0">
                <a:solidFill>
                  <a:srgbClr val="99999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11615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a libre 283">
            <a:extLst>
              <a:ext uri="{FF2B5EF4-FFF2-40B4-BE49-F238E27FC236}">
                <a16:creationId xmlns:a16="http://schemas.microsoft.com/office/drawing/2014/main" xmlns="" id="{074C995E-FC32-4E48-8802-09E69F4B6FCE}"/>
              </a:ext>
            </a:extLst>
          </p:cNvPr>
          <p:cNvSpPr/>
          <p:nvPr/>
        </p:nvSpPr>
        <p:spPr>
          <a:xfrm>
            <a:off x="2678323" y="2441504"/>
            <a:ext cx="1608599" cy="714327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accent2"/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46" name="Forma libre 284">
            <a:extLst>
              <a:ext uri="{FF2B5EF4-FFF2-40B4-BE49-F238E27FC236}">
                <a16:creationId xmlns:a16="http://schemas.microsoft.com/office/drawing/2014/main" xmlns="" id="{BEC042D6-8064-2349-A161-2A6B9B3BB130}"/>
              </a:ext>
            </a:extLst>
          </p:cNvPr>
          <p:cNvSpPr/>
          <p:nvPr/>
        </p:nvSpPr>
        <p:spPr>
          <a:xfrm>
            <a:off x="4114966" y="2441504"/>
            <a:ext cx="1608599" cy="714327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1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1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accent3"/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47" name="Forma libre 285">
            <a:extLst>
              <a:ext uri="{FF2B5EF4-FFF2-40B4-BE49-F238E27FC236}">
                <a16:creationId xmlns:a16="http://schemas.microsoft.com/office/drawing/2014/main" xmlns="" id="{E5FF9202-308E-2E46-B8DC-0238AD75F6F0}"/>
              </a:ext>
            </a:extLst>
          </p:cNvPr>
          <p:cNvSpPr/>
          <p:nvPr/>
        </p:nvSpPr>
        <p:spPr>
          <a:xfrm>
            <a:off x="5551614" y="2441504"/>
            <a:ext cx="1608599" cy="714327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accent4"/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48" name="Forma libre 286">
            <a:extLst>
              <a:ext uri="{FF2B5EF4-FFF2-40B4-BE49-F238E27FC236}">
                <a16:creationId xmlns:a16="http://schemas.microsoft.com/office/drawing/2014/main" xmlns="" id="{422714B6-5DC2-BD41-9FBA-49F644E6E4FB}"/>
              </a:ext>
            </a:extLst>
          </p:cNvPr>
          <p:cNvSpPr/>
          <p:nvPr/>
        </p:nvSpPr>
        <p:spPr>
          <a:xfrm>
            <a:off x="6988263" y="2441504"/>
            <a:ext cx="1608599" cy="714327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accent5"/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49" name="Forma libre 287">
            <a:extLst>
              <a:ext uri="{FF2B5EF4-FFF2-40B4-BE49-F238E27FC236}">
                <a16:creationId xmlns:a16="http://schemas.microsoft.com/office/drawing/2014/main" xmlns="" id="{E985DC8F-9C6D-624D-8C11-AF9E2AC167FE}"/>
              </a:ext>
            </a:extLst>
          </p:cNvPr>
          <p:cNvSpPr/>
          <p:nvPr/>
        </p:nvSpPr>
        <p:spPr>
          <a:xfrm>
            <a:off x="1244807" y="2441504"/>
            <a:ext cx="1608599" cy="714327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6 w 291633"/>
              <a:gd name="connsiteY2" fmla="*/ 46 h 129700"/>
              <a:gd name="connsiteX3" fmla="*/ 249048 w 291633"/>
              <a:gd name="connsiteY3" fmla="*/ 46 h 129700"/>
              <a:gd name="connsiteX4" fmla="*/ 292210 w 291633"/>
              <a:gd name="connsiteY4" fmla="*/ 64965 h 129700"/>
              <a:gd name="connsiteX5" fmla="*/ 249048 w 291633"/>
              <a:gd name="connsiteY5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6" y="46"/>
                </a:lnTo>
                <a:lnTo>
                  <a:pt x="249048" y="46"/>
                </a:lnTo>
                <a:lnTo>
                  <a:pt x="292210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accent1"/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50" name="Forma libre 288">
            <a:extLst>
              <a:ext uri="{FF2B5EF4-FFF2-40B4-BE49-F238E27FC236}">
                <a16:creationId xmlns:a16="http://schemas.microsoft.com/office/drawing/2014/main" xmlns="" id="{C4355DD4-650A-3041-A17D-303E9A2DFE4C}"/>
              </a:ext>
            </a:extLst>
          </p:cNvPr>
          <p:cNvSpPr/>
          <p:nvPr/>
        </p:nvSpPr>
        <p:spPr>
          <a:xfrm>
            <a:off x="566738" y="3266024"/>
            <a:ext cx="588410" cy="1314532"/>
          </a:xfrm>
          <a:custGeom>
            <a:avLst/>
            <a:gdLst>
              <a:gd name="connsiteX0" fmla="*/ 46 w 106676"/>
              <a:gd name="connsiteY0" fmla="*/ 46 h 238679"/>
              <a:gd name="connsiteX1" fmla="*/ 106669 w 106676"/>
              <a:gd name="connsiteY1" fmla="*/ 46 h 238679"/>
              <a:gd name="connsiteX2" fmla="*/ 106669 w 106676"/>
              <a:gd name="connsiteY2" fmla="*/ 239048 h 238679"/>
              <a:gd name="connsiteX3" fmla="*/ 46 w 106676"/>
              <a:gd name="connsiteY3" fmla="*/ 239048 h 2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76" h="238679">
                <a:moveTo>
                  <a:pt x="46" y="46"/>
                </a:moveTo>
                <a:lnTo>
                  <a:pt x="106669" y="46"/>
                </a:lnTo>
                <a:lnTo>
                  <a:pt x="106669" y="239048"/>
                </a:lnTo>
                <a:lnTo>
                  <a:pt x="46" y="239048"/>
                </a:lnTo>
                <a:close/>
              </a:path>
            </a:pathLst>
          </a:custGeom>
          <a:solidFill>
            <a:schemeClr val="tx2"/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 dirty="0">
              <a:solidFill>
                <a:srgbClr val="999999"/>
              </a:solidFill>
            </a:endParaRPr>
          </a:p>
        </p:txBody>
      </p:sp>
      <p:sp>
        <p:nvSpPr>
          <p:cNvPr id="51" name="Forma libre 289">
            <a:extLst>
              <a:ext uri="{FF2B5EF4-FFF2-40B4-BE49-F238E27FC236}">
                <a16:creationId xmlns:a16="http://schemas.microsoft.com/office/drawing/2014/main" xmlns="" id="{BA2F8E9D-8D2C-1141-BD36-227119A18128}"/>
              </a:ext>
            </a:extLst>
          </p:cNvPr>
          <p:cNvSpPr/>
          <p:nvPr/>
        </p:nvSpPr>
        <p:spPr>
          <a:xfrm>
            <a:off x="566738" y="4889242"/>
            <a:ext cx="588410" cy="1314532"/>
          </a:xfrm>
          <a:custGeom>
            <a:avLst/>
            <a:gdLst>
              <a:gd name="connsiteX0" fmla="*/ 46 w 106676"/>
              <a:gd name="connsiteY0" fmla="*/ 46 h 238679"/>
              <a:gd name="connsiteX1" fmla="*/ 106669 w 106676"/>
              <a:gd name="connsiteY1" fmla="*/ 46 h 238679"/>
              <a:gd name="connsiteX2" fmla="*/ 106669 w 106676"/>
              <a:gd name="connsiteY2" fmla="*/ 239048 h 238679"/>
              <a:gd name="connsiteX3" fmla="*/ 46 w 106676"/>
              <a:gd name="connsiteY3" fmla="*/ 239048 h 238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676" h="238679">
                <a:moveTo>
                  <a:pt x="46" y="46"/>
                </a:moveTo>
                <a:lnTo>
                  <a:pt x="106669" y="46"/>
                </a:lnTo>
                <a:lnTo>
                  <a:pt x="106669" y="239048"/>
                </a:lnTo>
                <a:lnTo>
                  <a:pt x="46" y="239048"/>
                </a:lnTo>
                <a:close/>
              </a:path>
            </a:pathLst>
          </a:custGeom>
          <a:solidFill>
            <a:schemeClr val="tx2"/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56" name="Forma libre 291">
            <a:extLst>
              <a:ext uri="{FF2B5EF4-FFF2-40B4-BE49-F238E27FC236}">
                <a16:creationId xmlns:a16="http://schemas.microsoft.com/office/drawing/2014/main" xmlns="" id="{7BA77070-3A5F-7D41-B1BD-37A341B652F3}"/>
              </a:ext>
            </a:extLst>
          </p:cNvPr>
          <p:cNvSpPr/>
          <p:nvPr/>
        </p:nvSpPr>
        <p:spPr>
          <a:xfrm>
            <a:off x="547139" y="4740268"/>
            <a:ext cx="7988029" cy="22860"/>
          </a:xfrm>
          <a:custGeom>
            <a:avLst/>
            <a:gdLst>
              <a:gd name="connsiteX0" fmla="*/ 371 w 1336143"/>
              <a:gd name="connsiteY0" fmla="*/ 371 h 0"/>
              <a:gd name="connsiteX1" fmla="*/ 1336077 w 1336143"/>
              <a:gd name="connsiteY1" fmla="*/ 37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6143">
                <a:moveTo>
                  <a:pt x="371" y="371"/>
                </a:moveTo>
                <a:lnTo>
                  <a:pt x="1336077" y="371"/>
                </a:lnTo>
              </a:path>
            </a:pathLst>
          </a:custGeom>
          <a:ln w="38100" cap="flat">
            <a:solidFill>
              <a:schemeClr val="bg1">
                <a:lumMod val="85000"/>
              </a:schemeClr>
            </a:solidFill>
            <a:custDash>
              <a:ds d="375750" sp="375750"/>
            </a:custDash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58" name="CuadroTexto 395">
            <a:extLst>
              <a:ext uri="{FF2B5EF4-FFF2-40B4-BE49-F238E27FC236}">
                <a16:creationId xmlns:a16="http://schemas.microsoft.com/office/drawing/2014/main" xmlns="" id="{2BE75DCE-941B-FB4F-A35A-D1D89AFAAC3D}"/>
              </a:ext>
            </a:extLst>
          </p:cNvPr>
          <p:cNvSpPr txBox="1"/>
          <p:nvPr/>
        </p:nvSpPr>
        <p:spPr>
          <a:xfrm>
            <a:off x="1359396" y="2641212"/>
            <a:ext cx="1283445" cy="238826"/>
          </a:xfrm>
          <a:prstGeom prst="rect">
            <a:avLst/>
          </a:prstGeom>
          <a:noFill/>
        </p:spPr>
        <p:txBody>
          <a:bodyPr wrap="square" lIns="38398" tIns="19198" rIns="38398" bIns="19198" rtlCol="0">
            <a:spAutoFit/>
          </a:bodyPr>
          <a:lstStyle/>
          <a:p>
            <a:pPr defTabSz="767796"/>
            <a:r>
              <a:rPr lang="en-US" sz="1300" dirty="0">
                <a:solidFill>
                  <a:srgbClr val="FFFFFF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Awareness</a:t>
            </a:r>
          </a:p>
        </p:txBody>
      </p:sp>
      <p:sp>
        <p:nvSpPr>
          <p:cNvPr id="59" name="CuadroTexto 395">
            <a:extLst>
              <a:ext uri="{FF2B5EF4-FFF2-40B4-BE49-F238E27FC236}">
                <a16:creationId xmlns:a16="http://schemas.microsoft.com/office/drawing/2014/main" xmlns="" id="{5E31D5B3-C8D6-6543-A025-DFE7D73A67B5}"/>
              </a:ext>
            </a:extLst>
          </p:cNvPr>
          <p:cNvSpPr txBox="1"/>
          <p:nvPr/>
        </p:nvSpPr>
        <p:spPr>
          <a:xfrm>
            <a:off x="3003476" y="2641212"/>
            <a:ext cx="1283445" cy="238826"/>
          </a:xfrm>
          <a:prstGeom prst="rect">
            <a:avLst/>
          </a:prstGeom>
          <a:noFill/>
        </p:spPr>
        <p:txBody>
          <a:bodyPr wrap="square" lIns="38398" tIns="19198" rIns="38398" bIns="19198" rtlCol="0">
            <a:spAutoFit/>
          </a:bodyPr>
          <a:lstStyle/>
          <a:p>
            <a:pPr defTabSz="767796"/>
            <a:r>
              <a:rPr lang="en-US" sz="1300" dirty="0">
                <a:solidFill>
                  <a:srgbClr val="FFFFFF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Preferences</a:t>
            </a:r>
          </a:p>
        </p:txBody>
      </p:sp>
      <p:sp>
        <p:nvSpPr>
          <p:cNvPr id="60" name="CuadroTexto 395">
            <a:extLst>
              <a:ext uri="{FF2B5EF4-FFF2-40B4-BE49-F238E27FC236}">
                <a16:creationId xmlns:a16="http://schemas.microsoft.com/office/drawing/2014/main" xmlns="" id="{312C1678-47F9-2443-9E60-982AD9CD8ABE}"/>
              </a:ext>
            </a:extLst>
          </p:cNvPr>
          <p:cNvSpPr txBox="1"/>
          <p:nvPr/>
        </p:nvSpPr>
        <p:spPr>
          <a:xfrm>
            <a:off x="4431896" y="2641212"/>
            <a:ext cx="1539161" cy="238826"/>
          </a:xfrm>
          <a:prstGeom prst="rect">
            <a:avLst/>
          </a:prstGeom>
          <a:noFill/>
        </p:spPr>
        <p:txBody>
          <a:bodyPr wrap="square" lIns="38398" tIns="19198" rIns="38398" bIns="19198" rtlCol="0">
            <a:spAutoFit/>
          </a:bodyPr>
          <a:lstStyle/>
          <a:p>
            <a:pPr defTabSz="767796"/>
            <a:r>
              <a:rPr lang="en-US" sz="1300" dirty="0">
                <a:solidFill>
                  <a:srgbClr val="FFFFFF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Considerations</a:t>
            </a:r>
          </a:p>
        </p:txBody>
      </p:sp>
      <p:sp>
        <p:nvSpPr>
          <p:cNvPr id="61" name="CuadroTexto 395">
            <a:extLst>
              <a:ext uri="{FF2B5EF4-FFF2-40B4-BE49-F238E27FC236}">
                <a16:creationId xmlns:a16="http://schemas.microsoft.com/office/drawing/2014/main" xmlns="" id="{EE4C47A5-03B8-DB49-A523-22CEB12BE180}"/>
              </a:ext>
            </a:extLst>
          </p:cNvPr>
          <p:cNvSpPr txBox="1"/>
          <p:nvPr/>
        </p:nvSpPr>
        <p:spPr>
          <a:xfrm>
            <a:off x="5851630" y="2641212"/>
            <a:ext cx="1200762" cy="238826"/>
          </a:xfrm>
          <a:prstGeom prst="rect">
            <a:avLst/>
          </a:prstGeom>
          <a:noFill/>
        </p:spPr>
        <p:txBody>
          <a:bodyPr wrap="square" lIns="38398" tIns="19198" rIns="38398" bIns="19198" rtlCol="0">
            <a:spAutoFit/>
          </a:bodyPr>
          <a:lstStyle/>
          <a:p>
            <a:pPr defTabSz="767796"/>
            <a:r>
              <a:rPr lang="en-US" sz="1300" dirty="0">
                <a:solidFill>
                  <a:srgbClr val="FFFFFF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Pre-Order</a:t>
            </a:r>
          </a:p>
        </p:txBody>
      </p:sp>
      <p:sp>
        <p:nvSpPr>
          <p:cNvPr id="62" name="CuadroTexto 395">
            <a:extLst>
              <a:ext uri="{FF2B5EF4-FFF2-40B4-BE49-F238E27FC236}">
                <a16:creationId xmlns:a16="http://schemas.microsoft.com/office/drawing/2014/main" xmlns="" id="{F5CEB3B6-B142-9141-9FDB-7E93BCE222E7}"/>
              </a:ext>
            </a:extLst>
          </p:cNvPr>
          <p:cNvSpPr txBox="1"/>
          <p:nvPr/>
        </p:nvSpPr>
        <p:spPr>
          <a:xfrm>
            <a:off x="7288278" y="2641212"/>
            <a:ext cx="946828" cy="238826"/>
          </a:xfrm>
          <a:prstGeom prst="rect">
            <a:avLst/>
          </a:prstGeom>
          <a:noFill/>
        </p:spPr>
        <p:txBody>
          <a:bodyPr wrap="square" lIns="38398" tIns="19198" rIns="38398" bIns="19198" rtlCol="0">
            <a:spAutoFit/>
          </a:bodyPr>
          <a:lstStyle/>
          <a:p>
            <a:pPr defTabSz="767796"/>
            <a:r>
              <a:rPr lang="en-US" sz="1300" dirty="0">
                <a:solidFill>
                  <a:srgbClr val="FFFFFF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Order</a:t>
            </a:r>
          </a:p>
        </p:txBody>
      </p:sp>
      <p:sp>
        <p:nvSpPr>
          <p:cNvPr id="63" name="CuadroTexto 395">
            <a:extLst>
              <a:ext uri="{FF2B5EF4-FFF2-40B4-BE49-F238E27FC236}">
                <a16:creationId xmlns:a16="http://schemas.microsoft.com/office/drawing/2014/main" xmlns="" id="{CA70FF42-38B2-6541-9581-A51F15E4B7E3}"/>
              </a:ext>
            </a:extLst>
          </p:cNvPr>
          <p:cNvSpPr txBox="1"/>
          <p:nvPr/>
        </p:nvSpPr>
        <p:spPr>
          <a:xfrm rot="16200000">
            <a:off x="5537" y="3795568"/>
            <a:ext cx="1710815" cy="238826"/>
          </a:xfrm>
          <a:prstGeom prst="rect">
            <a:avLst/>
          </a:prstGeom>
          <a:noFill/>
        </p:spPr>
        <p:txBody>
          <a:bodyPr wrap="square" lIns="38398" tIns="19198" rIns="38398" bIns="19198" rtlCol="0">
            <a:spAutoFit/>
          </a:bodyPr>
          <a:lstStyle/>
          <a:p>
            <a:pPr algn="ctr" defTabSz="767796"/>
            <a:r>
              <a:rPr lang="en-US" sz="1300" dirty="0">
                <a:solidFill>
                  <a:srgbClr val="FFFFFF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Approach</a:t>
            </a:r>
          </a:p>
        </p:txBody>
      </p:sp>
      <p:sp>
        <p:nvSpPr>
          <p:cNvPr id="85" name="CuadroTexto 395">
            <a:extLst>
              <a:ext uri="{FF2B5EF4-FFF2-40B4-BE49-F238E27FC236}">
                <a16:creationId xmlns:a16="http://schemas.microsoft.com/office/drawing/2014/main" xmlns="" id="{272BBD70-57B5-4C47-9117-1A7F64394C79}"/>
              </a:ext>
            </a:extLst>
          </p:cNvPr>
          <p:cNvSpPr txBox="1"/>
          <p:nvPr/>
        </p:nvSpPr>
        <p:spPr>
          <a:xfrm rot="16200000">
            <a:off x="5537" y="5427095"/>
            <a:ext cx="1710815" cy="238826"/>
          </a:xfrm>
          <a:prstGeom prst="rect">
            <a:avLst/>
          </a:prstGeom>
          <a:noFill/>
        </p:spPr>
        <p:txBody>
          <a:bodyPr wrap="square" lIns="38398" tIns="19198" rIns="38398" bIns="19198" rtlCol="0">
            <a:spAutoFit/>
          </a:bodyPr>
          <a:lstStyle/>
          <a:p>
            <a:pPr algn="ctr" defTabSz="767796"/>
            <a:r>
              <a:rPr lang="en-US" sz="1300" dirty="0">
                <a:solidFill>
                  <a:srgbClr val="FFFFFF"/>
                </a:solidFill>
                <a:latin typeface="Poppins Medium" pitchFamily="2" charset="77"/>
                <a:ea typeface="Lato Semibold" panose="020F0502020204030203" pitchFamily="34" charset="0"/>
                <a:cs typeface="Poppins Medium" pitchFamily="2" charset="77"/>
              </a:rPr>
              <a:t>Experience</a:t>
            </a:r>
          </a:p>
        </p:txBody>
      </p:sp>
      <p:sp>
        <p:nvSpPr>
          <p:cNvPr id="57" name="Forma libre 292">
            <a:extLst>
              <a:ext uri="{FF2B5EF4-FFF2-40B4-BE49-F238E27FC236}">
                <a16:creationId xmlns:a16="http://schemas.microsoft.com/office/drawing/2014/main" xmlns="" id="{4C3D769F-B7C4-C84C-988C-BBB3FDC05AC6}"/>
              </a:ext>
            </a:extLst>
          </p:cNvPr>
          <p:cNvSpPr/>
          <p:nvPr/>
        </p:nvSpPr>
        <p:spPr>
          <a:xfrm>
            <a:off x="8543343" y="4740616"/>
            <a:ext cx="12697" cy="4225"/>
          </a:xfrm>
          <a:custGeom>
            <a:avLst/>
            <a:gdLst>
              <a:gd name="connsiteX0" fmla="*/ 371 w 2302"/>
              <a:gd name="connsiteY0" fmla="*/ 371 h 0"/>
              <a:gd name="connsiteX1" fmla="*/ 2290 w 2302"/>
              <a:gd name="connsiteY1" fmla="*/ 37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2">
                <a:moveTo>
                  <a:pt x="371" y="371"/>
                </a:moveTo>
                <a:lnTo>
                  <a:pt x="2290" y="371"/>
                </a:lnTo>
              </a:path>
            </a:pathLst>
          </a:custGeom>
          <a:ln w="6137" cap="flat">
            <a:solidFill>
              <a:srgbClr val="BCBEC0"/>
            </a:solidFill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96" name="Forma libre 283">
            <a:extLst>
              <a:ext uri="{FF2B5EF4-FFF2-40B4-BE49-F238E27FC236}">
                <a16:creationId xmlns:a16="http://schemas.microsoft.com/office/drawing/2014/main" xmlns="" id="{1F188B46-D131-D64E-9A49-ACABD952F664}"/>
              </a:ext>
            </a:extLst>
          </p:cNvPr>
          <p:cNvSpPr/>
          <p:nvPr/>
        </p:nvSpPr>
        <p:spPr>
          <a:xfrm>
            <a:off x="2678323" y="3266024"/>
            <a:ext cx="1608599" cy="1314532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97" name="Forma libre 284">
            <a:extLst>
              <a:ext uri="{FF2B5EF4-FFF2-40B4-BE49-F238E27FC236}">
                <a16:creationId xmlns:a16="http://schemas.microsoft.com/office/drawing/2014/main" xmlns="" id="{1A9451C2-B35D-184F-80EE-E8537A3CEC3E}"/>
              </a:ext>
            </a:extLst>
          </p:cNvPr>
          <p:cNvSpPr/>
          <p:nvPr/>
        </p:nvSpPr>
        <p:spPr>
          <a:xfrm>
            <a:off x="4114966" y="3266024"/>
            <a:ext cx="1608599" cy="1314532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1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1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98" name="Forma libre 285">
            <a:extLst>
              <a:ext uri="{FF2B5EF4-FFF2-40B4-BE49-F238E27FC236}">
                <a16:creationId xmlns:a16="http://schemas.microsoft.com/office/drawing/2014/main" xmlns="" id="{9655FAB4-BE10-DF45-801F-B48659FADE05}"/>
              </a:ext>
            </a:extLst>
          </p:cNvPr>
          <p:cNvSpPr/>
          <p:nvPr/>
        </p:nvSpPr>
        <p:spPr>
          <a:xfrm>
            <a:off x="5551614" y="3266024"/>
            <a:ext cx="1608599" cy="1314532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99" name="Forma libre 286">
            <a:extLst>
              <a:ext uri="{FF2B5EF4-FFF2-40B4-BE49-F238E27FC236}">
                <a16:creationId xmlns:a16="http://schemas.microsoft.com/office/drawing/2014/main" xmlns="" id="{ADBDEFF8-4F12-4745-99C1-9CF05487AE02}"/>
              </a:ext>
            </a:extLst>
          </p:cNvPr>
          <p:cNvSpPr/>
          <p:nvPr/>
        </p:nvSpPr>
        <p:spPr>
          <a:xfrm>
            <a:off x="6988263" y="3266024"/>
            <a:ext cx="1608599" cy="1314532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100" name="Forma libre 287">
            <a:extLst>
              <a:ext uri="{FF2B5EF4-FFF2-40B4-BE49-F238E27FC236}">
                <a16:creationId xmlns:a16="http://schemas.microsoft.com/office/drawing/2014/main" xmlns="" id="{8D5B0BC3-CF50-C14E-B6A3-68F280A86D99}"/>
              </a:ext>
            </a:extLst>
          </p:cNvPr>
          <p:cNvSpPr/>
          <p:nvPr/>
        </p:nvSpPr>
        <p:spPr>
          <a:xfrm>
            <a:off x="1244807" y="3266024"/>
            <a:ext cx="1608599" cy="1314532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6 w 291633"/>
              <a:gd name="connsiteY2" fmla="*/ 46 h 129700"/>
              <a:gd name="connsiteX3" fmla="*/ 249048 w 291633"/>
              <a:gd name="connsiteY3" fmla="*/ 46 h 129700"/>
              <a:gd name="connsiteX4" fmla="*/ 292210 w 291633"/>
              <a:gd name="connsiteY4" fmla="*/ 64965 h 129700"/>
              <a:gd name="connsiteX5" fmla="*/ 249048 w 291633"/>
              <a:gd name="connsiteY5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6" y="46"/>
                </a:lnTo>
                <a:lnTo>
                  <a:pt x="249048" y="46"/>
                </a:lnTo>
                <a:lnTo>
                  <a:pt x="292210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107" name="Forma libre 292">
            <a:extLst>
              <a:ext uri="{FF2B5EF4-FFF2-40B4-BE49-F238E27FC236}">
                <a16:creationId xmlns:a16="http://schemas.microsoft.com/office/drawing/2014/main" xmlns="" id="{1329180C-A56B-9946-BF66-922FCD010566}"/>
              </a:ext>
            </a:extLst>
          </p:cNvPr>
          <p:cNvSpPr/>
          <p:nvPr/>
        </p:nvSpPr>
        <p:spPr>
          <a:xfrm>
            <a:off x="8543343" y="6363834"/>
            <a:ext cx="12697" cy="4225"/>
          </a:xfrm>
          <a:custGeom>
            <a:avLst/>
            <a:gdLst>
              <a:gd name="connsiteX0" fmla="*/ 371 w 2302"/>
              <a:gd name="connsiteY0" fmla="*/ 371 h 0"/>
              <a:gd name="connsiteX1" fmla="*/ 2290 w 2302"/>
              <a:gd name="connsiteY1" fmla="*/ 371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02">
                <a:moveTo>
                  <a:pt x="371" y="371"/>
                </a:moveTo>
                <a:lnTo>
                  <a:pt x="2290" y="371"/>
                </a:lnTo>
              </a:path>
            </a:pathLst>
          </a:custGeom>
          <a:ln w="6137" cap="flat">
            <a:solidFill>
              <a:srgbClr val="BCBEC0"/>
            </a:solidFill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108" name="Forma libre 283">
            <a:extLst>
              <a:ext uri="{FF2B5EF4-FFF2-40B4-BE49-F238E27FC236}">
                <a16:creationId xmlns:a16="http://schemas.microsoft.com/office/drawing/2014/main" xmlns="" id="{99615B01-993E-3F40-9DEB-2ECE07CBCF9A}"/>
              </a:ext>
            </a:extLst>
          </p:cNvPr>
          <p:cNvSpPr/>
          <p:nvPr/>
        </p:nvSpPr>
        <p:spPr>
          <a:xfrm>
            <a:off x="2678323" y="4889242"/>
            <a:ext cx="1608599" cy="1314532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109" name="Forma libre 284">
            <a:extLst>
              <a:ext uri="{FF2B5EF4-FFF2-40B4-BE49-F238E27FC236}">
                <a16:creationId xmlns:a16="http://schemas.microsoft.com/office/drawing/2014/main" xmlns="" id="{4BC72641-9EB6-5547-9856-A881FB528843}"/>
              </a:ext>
            </a:extLst>
          </p:cNvPr>
          <p:cNvSpPr/>
          <p:nvPr/>
        </p:nvSpPr>
        <p:spPr>
          <a:xfrm>
            <a:off x="4114966" y="4889242"/>
            <a:ext cx="1608599" cy="1314532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1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1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110" name="Forma libre 285">
            <a:extLst>
              <a:ext uri="{FF2B5EF4-FFF2-40B4-BE49-F238E27FC236}">
                <a16:creationId xmlns:a16="http://schemas.microsoft.com/office/drawing/2014/main" xmlns="" id="{A8997D4E-EBF6-184F-BC85-4B054CCB0C48}"/>
              </a:ext>
            </a:extLst>
          </p:cNvPr>
          <p:cNvSpPr/>
          <p:nvPr/>
        </p:nvSpPr>
        <p:spPr>
          <a:xfrm>
            <a:off x="5551614" y="4889242"/>
            <a:ext cx="1608599" cy="1314532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111" name="Forma libre 286">
            <a:extLst>
              <a:ext uri="{FF2B5EF4-FFF2-40B4-BE49-F238E27FC236}">
                <a16:creationId xmlns:a16="http://schemas.microsoft.com/office/drawing/2014/main" xmlns="" id="{E1E9121D-0797-9E45-8F30-30622B45115B}"/>
              </a:ext>
            </a:extLst>
          </p:cNvPr>
          <p:cNvSpPr/>
          <p:nvPr/>
        </p:nvSpPr>
        <p:spPr>
          <a:xfrm>
            <a:off x="6988263" y="4889242"/>
            <a:ext cx="1608599" cy="1314532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3200 w 291633"/>
              <a:gd name="connsiteY2" fmla="*/ 64965 h 129700"/>
              <a:gd name="connsiteX3" fmla="*/ 46 w 291633"/>
              <a:gd name="connsiteY3" fmla="*/ 46 h 129700"/>
              <a:gd name="connsiteX4" fmla="*/ 249048 w 291633"/>
              <a:gd name="connsiteY4" fmla="*/ 46 h 129700"/>
              <a:gd name="connsiteX5" fmla="*/ 292202 w 291633"/>
              <a:gd name="connsiteY5" fmla="*/ 64965 h 129700"/>
              <a:gd name="connsiteX6" fmla="*/ 249048 w 291633"/>
              <a:gd name="connsiteY6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3200" y="64965"/>
                </a:lnTo>
                <a:lnTo>
                  <a:pt x="46" y="46"/>
                </a:lnTo>
                <a:lnTo>
                  <a:pt x="249048" y="46"/>
                </a:lnTo>
                <a:lnTo>
                  <a:pt x="292202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112" name="Forma libre 287">
            <a:extLst>
              <a:ext uri="{FF2B5EF4-FFF2-40B4-BE49-F238E27FC236}">
                <a16:creationId xmlns:a16="http://schemas.microsoft.com/office/drawing/2014/main" xmlns="" id="{8D16C51A-5AE2-D54B-9EFA-B37E761F0CB9}"/>
              </a:ext>
            </a:extLst>
          </p:cNvPr>
          <p:cNvSpPr/>
          <p:nvPr/>
        </p:nvSpPr>
        <p:spPr>
          <a:xfrm>
            <a:off x="1244807" y="4889242"/>
            <a:ext cx="1608599" cy="1314532"/>
          </a:xfrm>
          <a:custGeom>
            <a:avLst/>
            <a:gdLst>
              <a:gd name="connsiteX0" fmla="*/ 249048 w 291633"/>
              <a:gd name="connsiteY0" fmla="*/ 129892 h 129700"/>
              <a:gd name="connsiteX1" fmla="*/ 46 w 291633"/>
              <a:gd name="connsiteY1" fmla="*/ 129892 h 129700"/>
              <a:gd name="connsiteX2" fmla="*/ 46 w 291633"/>
              <a:gd name="connsiteY2" fmla="*/ 46 h 129700"/>
              <a:gd name="connsiteX3" fmla="*/ 249048 w 291633"/>
              <a:gd name="connsiteY3" fmla="*/ 46 h 129700"/>
              <a:gd name="connsiteX4" fmla="*/ 292210 w 291633"/>
              <a:gd name="connsiteY4" fmla="*/ 64965 h 129700"/>
              <a:gd name="connsiteX5" fmla="*/ 249048 w 291633"/>
              <a:gd name="connsiteY5" fmla="*/ 129892 h 12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633" h="129700">
                <a:moveTo>
                  <a:pt x="249048" y="129892"/>
                </a:moveTo>
                <a:lnTo>
                  <a:pt x="46" y="129892"/>
                </a:lnTo>
                <a:lnTo>
                  <a:pt x="46" y="46"/>
                </a:lnTo>
                <a:lnTo>
                  <a:pt x="249048" y="46"/>
                </a:lnTo>
                <a:lnTo>
                  <a:pt x="292210" y="64965"/>
                </a:lnTo>
                <a:lnTo>
                  <a:pt x="249048" y="12989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767" cap="flat">
            <a:noFill/>
            <a:prstDash val="solid"/>
            <a:miter/>
          </a:ln>
        </p:spPr>
        <p:txBody>
          <a:bodyPr lIns="38398" tIns="19198" rIns="38398" bIns="19198" rtlCol="0" anchor="ctr"/>
          <a:lstStyle/>
          <a:p>
            <a:pPr defTabSz="767796"/>
            <a:endParaRPr lang="es-MX" sz="1500">
              <a:solidFill>
                <a:srgbClr val="999999"/>
              </a:solidFill>
            </a:endParaRPr>
          </a:p>
        </p:txBody>
      </p:sp>
      <p:sp>
        <p:nvSpPr>
          <p:cNvPr id="52" name="CuadroTexto 350">
            <a:extLst>
              <a:ext uri="{FF2B5EF4-FFF2-40B4-BE49-F238E27FC236}">
                <a16:creationId xmlns:a16="http://schemas.microsoft.com/office/drawing/2014/main" xmlns="" id="{AA201FEF-D7A2-D24A-B6E6-4AA498FB0A4E}"/>
              </a:ext>
            </a:extLst>
          </p:cNvPr>
          <p:cNvSpPr txBox="1"/>
          <p:nvPr/>
        </p:nvSpPr>
        <p:spPr>
          <a:xfrm>
            <a:off x="1324858" y="511096"/>
            <a:ext cx="6494367" cy="561991"/>
          </a:xfrm>
          <a:prstGeom prst="rect">
            <a:avLst/>
          </a:prstGeom>
          <a:noFill/>
        </p:spPr>
        <p:txBody>
          <a:bodyPr wrap="none" lIns="38398" tIns="19198" rIns="38398" bIns="19198" rtlCol="0">
            <a:spAutoFit/>
          </a:bodyPr>
          <a:lstStyle/>
          <a:p>
            <a:pPr algn="ctr" defTabSz="767796"/>
            <a:r>
              <a:rPr lang="en-US" sz="3400" b="1" dirty="0">
                <a:solidFill>
                  <a:srgbClr val="364556"/>
                </a:solidFill>
                <a:latin typeface="Poppins" pitchFamily="2" charset="77"/>
                <a:ea typeface="Lato Heavy" charset="0"/>
                <a:cs typeface="Poppins" pitchFamily="2" charset="77"/>
              </a:rPr>
              <a:t>Customer Journey Infographics</a:t>
            </a:r>
          </a:p>
        </p:txBody>
      </p:sp>
      <p:sp>
        <p:nvSpPr>
          <p:cNvPr id="53" name="CuadroTexto 351">
            <a:extLst>
              <a:ext uri="{FF2B5EF4-FFF2-40B4-BE49-F238E27FC236}">
                <a16:creationId xmlns:a16="http://schemas.microsoft.com/office/drawing/2014/main" xmlns="" id="{C9808B06-D888-5D4B-B09C-85FFAD197BE0}"/>
              </a:ext>
            </a:extLst>
          </p:cNvPr>
          <p:cNvSpPr txBox="1"/>
          <p:nvPr/>
        </p:nvSpPr>
        <p:spPr>
          <a:xfrm>
            <a:off x="1000876" y="1191656"/>
            <a:ext cx="7142248" cy="500436"/>
          </a:xfrm>
          <a:prstGeom prst="rect">
            <a:avLst/>
          </a:prstGeom>
          <a:noFill/>
        </p:spPr>
        <p:txBody>
          <a:bodyPr wrap="square" lIns="38398" tIns="19198" rIns="38398" bIns="19198" rtlCol="0">
            <a:spAutoFit/>
          </a:bodyPr>
          <a:lstStyle/>
          <a:p>
            <a:pPr algn="ctr" defTabSz="767796"/>
            <a:r>
              <a:rPr lang="en-US" sz="1500" dirty="0">
                <a:solidFill>
                  <a:srgbClr val="99999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Marketing is the study and management of exchange relationships. Marketing is the business process of creating relationships with and satisfying customers.</a:t>
            </a:r>
          </a:p>
        </p:txBody>
      </p:sp>
      <p:sp>
        <p:nvSpPr>
          <p:cNvPr id="54" name="Rectangle 56">
            <a:extLst>
              <a:ext uri="{FF2B5EF4-FFF2-40B4-BE49-F238E27FC236}">
                <a16:creationId xmlns:a16="http://schemas.microsoft.com/office/drawing/2014/main" xmlns="" id="{1D2D3259-F366-244B-AA8A-A532F604A38E}"/>
              </a:ext>
            </a:extLst>
          </p:cNvPr>
          <p:cNvSpPr/>
          <p:nvPr/>
        </p:nvSpPr>
        <p:spPr>
          <a:xfrm>
            <a:off x="1359396" y="3556810"/>
            <a:ext cx="1176647" cy="962109"/>
          </a:xfrm>
          <a:prstGeom prst="rect">
            <a:avLst/>
          </a:prstGeom>
        </p:spPr>
        <p:txBody>
          <a:bodyPr wrap="square" lIns="38398" tIns="19198" rIns="38398" bIns="19198">
            <a:spAutoFit/>
          </a:bodyPr>
          <a:lstStyle/>
          <a:p>
            <a:pPr defTabSz="767796"/>
            <a:r>
              <a:rPr lang="en-US" sz="1200" dirty="0">
                <a:solidFill>
                  <a:srgbClr val="99999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55" name="Rectangle 56">
            <a:extLst>
              <a:ext uri="{FF2B5EF4-FFF2-40B4-BE49-F238E27FC236}">
                <a16:creationId xmlns:a16="http://schemas.microsoft.com/office/drawing/2014/main" xmlns="" id="{AAD68F07-F262-1E4B-AA5B-14D095FA8148}"/>
              </a:ext>
            </a:extLst>
          </p:cNvPr>
          <p:cNvSpPr/>
          <p:nvPr/>
        </p:nvSpPr>
        <p:spPr>
          <a:xfrm>
            <a:off x="2967994" y="3556810"/>
            <a:ext cx="1176647" cy="962109"/>
          </a:xfrm>
          <a:prstGeom prst="rect">
            <a:avLst/>
          </a:prstGeom>
        </p:spPr>
        <p:txBody>
          <a:bodyPr wrap="square" lIns="38398" tIns="19198" rIns="38398" bIns="19198">
            <a:spAutoFit/>
          </a:bodyPr>
          <a:lstStyle/>
          <a:p>
            <a:pPr defTabSz="767796"/>
            <a:r>
              <a:rPr lang="en-US" sz="1200" dirty="0">
                <a:solidFill>
                  <a:srgbClr val="99999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4" name="Rectangle 56">
            <a:extLst>
              <a:ext uri="{FF2B5EF4-FFF2-40B4-BE49-F238E27FC236}">
                <a16:creationId xmlns:a16="http://schemas.microsoft.com/office/drawing/2014/main" xmlns="" id="{094E0AEC-454C-684B-A4FE-4BF85ED2C285}"/>
              </a:ext>
            </a:extLst>
          </p:cNvPr>
          <p:cNvSpPr/>
          <p:nvPr/>
        </p:nvSpPr>
        <p:spPr>
          <a:xfrm>
            <a:off x="4429201" y="3556810"/>
            <a:ext cx="1176647" cy="962109"/>
          </a:xfrm>
          <a:prstGeom prst="rect">
            <a:avLst/>
          </a:prstGeom>
        </p:spPr>
        <p:txBody>
          <a:bodyPr wrap="square" lIns="38398" tIns="19198" rIns="38398" bIns="19198">
            <a:spAutoFit/>
          </a:bodyPr>
          <a:lstStyle/>
          <a:p>
            <a:pPr defTabSz="767796"/>
            <a:r>
              <a:rPr lang="en-US" sz="1200" dirty="0">
                <a:solidFill>
                  <a:srgbClr val="99999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xmlns="" id="{FB7AA224-9004-1F4C-A4B3-ECE3DC0205FB}"/>
              </a:ext>
            </a:extLst>
          </p:cNvPr>
          <p:cNvSpPr/>
          <p:nvPr/>
        </p:nvSpPr>
        <p:spPr>
          <a:xfrm>
            <a:off x="5865845" y="3556810"/>
            <a:ext cx="1176647" cy="962109"/>
          </a:xfrm>
          <a:prstGeom prst="rect">
            <a:avLst/>
          </a:prstGeom>
        </p:spPr>
        <p:txBody>
          <a:bodyPr wrap="square" lIns="38398" tIns="19198" rIns="38398" bIns="19198">
            <a:spAutoFit/>
          </a:bodyPr>
          <a:lstStyle/>
          <a:p>
            <a:pPr defTabSz="767796"/>
            <a:r>
              <a:rPr lang="en-US" sz="1200" dirty="0">
                <a:solidFill>
                  <a:srgbClr val="99999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6" name="Rectangle 56">
            <a:extLst>
              <a:ext uri="{FF2B5EF4-FFF2-40B4-BE49-F238E27FC236}">
                <a16:creationId xmlns:a16="http://schemas.microsoft.com/office/drawing/2014/main" xmlns="" id="{DD0F5B9E-DFC4-514F-905D-A6A9F737B422}"/>
              </a:ext>
            </a:extLst>
          </p:cNvPr>
          <p:cNvSpPr/>
          <p:nvPr/>
        </p:nvSpPr>
        <p:spPr>
          <a:xfrm>
            <a:off x="7302494" y="3556810"/>
            <a:ext cx="1176647" cy="962109"/>
          </a:xfrm>
          <a:prstGeom prst="rect">
            <a:avLst/>
          </a:prstGeom>
        </p:spPr>
        <p:txBody>
          <a:bodyPr wrap="square" lIns="38398" tIns="19198" rIns="38398" bIns="19198">
            <a:spAutoFit/>
          </a:bodyPr>
          <a:lstStyle/>
          <a:p>
            <a:pPr defTabSz="767796"/>
            <a:r>
              <a:rPr lang="en-US" sz="1200" dirty="0">
                <a:solidFill>
                  <a:srgbClr val="99999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7" name="Rectangle 56">
            <a:extLst>
              <a:ext uri="{FF2B5EF4-FFF2-40B4-BE49-F238E27FC236}">
                <a16:creationId xmlns:a16="http://schemas.microsoft.com/office/drawing/2014/main" xmlns="" id="{EC9F6CE0-35A1-2346-AE1F-6CF77F0E1CFC}"/>
              </a:ext>
            </a:extLst>
          </p:cNvPr>
          <p:cNvSpPr/>
          <p:nvPr/>
        </p:nvSpPr>
        <p:spPr>
          <a:xfrm>
            <a:off x="1359396" y="5180029"/>
            <a:ext cx="1176647" cy="962109"/>
          </a:xfrm>
          <a:prstGeom prst="rect">
            <a:avLst/>
          </a:prstGeom>
        </p:spPr>
        <p:txBody>
          <a:bodyPr wrap="square" lIns="38398" tIns="19198" rIns="38398" bIns="19198">
            <a:spAutoFit/>
          </a:bodyPr>
          <a:lstStyle/>
          <a:p>
            <a:pPr defTabSz="767796"/>
            <a:r>
              <a:rPr lang="en-US" sz="1200" dirty="0">
                <a:solidFill>
                  <a:srgbClr val="99999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xmlns="" id="{836C40F3-E99C-BC4F-9542-63ECC0FF7BDF}"/>
              </a:ext>
            </a:extLst>
          </p:cNvPr>
          <p:cNvSpPr/>
          <p:nvPr/>
        </p:nvSpPr>
        <p:spPr>
          <a:xfrm>
            <a:off x="2967994" y="5180029"/>
            <a:ext cx="1176647" cy="962109"/>
          </a:xfrm>
          <a:prstGeom prst="rect">
            <a:avLst/>
          </a:prstGeom>
        </p:spPr>
        <p:txBody>
          <a:bodyPr wrap="square" lIns="38398" tIns="19198" rIns="38398" bIns="19198">
            <a:spAutoFit/>
          </a:bodyPr>
          <a:lstStyle/>
          <a:p>
            <a:pPr defTabSz="767796"/>
            <a:r>
              <a:rPr lang="en-US" sz="1200" dirty="0">
                <a:solidFill>
                  <a:srgbClr val="99999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69" name="Rectangle 56">
            <a:extLst>
              <a:ext uri="{FF2B5EF4-FFF2-40B4-BE49-F238E27FC236}">
                <a16:creationId xmlns:a16="http://schemas.microsoft.com/office/drawing/2014/main" xmlns="" id="{D32CA9CC-575B-294C-A9B5-CC712C4A92D3}"/>
              </a:ext>
            </a:extLst>
          </p:cNvPr>
          <p:cNvSpPr/>
          <p:nvPr/>
        </p:nvSpPr>
        <p:spPr>
          <a:xfrm>
            <a:off x="4429201" y="5180029"/>
            <a:ext cx="1176647" cy="962109"/>
          </a:xfrm>
          <a:prstGeom prst="rect">
            <a:avLst/>
          </a:prstGeom>
        </p:spPr>
        <p:txBody>
          <a:bodyPr wrap="square" lIns="38398" tIns="19198" rIns="38398" bIns="19198">
            <a:spAutoFit/>
          </a:bodyPr>
          <a:lstStyle/>
          <a:p>
            <a:pPr defTabSz="767796"/>
            <a:r>
              <a:rPr lang="en-US" sz="1200" dirty="0">
                <a:solidFill>
                  <a:srgbClr val="99999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0" name="Rectangle 56">
            <a:extLst>
              <a:ext uri="{FF2B5EF4-FFF2-40B4-BE49-F238E27FC236}">
                <a16:creationId xmlns:a16="http://schemas.microsoft.com/office/drawing/2014/main" xmlns="" id="{31F30243-62FF-3B4B-A63B-3694AB96A997}"/>
              </a:ext>
            </a:extLst>
          </p:cNvPr>
          <p:cNvSpPr/>
          <p:nvPr/>
        </p:nvSpPr>
        <p:spPr>
          <a:xfrm>
            <a:off x="5865845" y="5180029"/>
            <a:ext cx="1176647" cy="962109"/>
          </a:xfrm>
          <a:prstGeom prst="rect">
            <a:avLst/>
          </a:prstGeom>
        </p:spPr>
        <p:txBody>
          <a:bodyPr wrap="square" lIns="38398" tIns="19198" rIns="38398" bIns="19198">
            <a:spAutoFit/>
          </a:bodyPr>
          <a:lstStyle/>
          <a:p>
            <a:pPr defTabSz="767796"/>
            <a:r>
              <a:rPr lang="en-US" sz="1200" dirty="0">
                <a:solidFill>
                  <a:srgbClr val="99999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  <p:sp>
        <p:nvSpPr>
          <p:cNvPr id="71" name="Rectangle 56">
            <a:extLst>
              <a:ext uri="{FF2B5EF4-FFF2-40B4-BE49-F238E27FC236}">
                <a16:creationId xmlns:a16="http://schemas.microsoft.com/office/drawing/2014/main" xmlns="" id="{0C9F42C7-38F7-F54E-98AE-D9FC20FBC3E7}"/>
              </a:ext>
            </a:extLst>
          </p:cNvPr>
          <p:cNvSpPr/>
          <p:nvPr/>
        </p:nvSpPr>
        <p:spPr>
          <a:xfrm>
            <a:off x="7302494" y="5180029"/>
            <a:ext cx="1176647" cy="962109"/>
          </a:xfrm>
          <a:prstGeom prst="rect">
            <a:avLst/>
          </a:prstGeom>
        </p:spPr>
        <p:txBody>
          <a:bodyPr wrap="square" lIns="38398" tIns="19198" rIns="38398" bIns="19198">
            <a:spAutoFit/>
          </a:bodyPr>
          <a:lstStyle/>
          <a:p>
            <a:pPr defTabSz="767796"/>
            <a:r>
              <a:rPr lang="en-US" sz="1200" dirty="0">
                <a:solidFill>
                  <a:srgbClr val="999999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There are people who have a significant number.</a:t>
            </a:r>
          </a:p>
        </p:txBody>
      </p:sp>
    </p:spTree>
    <p:extLst>
      <p:ext uri="{BB962C8B-B14F-4D97-AF65-F5344CB8AC3E}">
        <p14:creationId xmlns:p14="http://schemas.microsoft.com/office/powerpoint/2010/main" val="71341536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20 charts">
      <a:dk1>
        <a:srgbClr val="999999"/>
      </a:dk1>
      <a:lt1>
        <a:srgbClr val="FFFFFF"/>
      </a:lt1>
      <a:dk2>
        <a:srgbClr val="364556"/>
      </a:dk2>
      <a:lt2>
        <a:srgbClr val="FFFFFF"/>
      </a:lt2>
      <a:accent1>
        <a:srgbClr val="3CDEE2"/>
      </a:accent1>
      <a:accent2>
        <a:srgbClr val="3EEC9C"/>
      </a:accent2>
      <a:accent3>
        <a:srgbClr val="FED613"/>
      </a:accent3>
      <a:accent4>
        <a:srgbClr val="FEB833"/>
      </a:accent4>
      <a:accent5>
        <a:srgbClr val="65B1F5"/>
      </a:accent5>
      <a:accent6>
        <a:srgbClr val="A1ADFD"/>
      </a:accent6>
      <a:hlink>
        <a:srgbClr val="525BF8"/>
      </a:hlink>
      <a:folHlink>
        <a:srgbClr val="FF396B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162</Words>
  <Application>Microsoft Office PowerPoint</Application>
  <PresentationFormat>On-screen Show (4:3)</PresentationFormat>
  <Paragraphs>30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1_Office Theme</vt:lpstr>
      <vt:lpstr>PowerPoint Presentation</vt:lpstr>
      <vt:lpstr>PowerPoint Presentation</vt:lpstr>
    </vt:vector>
  </TitlesOfParts>
  <Company>Hofstra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Agil</dc:creator>
  <cp:lastModifiedBy>Selva Agil</cp:lastModifiedBy>
  <cp:revision>2</cp:revision>
  <dcterms:created xsi:type="dcterms:W3CDTF">2023-01-25T06:42:47Z</dcterms:created>
  <dcterms:modified xsi:type="dcterms:W3CDTF">2023-01-25T06:53:19Z</dcterms:modified>
</cp:coreProperties>
</file>