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286C-D4A8-4D44-91F1-B805DBE8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8C61C-652A-4A91-ADEB-199775A70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F2BD-D007-403B-A05B-5F3909D9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3324-DC7C-46E7-94A2-62D4434A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1913-6E48-4E18-84C9-3A0800E0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073D-2F68-428A-9A8D-0EEEFAA4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4412C-255C-4041-A2C6-CE04C796E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A191E-E63C-4248-9110-687283BC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014F-DC52-47A4-A33A-7053D0A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4EB0-FDA3-4A89-B3B5-D1FE91C3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BE0C1-5589-448F-98CE-F74B1C0AE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31FE-4088-441C-9B78-A096717E0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A406-CEEB-4778-A95E-A40E7E0D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079D-128C-467C-A5E3-562EEA0B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AAEB-C25E-43FA-B1A2-9906EB43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3698-D2CB-49EC-9769-B0A71B2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3AA-A274-4D24-B861-34558E2E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6856-7674-4D11-BD29-1855FD6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2630-9160-4E56-A9E4-63CC7398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B6B2-AED7-4DCB-BD24-B545FA6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761-ED45-46B7-AE76-893E4EF4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B7EB-CB35-4116-93A7-FD776A76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C7B6-23CE-4774-A8F8-96798A4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BF9A-5A59-4C5A-98C9-2F275228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E873-FBA5-4689-8BB6-3863408C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39C5-A56A-452D-BB5F-06D56960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B5AF-7D03-48F7-83CF-05D1BE659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DE990-35F9-42FC-B06A-D09CD1B7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750F9-36B6-4579-8A52-B971F9A6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FF3F5-435F-400E-8FD9-90C64D3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FE20-C71F-4C9D-B3FC-631CFB7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469-75C1-4A89-B938-B9D00E0C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6108-8192-4926-99E4-CF99FCE0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382C0-BF5B-4FB2-AC85-EB5B8CD6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A8C00-33FC-4048-98D6-737078B0E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8E42-F76D-4097-A174-604A648C4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4BEA0-76FF-4573-98F6-83357887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2EB3F-E190-480B-A822-31D0ED36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CE7F3-F347-46B4-889C-40BD01F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B947-6889-43BC-B92F-DE7B2495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53FC7-CEDF-45E1-B188-1AF33D0F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EA760-16EE-43C6-8CB9-50EEC54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48B97-1B4F-40B7-878C-9AF0B47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1547B-E289-4CB7-8FAD-EF377996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A5648-8BF1-4EB0-A08B-60A7F44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F3E9-8564-4640-9BBE-4C586C9A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BEA-05F5-4E68-9C8E-FBB6FBA2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3B15-8FF6-42F9-A7EF-1BCD237D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610DA-F5D8-405F-8F7A-F1295F8B7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F276-4B28-4FB9-BE05-89A35D8A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CEAA-4BF4-4C01-BF0D-050F0F0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2A99-DBF0-4F19-AE22-7C0EAAEA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D5A8-C139-41A2-951A-1710BD7E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CD6EB-ED87-4CCA-8902-7F48F420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A369-4018-4AC3-A5D3-E174C43B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F11CD-39C3-48EF-B56F-5BFEB241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8E97D-441B-4769-913F-76AA130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8CB6-E9CB-4671-8165-48F0982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CC4E6-D887-4B93-9DDA-893FF3C9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0F78-2849-4385-8AC8-0F01B501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33F0-31C7-480B-B593-34697C42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462B-44A5-4F24-B5A7-6DF602A121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26BF-E57A-4E0D-8C8C-DE74CD20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29D7-0713-4C74-88D7-AD358790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60FF-2F84-4EC6-B9E6-E1486072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B83B6F-86C4-418E-AA91-7BC8A715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1" y="997353"/>
            <a:ext cx="2952750" cy="155257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E98C99-CC49-4905-A084-52920C59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50" y="997352"/>
            <a:ext cx="2952750" cy="155257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49EDD8D-B780-4280-AA1B-80F4ADC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27608"/>
              </p:ext>
            </p:extLst>
          </p:nvPr>
        </p:nvGraphicFramePr>
        <p:xfrm>
          <a:off x="400520" y="2954484"/>
          <a:ext cx="11501080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658">
                  <a:extLst>
                    <a:ext uri="{9D8B030D-6E8A-4147-A177-3AD203B41FA5}">
                      <a16:colId xmlns:a16="http://schemas.microsoft.com/office/drawing/2014/main" val="1047512877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val="3787458829"/>
                    </a:ext>
                  </a:extLst>
                </a:gridCol>
                <a:gridCol w="3067396">
                  <a:extLst>
                    <a:ext uri="{9D8B030D-6E8A-4147-A177-3AD203B41FA5}">
                      <a16:colId xmlns:a16="http://schemas.microsoft.com/office/drawing/2014/main" val="715906174"/>
                    </a:ext>
                  </a:extLst>
                </a:gridCol>
                <a:gridCol w="3954633">
                  <a:extLst>
                    <a:ext uri="{9D8B030D-6E8A-4147-A177-3AD203B41FA5}">
                      <a16:colId xmlns:a16="http://schemas.microsoft.com/office/drawing/2014/main" val="36187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Factor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Cloud </a:t>
                      </a:r>
                      <a:r>
                        <a:rPr lang="en-IN" sz="1600" dirty="0" err="1"/>
                        <a:t>Firestore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4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Scalability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Vertical scaling – expensive and needs constant monitoring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Horizontal Scaling – configuration for scaling as per needs. Data is distributed and needs code handling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Auto scaling up to 1 million concurrent reads with a 99.999% availability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Data model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Strictly enforced with updates to apps while changing DB schema. Need to manage threads in application to avoid crashes during CRUD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Tree structure that is agile. However large trees need indexing for app reads. Asynchronous programming needed through custom APIs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stored as documents with key value pairs. Complex, hierarchical data is easier to organize at scale. Asynchronous data read and write which are native to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ensure that it can perform on multiple devices concurrently.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Queries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Ability to support complex analytics and querying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performance of certain queries degrades as your data set grows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 are indexed by default: Query performance is proportional to the size of your result set, not entire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30689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F244A0-38D0-45C1-BC7E-8CBAAB7BF16B}"/>
              </a:ext>
            </a:extLst>
          </p:cNvPr>
          <p:cNvSpPr/>
          <p:nvPr/>
        </p:nvSpPr>
        <p:spPr>
          <a:xfrm>
            <a:off x="3674225" y="814647"/>
            <a:ext cx="4946073" cy="186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FDD76-7C44-4E2F-B2B2-E196398B25D1}"/>
              </a:ext>
            </a:extLst>
          </p:cNvPr>
          <p:cNvSpPr txBox="1"/>
          <p:nvPr/>
        </p:nvSpPr>
        <p:spPr>
          <a:xfrm>
            <a:off x="3807228" y="835428"/>
            <a:ext cx="4680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Architecture considerations: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u="sng" dirty="0">
                <a:solidFill>
                  <a:schemeClr val="bg1"/>
                </a:solidFill>
              </a:rPr>
              <a:t>Scalability</a:t>
            </a:r>
            <a:r>
              <a:rPr lang="en-IN" sz="1600" dirty="0">
                <a:solidFill>
                  <a:schemeClr val="bg1"/>
                </a:solidFill>
              </a:rPr>
              <a:t> for 10000 reads concurrently for a global implementation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chemeClr val="bg1"/>
                </a:solidFill>
              </a:rPr>
              <a:t>Agile data model </a:t>
            </a:r>
            <a:r>
              <a:rPr lang="en-US" sz="1600" dirty="0">
                <a:solidFill>
                  <a:schemeClr val="bg1"/>
                </a:solidFill>
              </a:rPr>
              <a:t>for enhancements and platform independence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Fast read and write more important than complex </a:t>
            </a:r>
            <a:r>
              <a:rPr lang="en-US" sz="1600" b="1" u="sng" dirty="0">
                <a:solidFill>
                  <a:schemeClr val="bg1"/>
                </a:solidFill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3815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201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Monissha Agil</dc:creator>
  <cp:lastModifiedBy>Monissha Agil</cp:lastModifiedBy>
  <cp:revision>3</cp:revision>
  <dcterms:created xsi:type="dcterms:W3CDTF">2021-08-01T05:55:15Z</dcterms:created>
  <dcterms:modified xsi:type="dcterms:W3CDTF">2021-08-01T15:55:57Z</dcterms:modified>
</cp:coreProperties>
</file>