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1" autoAdjust="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JBoss_Enterprise_Application_Platform/6.1/html/Administration_and_Configuration_Guide/Configuring_the_HornetQ_Servers_for_Replication.html" TargetMode="External"/><Relationship Id="rId2" Type="http://schemas.openxmlformats.org/officeDocument/2006/relationships/hyperlink" Target="http://blog.x-aeon.com/2013/04/10/a-quick-message-queue-benchmark-activemq-rabbitmq-hornetq-qpid-apoll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rabbitmq.com/ha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971800"/>
            <a:ext cx="45996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Case : 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“ Queue Design for Sequencing</a:t>
            </a:r>
          </a:p>
          <a:p>
            <a:r>
              <a:rPr lang="en-US" sz="2400" i="1" dirty="0" smtClean="0"/>
              <a:t>      - Considering Queue Downtime”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828800"/>
            <a:ext cx="5939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5983069"/>
            <a:ext cx="31406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by</a:t>
            </a:r>
          </a:p>
          <a:p>
            <a:endParaRPr lang="en-US" sz="1200" dirty="0" smtClean="0"/>
          </a:p>
          <a:p>
            <a:r>
              <a:rPr lang="en-US" sz="900" dirty="0" smtClean="0"/>
              <a:t>Ramaswamy, Prabhu – Architect, Technology Consulting Group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0"/>
            <a:ext cx="5785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Single Queue for all message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Rabbit MQ with Fail Over Cluster ( Master – Slave ) Hierarchy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HornetQ with Fail Over Cluster 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Multiple Queues with Store &amp; Process Mechanism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Multiple Queues , Halt &amp; Proceed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833735"/>
            <a:ext cx="283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Solution Probabilities</a:t>
            </a:r>
            <a:endParaRPr lang="en-US" sz="2400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733800"/>
          <a:ext cx="79248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/>
                <a:gridCol w="1156085"/>
                <a:gridCol w="1358515"/>
                <a:gridCol w="914400"/>
                <a:gridCol w="11430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Performance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Memory Efficiency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Reliability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 to Market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Configuration</a:t>
                      </a:r>
                      <a:endParaRPr lang="en-US" sz="11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 Consolidated</a:t>
                      </a:r>
                      <a:r>
                        <a:rPr lang="en-US" sz="1200" baseline="0" dirty="0" smtClean="0"/>
                        <a:t> Queue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Rabbit MQ Fail over Clusters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HornetQ with Fail over Clusters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Store &amp; Process Mechanism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Multiple Queue Halt &amp; Proceed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5292969"/>
            <a:ext cx="2238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1910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2" y="4191000"/>
            <a:ext cx="257578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57200" y="312420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Comparative Matrix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>
            <a:off x="533400" y="59436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58200" y="37338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1910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910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2" y="44958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4958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5292969"/>
            <a:ext cx="2238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292969"/>
            <a:ext cx="257578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222631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5673969"/>
            <a:ext cx="257578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5673969"/>
            <a:ext cx="257578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597769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673968"/>
            <a:ext cx="257578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572000"/>
            <a:ext cx="2238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4572000"/>
            <a:ext cx="2238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41910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4917831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8768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768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8768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8768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5334000"/>
            <a:ext cx="257578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5638799"/>
            <a:ext cx="257578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69191"/>
            <a:ext cx="714702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Approach #1  - Single Queue for All Message Category</a:t>
            </a:r>
          </a:p>
          <a:p>
            <a:endParaRPr lang="en-US" sz="1200" dirty="0" smtClean="0"/>
          </a:p>
          <a:p>
            <a:r>
              <a:rPr lang="en-US" sz="1200" dirty="0" smtClean="0"/>
              <a:t>Technology Pieces: JMS, Boss Hornet MQ</a:t>
            </a:r>
          </a:p>
          <a:p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ICE Layer will define separate queues for each message category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On Receiving messages all the queues will post their message in the queue configured in TTMS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TTMS Listener registered will be activated to process messages one by one from the queue.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Separate Error queue will be configured to store the incoming message upon exception</a:t>
            </a:r>
          </a:p>
          <a:p>
            <a:endParaRPr lang="en-US" sz="1200" dirty="0" smtClean="0"/>
          </a:p>
          <a:p>
            <a:r>
              <a:rPr lang="en-US" sz="1200" b="1" dirty="0" smtClean="0"/>
              <a:t>Pros: </a:t>
            </a:r>
          </a:p>
          <a:p>
            <a:r>
              <a:rPr lang="en-US" sz="1200" dirty="0" smtClean="0"/>
              <a:t>     </a:t>
            </a:r>
          </a:p>
          <a:p>
            <a:r>
              <a:rPr lang="en-US" sz="1200" dirty="0" smtClean="0"/>
              <a:t>Reliable, as no message will be processed in uneven order hence sequence will be </a:t>
            </a:r>
            <a:r>
              <a:rPr lang="en-US" sz="1200" dirty="0" smtClean="0"/>
              <a:t>maintained</a:t>
            </a:r>
          </a:p>
          <a:p>
            <a:r>
              <a:rPr lang="en-US" sz="1200" dirty="0" smtClean="0"/>
              <a:t>Message sequencing will be taken care automatically hence message posting will be in sequence</a:t>
            </a:r>
            <a:endParaRPr lang="en-US" sz="1200" dirty="0" smtClean="0"/>
          </a:p>
          <a:p>
            <a:r>
              <a:rPr lang="en-US" sz="1200" dirty="0" smtClean="0"/>
              <a:t>     </a:t>
            </a:r>
          </a:p>
          <a:p>
            <a:r>
              <a:rPr lang="en-US" sz="1200" b="1" dirty="0" smtClean="0"/>
              <a:t>Cons: </a:t>
            </a:r>
          </a:p>
          <a:p>
            <a:endParaRPr lang="en-US" sz="1200" dirty="0" smtClean="0"/>
          </a:p>
          <a:p>
            <a:r>
              <a:rPr lang="en-US" sz="1200" dirty="0" smtClean="0"/>
              <a:t> Processing will be delayed a bit hence the queue length will be more hence everything is pumped in one queue</a:t>
            </a:r>
          </a:p>
          <a:p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701457"/>
            <a:ext cx="728212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Approach #2 – Rabbit MQ with Fail Over Cluster ( Master – Slave ) Hierarchy</a:t>
            </a:r>
          </a:p>
          <a:p>
            <a:endParaRPr lang="en-US" sz="1200" dirty="0" smtClean="0"/>
          </a:p>
          <a:p>
            <a:r>
              <a:rPr lang="en-US" sz="1200" dirty="0" smtClean="0"/>
              <a:t>Technology Pieces: Rabbit MQ, Erland</a:t>
            </a:r>
          </a:p>
          <a:p>
            <a:endParaRPr lang="en-US" sz="1200" dirty="0" smtClean="0"/>
          </a:p>
          <a:p>
            <a:r>
              <a:rPr lang="en-US" sz="1200" dirty="0" smtClean="0"/>
              <a:t>1. Separate queues will be configured in the ICE end to received the message from external system</a:t>
            </a:r>
          </a:p>
          <a:p>
            <a:r>
              <a:rPr lang="en-US" sz="1200" dirty="0" smtClean="0"/>
              <a:t>2. Jboss cluster nodes will be equipped with RabbitMQ &amp; Erlang</a:t>
            </a:r>
          </a:p>
          <a:p>
            <a:r>
              <a:rPr lang="en-US" sz="1200" dirty="0" smtClean="0"/>
              <a:t>3. TTMS Solution will connect with Rabbit MQ and associated listener will be activated to read &amp; process message</a:t>
            </a:r>
          </a:p>
          <a:p>
            <a:r>
              <a:rPr lang="en-US" sz="1200" dirty="0" smtClean="0"/>
              <a:t>4. Separate Error queue will be configured to store the incoming message upon exception</a:t>
            </a:r>
          </a:p>
          <a:p>
            <a:endParaRPr lang="en-US" sz="1200" dirty="0" smtClean="0"/>
          </a:p>
          <a:p>
            <a:r>
              <a:rPr lang="en-US" sz="1200" b="1" u="sng" dirty="0" smtClean="0"/>
              <a:t>Pros: </a:t>
            </a:r>
          </a:p>
          <a:p>
            <a:endParaRPr lang="en-US" sz="1200" dirty="0" smtClean="0"/>
          </a:p>
          <a:p>
            <a:r>
              <a:rPr lang="en-US" sz="1200" dirty="0" smtClean="0"/>
              <a:t>Provide failover capability hence ensures high availability ( Messages will be replicated across fail over queues )</a:t>
            </a:r>
          </a:p>
          <a:p>
            <a:r>
              <a:rPr lang="en-US" sz="1200" dirty="0" smtClean="0"/>
              <a:t>Hence independent messages are processed separately it will ensure high performance</a:t>
            </a:r>
          </a:p>
          <a:p>
            <a:r>
              <a:rPr lang="en-US" sz="1200" dirty="0" smtClean="0"/>
              <a:t>Message usage will be distributed hence will avoid memory leaks at peak load scenarios.</a:t>
            </a:r>
          </a:p>
          <a:p>
            <a:r>
              <a:rPr lang="en-US" sz="1200" dirty="0" smtClean="0"/>
              <a:t>Rabbit MQ is implemented based on the ideology of AMQP message distribution </a:t>
            </a:r>
            <a:r>
              <a:rPr lang="en-US" sz="1200" dirty="0" smtClean="0"/>
              <a:t>centre</a:t>
            </a:r>
          </a:p>
          <a:p>
            <a:r>
              <a:rPr lang="en-US" sz="1200" dirty="0" smtClean="0"/>
              <a:t>No Sequencing will be required hence there wont be any downtime.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="1" u="sng" dirty="0" smtClean="0"/>
              <a:t>Cons: </a:t>
            </a:r>
          </a:p>
          <a:p>
            <a:endParaRPr lang="en-US" sz="1200" dirty="0" smtClean="0"/>
          </a:p>
          <a:p>
            <a:r>
              <a:rPr lang="en-US" sz="1200" dirty="0" smtClean="0"/>
              <a:t>May see additional permission requirements to install required software in cluster nodes.</a:t>
            </a:r>
          </a:p>
          <a:p>
            <a:r>
              <a:rPr lang="en-US" sz="1200" dirty="0" smtClean="0"/>
              <a:t>Implementation is little difficult comparing other scenarios</a:t>
            </a:r>
          </a:p>
          <a:p>
            <a:r>
              <a:rPr lang="en-US" sz="1200" dirty="0" smtClean="0"/>
              <a:t>Re-configuration may be needed when configuring cluster nodes with direct IP addresses</a:t>
            </a:r>
          </a:p>
          <a:p>
            <a:endParaRPr lang="en-US" sz="1200" dirty="0" smtClean="0"/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152400" y="762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04800" y="701457"/>
            <a:ext cx="73165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Approach #3 – HornetQ with Fail Over Cluster</a:t>
            </a:r>
          </a:p>
          <a:p>
            <a:endParaRPr lang="en-US" sz="1200" dirty="0" smtClean="0"/>
          </a:p>
          <a:p>
            <a:r>
              <a:rPr lang="en-US" sz="1200" dirty="0" smtClean="0"/>
              <a:t>Technology Pieces: JMS, Boss Hornet MQ</a:t>
            </a:r>
          </a:p>
          <a:p>
            <a:endParaRPr lang="en-US" sz="1200" dirty="0" smtClean="0"/>
          </a:p>
          <a:p>
            <a:r>
              <a:rPr lang="en-US" sz="1200" dirty="0" smtClean="0"/>
              <a:t>1. Separate queues will be configured in the ICE end to received the message from external system</a:t>
            </a:r>
          </a:p>
          <a:p>
            <a:r>
              <a:rPr lang="en-US" sz="1200" dirty="0" smtClean="0"/>
              <a:t>2. Jboss cluster nodes will be configured with Failover queues on HornetQ</a:t>
            </a:r>
          </a:p>
          <a:p>
            <a:r>
              <a:rPr lang="en-US" sz="1200" dirty="0" smtClean="0"/>
              <a:t>3. TTMS Solution will connect with Hornet MQ and associated listener will be activated to read &amp; process message</a:t>
            </a:r>
          </a:p>
          <a:p>
            <a:r>
              <a:rPr lang="en-US" sz="1200" dirty="0" smtClean="0"/>
              <a:t>4. Separate Error queue will be configured to store the incoming message upon exception</a:t>
            </a:r>
          </a:p>
          <a:p>
            <a:endParaRPr lang="en-US" sz="1200" dirty="0" smtClean="0"/>
          </a:p>
          <a:p>
            <a:r>
              <a:rPr lang="en-US" sz="1200" b="1" u="sng" dirty="0" smtClean="0"/>
              <a:t>Pros: </a:t>
            </a:r>
          </a:p>
          <a:p>
            <a:endParaRPr lang="en-US" sz="1200" dirty="0" smtClean="0"/>
          </a:p>
          <a:p>
            <a:r>
              <a:rPr lang="en-US" sz="1200" dirty="0" smtClean="0"/>
              <a:t>Provide failover capability hence ensures high availability ( Messages will be replicated across fail over queues )</a:t>
            </a:r>
          </a:p>
          <a:p>
            <a:r>
              <a:rPr lang="en-US" sz="1200" dirty="0" smtClean="0"/>
              <a:t>Hence independent messages are processed separately it will ensure high performance</a:t>
            </a:r>
          </a:p>
          <a:p>
            <a:r>
              <a:rPr lang="en-US" sz="1200" dirty="0" smtClean="0"/>
              <a:t>Message usage will be distributed hence will avoid memory leaks at peak load scenarios.</a:t>
            </a:r>
          </a:p>
          <a:p>
            <a:r>
              <a:rPr lang="en-US" sz="1200" dirty="0" smtClean="0"/>
              <a:t>Configuration is easier hence HornetQ is the jBOSS native </a:t>
            </a:r>
            <a:r>
              <a:rPr lang="en-US" sz="1200" dirty="0" smtClean="0"/>
              <a:t>implementation</a:t>
            </a:r>
          </a:p>
          <a:p>
            <a:r>
              <a:rPr lang="en-US" sz="1200" dirty="0" smtClean="0"/>
              <a:t>No Sequencing will be required hence there wont be any downtime.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b="1" u="sng" dirty="0" smtClean="0"/>
              <a:t>Cons: </a:t>
            </a:r>
          </a:p>
          <a:p>
            <a:endParaRPr lang="en-US" sz="1200" dirty="0" smtClean="0"/>
          </a:p>
          <a:p>
            <a:r>
              <a:rPr lang="en-US" sz="1200" dirty="0" smtClean="0"/>
              <a:t>May see additional permission requirements to install required software in cluster nodes.</a:t>
            </a:r>
          </a:p>
          <a:p>
            <a:r>
              <a:rPr lang="en-US" sz="1200" dirty="0" smtClean="0"/>
              <a:t>Implementation is little difficult comparing other scenarios</a:t>
            </a:r>
          </a:p>
          <a:p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304800" y="701457"/>
            <a:ext cx="76029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Approach #4 – Multiple Queues with Store &amp; Process Mechanism</a:t>
            </a:r>
          </a:p>
          <a:p>
            <a:endParaRPr lang="en-US" sz="1200" dirty="0" smtClean="0"/>
          </a:p>
          <a:p>
            <a:r>
              <a:rPr lang="en-US" sz="1200" dirty="0" smtClean="0"/>
              <a:t>Technology Pieces: HornetQ, DB2 Neon Drivers, Redwood Schedulers, Java Middleware</a:t>
            </a:r>
          </a:p>
          <a:p>
            <a:endParaRPr lang="en-US" sz="1200" dirty="0" smtClean="0"/>
          </a:p>
          <a:p>
            <a:r>
              <a:rPr lang="en-US" sz="1200" dirty="0" smtClean="0"/>
              <a:t>1. Separate queues will be configured in the ICE end to received the message from external system</a:t>
            </a:r>
          </a:p>
          <a:p>
            <a:r>
              <a:rPr lang="en-US" sz="1200" dirty="0" smtClean="0"/>
              <a:t>2. Jboss cluster nodes configured with Queue Listener will store the messages to the DB as they receive</a:t>
            </a:r>
          </a:p>
          <a:p>
            <a:r>
              <a:rPr lang="en-US" sz="1200" dirty="0" smtClean="0"/>
              <a:t>3. Frequent batch will be executed to qualify the record to process based on the availability of its parent message</a:t>
            </a:r>
          </a:p>
          <a:p>
            <a:r>
              <a:rPr lang="en-US" sz="1200" dirty="0" smtClean="0"/>
              <a:t>4. Back end trigger will be executed to fetch &amp; store the message to the appropriate tables.</a:t>
            </a:r>
          </a:p>
          <a:p>
            <a:r>
              <a:rPr lang="en-US" sz="1200" dirty="0" smtClean="0"/>
              <a:t>5. Separate Error queue will be configured to store the incoming message upon exception</a:t>
            </a:r>
          </a:p>
          <a:p>
            <a:endParaRPr lang="en-US" sz="1200" dirty="0" smtClean="0"/>
          </a:p>
          <a:p>
            <a:r>
              <a:rPr lang="en-US" sz="1200" b="1" u="sng" dirty="0" smtClean="0"/>
              <a:t>Pros: </a:t>
            </a:r>
          </a:p>
          <a:p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No specific configurations are required and the solution is simple &amp; straightforward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Reliable Solution hence build on top of regular frameworks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Process could take records from the backend for processing through triggers and update the appropriate </a:t>
            </a:r>
            <a:r>
              <a:rPr lang="en-US" sz="1200" dirty="0" smtClean="0"/>
              <a:t>tables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/>
              <a:t>Sequencing will be maintained through logical order of records in database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="1" u="sng" dirty="0" smtClean="0"/>
              <a:t>Cons: </a:t>
            </a:r>
          </a:p>
          <a:p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Won’t provide appreciatable level performance hence multiple processing cycles are involved to validate the message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Latency will be there hence messages won’t be processed as early as they arrived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Complex logic is involved in setting up the record status before and after processing finally</a:t>
            </a:r>
          </a:p>
          <a:p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304800" y="701457"/>
            <a:ext cx="753514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Approach #5 – Multiple Queues, Halt &amp; Proceed ( All or None )</a:t>
            </a:r>
          </a:p>
          <a:p>
            <a:endParaRPr lang="en-US" sz="1200" dirty="0" smtClean="0"/>
          </a:p>
          <a:p>
            <a:r>
              <a:rPr lang="en-US" sz="1200" dirty="0" smtClean="0"/>
              <a:t>Technology Pieces: HornetQ, jBOSS CLI</a:t>
            </a:r>
          </a:p>
          <a:p>
            <a:endParaRPr lang="en-US" sz="1200" dirty="0" smtClean="0"/>
          </a:p>
          <a:p>
            <a:r>
              <a:rPr lang="en-US" sz="1200" dirty="0" smtClean="0"/>
              <a:t>1. Separate queues will be configured in the ICE end to received the message from external system</a:t>
            </a:r>
          </a:p>
          <a:p>
            <a:r>
              <a:rPr lang="en-US" sz="1200" dirty="0" smtClean="0"/>
              <a:t>2. Jboss cluster nodes will be configured with the listener to process the messages</a:t>
            </a:r>
          </a:p>
          <a:p>
            <a:r>
              <a:rPr lang="en-US" sz="1200" dirty="0" smtClean="0"/>
              <a:t>3. Scheduled batch process will be written to poll the status of queue using CLI Interface</a:t>
            </a:r>
          </a:p>
          <a:p>
            <a:r>
              <a:rPr lang="en-US" sz="1200" dirty="0" smtClean="0"/>
              <a:t>4. If any one queue is down then the listener will be put in halt and will be activated once queue(s) are up</a:t>
            </a:r>
          </a:p>
          <a:p>
            <a:r>
              <a:rPr lang="en-US" sz="1200" dirty="0" smtClean="0"/>
              <a:t>5. Separate Error queue will be configured to store the incoming message upon exception</a:t>
            </a:r>
          </a:p>
          <a:p>
            <a:endParaRPr lang="en-US" sz="1200" b="1" dirty="0" smtClean="0"/>
          </a:p>
          <a:p>
            <a:endParaRPr lang="en-US" sz="1200" dirty="0" smtClean="0"/>
          </a:p>
          <a:p>
            <a:r>
              <a:rPr lang="en-US" sz="1200" b="1" u="sng" dirty="0" smtClean="0"/>
              <a:t>Pros: </a:t>
            </a:r>
          </a:p>
          <a:p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Ensures near real time availability of queues with minimal data </a:t>
            </a:r>
            <a:r>
              <a:rPr lang="en-US" sz="1200" dirty="0" smtClean="0"/>
              <a:t>errors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/>
              <a:t>No need to sequencing hence failure of one queue will halt others as well to prevent to listen improper messages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="1" u="sng" dirty="0" smtClean="0"/>
              <a:t>Cons: </a:t>
            </a:r>
          </a:p>
          <a:p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Hence it puts other queues as well as on hold, it may introduce heavy volume to the process once everything is up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Monitoring interval of the batch may introduce stale messages in the database</a:t>
            </a:r>
          </a:p>
          <a:p>
            <a:endParaRPr lang="en-US" sz="1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417874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Reference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http://blog.x-aeon.com/2013/04/10/a-quick-message-queue-benchmark-activemq-rabbitmq-hornetq-qpid-apollo/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https://access.redhat.com/documentation/en-US/JBoss_Enterprise_Application_Platform/6.1/html/Administration_and_Configuration_Guide/Configuring_the_HornetQ_Servers_for_Replication.html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https://www.rabbitmq.com/ha.html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24470"/>
            <a:ext cx="25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Final Recommendation(s)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04800" y="6400800"/>
            <a:ext cx="5269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 smtClean="0"/>
              <a:t>Contents Consolidated &amp; Rendered by Ramaswamy, Prabhu – Technology Consulting Group</a:t>
            </a:r>
            <a:endParaRPr lang="en-US" sz="105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219200"/>
          <a:ext cx="7543800" cy="181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32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Solution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Encouraging factors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Hornet Q with</a:t>
                      </a:r>
                      <a:r>
                        <a:rPr lang="en-US" sz="1100" baseline="0" dirty="0" smtClean="0"/>
                        <a:t> Failover Cluster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 Reliable hence it is the native jboss implementation</a:t>
                      </a:r>
                      <a:endParaRPr lang="en-US" sz="11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 Will match nearer availability expectations as of Rabbit MQ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 Ensures higher degree of performance due to multiple queues/listeners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Single Consolidated</a:t>
                      </a:r>
                      <a:r>
                        <a:rPr lang="en-US" sz="1100" baseline="0" dirty="0" smtClean="0"/>
                        <a:t> Queue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  Simple Solution</a:t>
                      </a:r>
                      <a:r>
                        <a:rPr lang="en-US" sz="1100" baseline="0" dirty="0" smtClean="0"/>
                        <a:t> with less time to market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 Easy Configuration and could leverage server’s JMS capability 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Rabbit MQ with Master</a:t>
                      </a:r>
                      <a:r>
                        <a:rPr lang="en-US" sz="1100" baseline="0" dirty="0" smtClean="0"/>
                        <a:t> Slave Dependency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  Proven Framework to handle high volume message</a:t>
                      </a:r>
                      <a:r>
                        <a:rPr lang="en-US" sz="1100" baseline="0" dirty="0" smtClean="0"/>
                        <a:t> load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Ensures higher degree of performance due to multiple queues/listeners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Discussions …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321</TotalTime>
  <Words>1126</Words>
  <Application>Microsoft Office PowerPoint</Application>
  <PresentationFormat>On-screen Show (4:3)</PresentationFormat>
  <Paragraphs>157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Ramaswamy, Prabhu (Cognizant)</dc:creator>
  <cp:lastModifiedBy>376425</cp:lastModifiedBy>
  <cp:revision>141</cp:revision>
  <dcterms:created xsi:type="dcterms:W3CDTF">2006-08-16T00:00:00Z</dcterms:created>
  <dcterms:modified xsi:type="dcterms:W3CDTF">2015-07-22T12:26:09Z</dcterms:modified>
</cp:coreProperties>
</file>