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9" r:id="rId4"/>
    <p:sldId id="267" r:id="rId5"/>
    <p:sldId id="300" r:id="rId6"/>
    <p:sldId id="259" r:id="rId7"/>
    <p:sldId id="276" r:id="rId8"/>
    <p:sldId id="292" r:id="rId9"/>
    <p:sldId id="293" r:id="rId10"/>
    <p:sldId id="294" r:id="rId11"/>
    <p:sldId id="272" r:id="rId12"/>
    <p:sldId id="280" r:id="rId13"/>
    <p:sldId id="273" r:id="rId14"/>
    <p:sldId id="269" r:id="rId15"/>
    <p:sldId id="274" r:id="rId16"/>
    <p:sldId id="268" r:id="rId17"/>
    <p:sldId id="271" r:id="rId18"/>
    <p:sldId id="262" r:id="rId19"/>
    <p:sldId id="278" r:id="rId20"/>
    <p:sldId id="279" r:id="rId21"/>
    <p:sldId id="263" r:id="rId22"/>
    <p:sldId id="264" r:id="rId23"/>
    <p:sldId id="281" r:id="rId24"/>
    <p:sldId id="282" r:id="rId25"/>
    <p:sldId id="283" r:id="rId26"/>
    <p:sldId id="286" r:id="rId27"/>
    <p:sldId id="289" r:id="rId28"/>
    <p:sldId id="277" r:id="rId29"/>
    <p:sldId id="298" r:id="rId30"/>
    <p:sldId id="288" r:id="rId31"/>
    <p:sldId id="290" r:id="rId32"/>
    <p:sldId id="266" r:id="rId33"/>
    <p:sldId id="291" r:id="rId34"/>
    <p:sldId id="297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B7A743-0528-4131-851D-631496FECE80}">
          <p14:sldIdLst>
            <p14:sldId id="256"/>
            <p14:sldId id="257"/>
            <p14:sldId id="299"/>
            <p14:sldId id="267"/>
            <p14:sldId id="300"/>
            <p14:sldId id="259"/>
            <p14:sldId id="276"/>
            <p14:sldId id="292"/>
            <p14:sldId id="293"/>
            <p14:sldId id="294"/>
            <p14:sldId id="272"/>
            <p14:sldId id="280"/>
            <p14:sldId id="273"/>
            <p14:sldId id="269"/>
            <p14:sldId id="274"/>
            <p14:sldId id="268"/>
            <p14:sldId id="271"/>
            <p14:sldId id="262"/>
            <p14:sldId id="278"/>
            <p14:sldId id="279"/>
            <p14:sldId id="263"/>
            <p14:sldId id="264"/>
            <p14:sldId id="281"/>
            <p14:sldId id="282"/>
            <p14:sldId id="283"/>
            <p14:sldId id="286"/>
            <p14:sldId id="289"/>
            <p14:sldId id="277"/>
            <p14:sldId id="298"/>
            <p14:sldId id="288"/>
            <p14:sldId id="290"/>
            <p14:sldId id="266"/>
            <p14:sldId id="291"/>
            <p14:sldId id="297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242424"/>
    <a:srgbClr val="E06C75"/>
    <a:srgbClr val="FF6600"/>
    <a:srgbClr val="CC0099"/>
    <a:srgbClr val="FF00FF"/>
    <a:srgbClr val="CFD5EA"/>
    <a:srgbClr val="E9EBF5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E4F09-DF93-428F-BA02-31EDD8B86A8C}" v="2042" dt="2020-11-08T14:17:24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arajithan Gnaneswaran" userId="154152893557b712" providerId="LiveId" clId="{215E4F09-DF93-428F-BA02-31EDD8B86A8C}"/>
    <pc:docChg chg="undo redo custSel mod addSld delSld modSld sldOrd addSection delSection modSection">
      <pc:chgData name="Abarajithan Gnaneswaran" userId="154152893557b712" providerId="LiveId" clId="{215E4F09-DF93-428F-BA02-31EDD8B86A8C}" dt="2020-11-10T07:05:26.532" v="27996" actId="20577"/>
      <pc:docMkLst>
        <pc:docMk/>
      </pc:docMkLst>
      <pc:sldChg chg="addSp delSp modSp mod setClrOvrMap">
        <pc:chgData name="Abarajithan Gnaneswaran" userId="154152893557b712" providerId="LiveId" clId="{215E4F09-DF93-428F-BA02-31EDD8B86A8C}" dt="2020-11-09T15:38:29.052" v="27106" actId="6549"/>
        <pc:sldMkLst>
          <pc:docMk/>
          <pc:sldMk cId="28458753" sldId="256"/>
        </pc:sldMkLst>
        <pc:spChg chg="mod ord">
          <ac:chgData name="Abarajithan Gnaneswaran" userId="154152893557b712" providerId="LiveId" clId="{215E4F09-DF93-428F-BA02-31EDD8B86A8C}" dt="2020-11-09T15:36:51.835" v="27099" actId="255"/>
          <ac:spMkLst>
            <pc:docMk/>
            <pc:sldMk cId="28458753" sldId="256"/>
            <ac:spMk id="2" creationId="{E74C1B9F-D8C7-487C-B556-12B178E5FEE1}"/>
          </ac:spMkLst>
        </pc:spChg>
        <pc:spChg chg="mod">
          <ac:chgData name="Abarajithan Gnaneswaran" userId="154152893557b712" providerId="LiveId" clId="{215E4F09-DF93-428F-BA02-31EDD8B86A8C}" dt="2020-11-09T15:36:44.254" v="27098" actId="20577"/>
          <ac:spMkLst>
            <pc:docMk/>
            <pc:sldMk cId="28458753" sldId="256"/>
            <ac:spMk id="3" creationId="{6016797F-9A63-4ED0-864C-18C8B4D0C31F}"/>
          </ac:spMkLst>
        </pc:spChg>
        <pc:spChg chg="add mod">
          <ac:chgData name="Abarajithan Gnaneswaran" userId="154152893557b712" providerId="LiveId" clId="{215E4F09-DF93-428F-BA02-31EDD8B86A8C}" dt="2020-11-08T18:22:55.953" v="23174" actId="14100"/>
          <ac:spMkLst>
            <pc:docMk/>
            <pc:sldMk cId="28458753" sldId="256"/>
            <ac:spMk id="4" creationId="{6C0C4CE7-9E11-48DC-B020-CAFA5124CF52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8458753" sldId="256"/>
            <ac:spMk id="5" creationId="{AA305B24-E6DC-47FB-BBA7-F29CD9274E33}"/>
          </ac:spMkLst>
        </pc:spChg>
        <pc:spChg chg="add mod">
          <ac:chgData name="Abarajithan Gnaneswaran" userId="154152893557b712" providerId="LiveId" clId="{215E4F09-DF93-428F-BA02-31EDD8B86A8C}" dt="2020-11-09T15:38:29.052" v="27106" actId="6549"/>
          <ac:spMkLst>
            <pc:docMk/>
            <pc:sldMk cId="28458753" sldId="256"/>
            <ac:spMk id="6" creationId="{30C3BF62-FEDA-418C-A1BC-0E07A60BDDF6}"/>
          </ac:spMkLst>
        </pc:spChg>
        <pc:spChg chg="add del mod">
          <ac:chgData name="Abarajithan Gnaneswaran" userId="154152893557b712" providerId="LiveId" clId="{215E4F09-DF93-428F-BA02-31EDD8B86A8C}" dt="2020-11-08T18:22:10.107" v="23165" actId="478"/>
          <ac:spMkLst>
            <pc:docMk/>
            <pc:sldMk cId="28458753" sldId="256"/>
            <ac:spMk id="7" creationId="{986A1147-5247-4B72-ADBC-2D5204264349}"/>
          </ac:spMkLst>
        </pc:spChg>
        <pc:spChg chg="add del mod">
          <ac:chgData name="Abarajithan Gnaneswaran" userId="154152893557b712" providerId="LiveId" clId="{215E4F09-DF93-428F-BA02-31EDD8B86A8C}" dt="2020-11-08T13:17:40.891" v="16523" actId="21"/>
          <ac:spMkLst>
            <pc:docMk/>
            <pc:sldMk cId="28458753" sldId="256"/>
            <ac:spMk id="10" creationId="{031998B1-537B-45EE-B76D-8DD1339C8308}"/>
          </ac:spMkLst>
        </pc:spChg>
        <pc:spChg chg="add mod">
          <ac:chgData name="Abarajithan Gnaneswaran" userId="154152893557b712" providerId="LiveId" clId="{215E4F09-DF93-428F-BA02-31EDD8B86A8C}" dt="2020-11-09T15:37:20.034" v="27100" actId="113"/>
          <ac:spMkLst>
            <pc:docMk/>
            <pc:sldMk cId="28458753" sldId="256"/>
            <ac:spMk id="16" creationId="{0ECD5FA0-66AF-4912-B2FA-BD42F8AD78ED}"/>
          </ac:spMkLst>
        </pc:spChg>
        <pc:spChg chg="add del">
          <ac:chgData name="Abarajithan Gnaneswaran" userId="154152893557b712" providerId="LiveId" clId="{215E4F09-DF93-428F-BA02-31EDD8B86A8C}" dt="2020-11-01T15:32:18.451" v="407" actId="26606"/>
          <ac:spMkLst>
            <pc:docMk/>
            <pc:sldMk cId="28458753" sldId="256"/>
            <ac:spMk id="34" creationId="{5A59F003-E00A-43F9-91DC-CC54E3B87466}"/>
          </ac:spMkLst>
        </pc:spChg>
        <pc:spChg chg="add del">
          <ac:chgData name="Abarajithan Gnaneswaran" userId="154152893557b712" providerId="LiveId" clId="{215E4F09-DF93-428F-BA02-31EDD8B86A8C}" dt="2020-11-01T15:32:18.451" v="407" actId="26606"/>
          <ac:spMkLst>
            <pc:docMk/>
            <pc:sldMk cId="28458753" sldId="256"/>
            <ac:spMk id="36" creationId="{D74A4382-E3AD-430A-9A1F-DFA3E0E77A7D}"/>
          </ac:spMkLst>
        </pc:spChg>
        <pc:spChg chg="add del">
          <ac:chgData name="Abarajithan Gnaneswaran" userId="154152893557b712" providerId="LiveId" clId="{215E4F09-DF93-428F-BA02-31EDD8B86A8C}" dt="2020-11-01T15:32:18.451" v="407" actId="26606"/>
          <ac:spMkLst>
            <pc:docMk/>
            <pc:sldMk cId="28458753" sldId="256"/>
            <ac:spMk id="38" creationId="{79F40191-0F44-4FD1-82CC-ACB507C14BE6}"/>
          </ac:spMkLst>
        </pc:spChg>
        <pc:spChg chg="add del">
          <ac:chgData name="Abarajithan Gnaneswaran" userId="154152893557b712" providerId="LiveId" clId="{215E4F09-DF93-428F-BA02-31EDD8B86A8C}" dt="2020-11-01T15:31:39.849" v="402" actId="26606"/>
          <ac:spMkLst>
            <pc:docMk/>
            <pc:sldMk cId="28458753" sldId="256"/>
            <ac:spMk id="43" creationId="{FFD48BC7-DC40-47DE-87EE-9F4B6ECB9ABB}"/>
          </ac:spMkLst>
        </pc:spChg>
        <pc:spChg chg="add del">
          <ac:chgData name="Abarajithan Gnaneswaran" userId="154152893557b712" providerId="LiveId" clId="{215E4F09-DF93-428F-BA02-31EDD8B86A8C}" dt="2020-11-01T15:31:39.849" v="402" actId="26606"/>
          <ac:spMkLst>
            <pc:docMk/>
            <pc:sldMk cId="28458753" sldId="256"/>
            <ac:spMk id="45" creationId="{E502BBC7-2C76-46F3-BC24-5985BC13DB88}"/>
          </ac:spMkLst>
        </pc:spChg>
        <pc:spChg chg="add del">
          <ac:chgData name="Abarajithan Gnaneswaran" userId="154152893557b712" providerId="LiveId" clId="{215E4F09-DF93-428F-BA02-31EDD8B86A8C}" dt="2020-11-01T15:31:39.849" v="402" actId="26606"/>
          <ac:spMkLst>
            <pc:docMk/>
            <pc:sldMk cId="28458753" sldId="256"/>
            <ac:spMk id="47" creationId="{C7F28D52-2A5F-4D23-81AE-7CB8B591C7AF}"/>
          </ac:spMkLst>
        </pc:spChg>
        <pc:spChg chg="add del">
          <ac:chgData name="Abarajithan Gnaneswaran" userId="154152893557b712" providerId="LiveId" clId="{215E4F09-DF93-428F-BA02-31EDD8B86A8C}" dt="2020-11-01T15:31:39.849" v="402" actId="26606"/>
          <ac:spMkLst>
            <pc:docMk/>
            <pc:sldMk cId="28458753" sldId="256"/>
            <ac:spMk id="49" creationId="{3629484E-3792-4B3D-89AD-7C8A1ED0E0D4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1" creationId="{A6D7111A-21E5-4EE9-8A78-10E5530F0116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2" creationId="{88294908-8B00-4F58-BBBA-20F71A40AA9E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3" creationId="{A3969E80-A77B-49FC-9122-D89AFD5EE118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4" creationId="{4364C879-1404-4203-8E9D-CC5DE0A621A2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5" creationId="{1849CA57-76BD-4CF2-80BA-D7A46A01B7B1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6" creationId="{84617302-4B0D-4351-A6BB-6F0930D943AC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7" creationId="{35E9085E-E730-4768-83D4-6CB7E9897153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8" creationId="{DA2C7802-C2E0-4218-8F89-8DD7CCD2CD1C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59" creationId="{973272FE-A474-4CAE-8CA2-BCC8B476C3F4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61" creationId="{E07981EA-05A6-437C-88D7-B377B92B031D}"/>
          </ac:spMkLst>
        </pc:spChg>
        <pc:spChg chg="add del">
          <ac:chgData name="Abarajithan Gnaneswaran" userId="154152893557b712" providerId="LiveId" clId="{215E4F09-DF93-428F-BA02-31EDD8B86A8C}" dt="2020-11-01T15:31:45.407" v="404" actId="26606"/>
          <ac:spMkLst>
            <pc:docMk/>
            <pc:sldMk cId="28458753" sldId="256"/>
            <ac:spMk id="63" creationId="{15E3C750-986E-4769-B1AE-49289FBEE757}"/>
          </ac:spMkLst>
        </pc:spChg>
        <pc:spChg chg="add del">
          <ac:chgData name="Abarajithan Gnaneswaran" userId="154152893557b712" providerId="LiveId" clId="{215E4F09-DF93-428F-BA02-31EDD8B86A8C}" dt="2020-11-01T15:32:18.442" v="406" actId="26606"/>
          <ac:spMkLst>
            <pc:docMk/>
            <pc:sldMk cId="28458753" sldId="256"/>
            <ac:spMk id="65" creationId="{FFD48BC7-DC40-47DE-87EE-9F4B6ECB9ABB}"/>
          </ac:spMkLst>
        </pc:spChg>
        <pc:spChg chg="add del">
          <ac:chgData name="Abarajithan Gnaneswaran" userId="154152893557b712" providerId="LiveId" clId="{215E4F09-DF93-428F-BA02-31EDD8B86A8C}" dt="2020-11-01T15:32:18.442" v="406" actId="26606"/>
          <ac:spMkLst>
            <pc:docMk/>
            <pc:sldMk cId="28458753" sldId="256"/>
            <ac:spMk id="66" creationId="{E502BBC7-2C76-46F3-BC24-5985BC13DB88}"/>
          </ac:spMkLst>
        </pc:spChg>
        <pc:spChg chg="add del">
          <ac:chgData name="Abarajithan Gnaneswaran" userId="154152893557b712" providerId="LiveId" clId="{215E4F09-DF93-428F-BA02-31EDD8B86A8C}" dt="2020-11-01T15:32:18.442" v="406" actId="26606"/>
          <ac:spMkLst>
            <pc:docMk/>
            <pc:sldMk cId="28458753" sldId="256"/>
            <ac:spMk id="67" creationId="{C7F28D52-2A5F-4D23-81AE-7CB8B591C7AF}"/>
          </ac:spMkLst>
        </pc:spChg>
        <pc:spChg chg="add del">
          <ac:chgData name="Abarajithan Gnaneswaran" userId="154152893557b712" providerId="LiveId" clId="{215E4F09-DF93-428F-BA02-31EDD8B86A8C}" dt="2020-11-01T15:32:18.442" v="406" actId="26606"/>
          <ac:spMkLst>
            <pc:docMk/>
            <pc:sldMk cId="28458753" sldId="256"/>
            <ac:spMk id="68" creationId="{3629484E-3792-4B3D-89AD-7C8A1ED0E0D4}"/>
          </ac:spMkLst>
        </pc:spChg>
        <pc:spChg chg="add">
          <ac:chgData name="Abarajithan Gnaneswaran" userId="154152893557b712" providerId="LiveId" clId="{215E4F09-DF93-428F-BA02-31EDD8B86A8C}" dt="2020-11-01T15:32:18.451" v="407" actId="26606"/>
          <ac:spMkLst>
            <pc:docMk/>
            <pc:sldMk cId="28458753" sldId="256"/>
            <ac:spMk id="70" creationId="{16F9E488-0718-4E1E-9D12-26779F606252}"/>
          </ac:spMkLst>
        </pc:spChg>
        <pc:spChg chg="add">
          <ac:chgData name="Abarajithan Gnaneswaran" userId="154152893557b712" providerId="LiveId" clId="{215E4F09-DF93-428F-BA02-31EDD8B86A8C}" dt="2020-11-01T15:32:18.451" v="407" actId="26606"/>
          <ac:spMkLst>
            <pc:docMk/>
            <pc:sldMk cId="28458753" sldId="256"/>
            <ac:spMk id="71" creationId="{D20AEB5B-DFC7-42B4-9FAA-6B95E01D0FCE}"/>
          </ac:spMkLst>
        </pc:spChg>
        <pc:grpChg chg="add">
          <ac:chgData name="Abarajithan Gnaneswaran" userId="154152893557b712" providerId="LiveId" clId="{215E4F09-DF93-428F-BA02-31EDD8B86A8C}" dt="2020-11-01T15:32:18.451" v="407" actId="26606"/>
          <ac:grpSpMkLst>
            <pc:docMk/>
            <pc:sldMk cId="28458753" sldId="256"/>
            <ac:grpSpMk id="72" creationId="{64B93721-934F-4F1E-A868-0B2BA110D3B5}"/>
          </ac:grpSpMkLst>
        </pc:grpChg>
        <pc:picChg chg="del">
          <ac:chgData name="Abarajithan Gnaneswaran" userId="154152893557b712" providerId="LiveId" clId="{215E4F09-DF93-428F-BA02-31EDD8B86A8C}" dt="2020-11-01T15:31:30.625" v="400" actId="478"/>
          <ac:picMkLst>
            <pc:docMk/>
            <pc:sldMk cId="28458753" sldId="256"/>
            <ac:picMk id="30" creationId="{B7E9B9FE-E15E-4BF5-81EA-5C051F8FC6AC}"/>
          </ac:picMkLst>
        </pc:picChg>
      </pc:sldChg>
      <pc:sldChg chg="addSp delSp modSp mod setBg modAnim">
        <pc:chgData name="Abarajithan Gnaneswaran" userId="154152893557b712" providerId="LiveId" clId="{215E4F09-DF93-428F-BA02-31EDD8B86A8C}" dt="2020-11-09T15:46:16.153" v="27286" actId="114"/>
        <pc:sldMkLst>
          <pc:docMk/>
          <pc:sldMk cId="1487143459" sldId="257"/>
        </pc:sldMkLst>
        <pc:spChg chg="mod">
          <ac:chgData name="Abarajithan Gnaneswaran" userId="154152893557b712" providerId="LiveId" clId="{215E4F09-DF93-428F-BA02-31EDD8B86A8C}" dt="2020-11-09T15:02:10.714" v="25537" actId="5793"/>
          <ac:spMkLst>
            <pc:docMk/>
            <pc:sldMk cId="1487143459" sldId="257"/>
            <ac:spMk id="2" creationId="{DCDC0BF5-971F-4F83-A29A-BC85D9163963}"/>
          </ac:spMkLst>
        </pc:spChg>
        <pc:spChg chg="mod ord">
          <ac:chgData name="Abarajithan Gnaneswaran" userId="154152893557b712" providerId="LiveId" clId="{215E4F09-DF93-428F-BA02-31EDD8B86A8C}" dt="2020-11-09T15:46:16.153" v="27286" actId="114"/>
          <ac:spMkLst>
            <pc:docMk/>
            <pc:sldMk cId="1487143459" sldId="257"/>
            <ac:spMk id="3" creationId="{C42B23E5-C232-4148-AB52-2161B9758FBB}"/>
          </ac:spMkLst>
        </pc:spChg>
        <pc:spChg chg="mod">
          <ac:chgData name="Abarajithan Gnaneswaran" userId="154152893557b712" providerId="LiveId" clId="{215E4F09-DF93-428F-BA02-31EDD8B86A8C}" dt="2020-11-01T14:48:55.224" v="81" actId="14100"/>
          <ac:spMkLst>
            <pc:docMk/>
            <pc:sldMk cId="1487143459" sldId="257"/>
            <ac:spMk id="4" creationId="{D75904E6-0680-4801-BCC0-CBDD03B7F94D}"/>
          </ac:spMkLst>
        </pc:spChg>
        <pc:spChg chg="add del mod">
          <ac:chgData name="Abarajithan Gnaneswaran" userId="154152893557b712" providerId="LiveId" clId="{215E4F09-DF93-428F-BA02-31EDD8B86A8C}" dt="2020-11-08T13:22:40.923" v="16651" actId="478"/>
          <ac:spMkLst>
            <pc:docMk/>
            <pc:sldMk cId="1487143459" sldId="257"/>
            <ac:spMk id="5" creationId="{1256A252-8FF0-411B-92C9-3351D9EC0971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487143459" sldId="257"/>
            <ac:spMk id="8" creationId="{B666E628-684B-44DD-A460-0D7BB51B876F}"/>
          </ac:spMkLst>
        </pc:spChg>
        <pc:spChg chg="add">
          <ac:chgData name="Abarajithan Gnaneswaran" userId="154152893557b712" providerId="LiveId" clId="{215E4F09-DF93-428F-BA02-31EDD8B86A8C}" dt="2020-11-08T13:24:48.122" v="16674" actId="22"/>
          <ac:spMkLst>
            <pc:docMk/>
            <pc:sldMk cId="1487143459" sldId="257"/>
            <ac:spMk id="10" creationId="{962EE2B8-9FB3-4CDE-952D-98061BAA6BD1}"/>
          </ac:spMkLst>
        </pc:spChg>
        <pc:spChg chg="mod">
          <ac:chgData name="Abarajithan Gnaneswaran" userId="154152893557b712" providerId="LiveId" clId="{215E4F09-DF93-428F-BA02-31EDD8B86A8C}" dt="2020-11-09T15:24:25.836" v="26790"/>
          <ac:spMkLst>
            <pc:docMk/>
            <pc:sldMk cId="1487143459" sldId="257"/>
            <ac:spMk id="13" creationId="{15FE37BE-74D5-4F6B-8349-54C50FF88076}"/>
          </ac:spMkLst>
        </pc:spChg>
        <pc:spChg chg="mod">
          <ac:chgData name="Abarajithan Gnaneswaran" userId="154152893557b712" providerId="LiveId" clId="{215E4F09-DF93-428F-BA02-31EDD8B86A8C}" dt="2020-11-09T15:25:23.171" v="26828"/>
          <ac:spMkLst>
            <pc:docMk/>
            <pc:sldMk cId="1487143459" sldId="257"/>
            <ac:spMk id="16" creationId="{6DEA6201-4329-465E-875E-1CD9987947E7}"/>
          </ac:spMkLst>
        </pc:spChg>
        <pc:grpChg chg="add del mod">
          <ac:chgData name="Abarajithan Gnaneswaran" userId="154152893557b712" providerId="LiveId" clId="{215E4F09-DF93-428F-BA02-31EDD8B86A8C}" dt="2020-11-09T15:25:27.910" v="26830" actId="478"/>
          <ac:grpSpMkLst>
            <pc:docMk/>
            <pc:sldMk cId="1487143459" sldId="257"/>
            <ac:grpSpMk id="11" creationId="{08BA7862-3F2F-41BB-9DC0-69B4D3204FF1}"/>
          </ac:grpSpMkLst>
        </pc:grpChg>
        <pc:grpChg chg="add mod">
          <ac:chgData name="Abarajithan Gnaneswaran" userId="154152893557b712" providerId="LiveId" clId="{215E4F09-DF93-428F-BA02-31EDD8B86A8C}" dt="2020-11-09T15:27:20.359" v="26841" actId="164"/>
          <ac:grpSpMkLst>
            <pc:docMk/>
            <pc:sldMk cId="1487143459" sldId="257"/>
            <ac:grpSpMk id="14" creationId="{4A987F01-B05E-49EC-9878-DEF6063D2F3E}"/>
          </ac:grpSpMkLst>
        </pc:grpChg>
        <pc:grpChg chg="add mod">
          <ac:chgData name="Abarajithan Gnaneswaran" userId="154152893557b712" providerId="LiveId" clId="{215E4F09-DF93-428F-BA02-31EDD8B86A8C}" dt="2020-11-09T15:27:24.728" v="26842" actId="14100"/>
          <ac:grpSpMkLst>
            <pc:docMk/>
            <pc:sldMk cId="1487143459" sldId="257"/>
            <ac:grpSpMk id="19" creationId="{86D2DDD6-920B-4E76-B847-D833789F09DE}"/>
          </ac:grpSpMkLst>
        </pc:grpChg>
        <pc:picChg chg="add del mod">
          <ac:chgData name="Abarajithan Gnaneswaran" userId="154152893557b712" providerId="LiveId" clId="{215E4F09-DF93-428F-BA02-31EDD8B86A8C}" dt="2020-11-09T15:02:17.115" v="25538" actId="478"/>
          <ac:picMkLst>
            <pc:docMk/>
            <pc:sldMk cId="1487143459" sldId="257"/>
            <ac:picMk id="6" creationId="{B5AE06E1-6A75-4323-9548-0DAE1750921A}"/>
          </ac:picMkLst>
        </pc:picChg>
        <pc:picChg chg="add del mod">
          <ac:chgData name="Abarajithan Gnaneswaran" userId="154152893557b712" providerId="LiveId" clId="{215E4F09-DF93-428F-BA02-31EDD8B86A8C}" dt="2020-11-09T15:21:44.804" v="26782" actId="478"/>
          <ac:picMkLst>
            <pc:docMk/>
            <pc:sldMk cId="1487143459" sldId="257"/>
            <ac:picMk id="7" creationId="{96C6B8E0-66D0-4D5F-8E6F-AFBFF34EFD4F}"/>
          </ac:picMkLst>
        </pc:picChg>
        <pc:picChg chg="add del mod">
          <ac:chgData name="Abarajithan Gnaneswaran" userId="154152893557b712" providerId="LiveId" clId="{215E4F09-DF93-428F-BA02-31EDD8B86A8C}" dt="2020-11-09T15:26:54.997" v="26833" actId="478"/>
          <ac:picMkLst>
            <pc:docMk/>
            <pc:sldMk cId="1487143459" sldId="257"/>
            <ac:picMk id="9" creationId="{F2935A3F-3C59-4EF0-B1E1-39DD1F32CB31}"/>
          </ac:picMkLst>
        </pc:picChg>
        <pc:picChg chg="mod">
          <ac:chgData name="Abarajithan Gnaneswaran" userId="154152893557b712" providerId="LiveId" clId="{215E4F09-DF93-428F-BA02-31EDD8B86A8C}" dt="2020-11-09T15:24:25.836" v="26790"/>
          <ac:picMkLst>
            <pc:docMk/>
            <pc:sldMk cId="1487143459" sldId="257"/>
            <ac:picMk id="12" creationId="{6209268B-444C-490C-8598-341897159FD9}"/>
          </ac:picMkLst>
        </pc:picChg>
        <pc:picChg chg="mod">
          <ac:chgData name="Abarajithan Gnaneswaran" userId="154152893557b712" providerId="LiveId" clId="{215E4F09-DF93-428F-BA02-31EDD8B86A8C}" dt="2020-11-09T15:25:23.171" v="26828"/>
          <ac:picMkLst>
            <pc:docMk/>
            <pc:sldMk cId="1487143459" sldId="257"/>
            <ac:picMk id="15" creationId="{3B5E8101-ADC4-4912-8013-C76B047CF117}"/>
          </ac:picMkLst>
        </pc:picChg>
        <pc:picChg chg="add mod">
          <ac:chgData name="Abarajithan Gnaneswaran" userId="154152893557b712" providerId="LiveId" clId="{215E4F09-DF93-428F-BA02-31EDD8B86A8C}" dt="2020-11-09T15:27:20.359" v="26841" actId="164"/>
          <ac:picMkLst>
            <pc:docMk/>
            <pc:sldMk cId="1487143459" sldId="257"/>
            <ac:picMk id="18" creationId="{8A304B9D-2AE7-4FDF-A0F0-671D23B07A00}"/>
          </ac:picMkLst>
        </pc:picChg>
      </pc:sldChg>
      <pc:sldChg chg="addSp delSp modSp add del mod">
        <pc:chgData name="Abarajithan Gnaneswaran" userId="154152893557b712" providerId="LiveId" clId="{215E4F09-DF93-428F-BA02-31EDD8B86A8C}" dt="2020-11-08T16:10:20.760" v="20632" actId="47"/>
        <pc:sldMkLst>
          <pc:docMk/>
          <pc:sldMk cId="4022939424" sldId="258"/>
        </pc:sldMkLst>
        <pc:spChg chg="mod">
          <ac:chgData name="Abarajithan Gnaneswaran" userId="154152893557b712" providerId="LiveId" clId="{215E4F09-DF93-428F-BA02-31EDD8B86A8C}" dt="2020-11-01T14:50:20.860" v="130" actId="20577"/>
          <ac:spMkLst>
            <pc:docMk/>
            <pc:sldMk cId="4022939424" sldId="258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2:50.973" v="16653" actId="478"/>
          <ac:spMkLst>
            <pc:docMk/>
            <pc:sldMk cId="4022939424" sldId="258"/>
            <ac:spMk id="6" creationId="{C05F91E9-0453-4636-B87F-B3CDA37C41E9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4022939424" sldId="258"/>
            <ac:spMk id="7" creationId="{BA2FE9A1-EDD9-4630-8D12-124FAF8F2B34}"/>
          </ac:spMkLst>
        </pc:spChg>
        <pc:spChg chg="add mod">
          <ac:chgData name="Abarajithan Gnaneswaran" userId="154152893557b712" providerId="LiveId" clId="{215E4F09-DF93-428F-BA02-31EDD8B86A8C}" dt="2020-11-08T13:25:12.616" v="16680" actId="1035"/>
          <ac:spMkLst>
            <pc:docMk/>
            <pc:sldMk cId="4022939424" sldId="258"/>
            <ac:spMk id="9" creationId="{6F27ADB9-1B71-4607-8D57-C25DA4371DE8}"/>
          </ac:spMkLst>
        </pc:spChg>
      </pc:sldChg>
      <pc:sldChg chg="addSp delSp modSp add mod ord">
        <pc:chgData name="Abarajithan Gnaneswaran" userId="154152893557b712" providerId="LiveId" clId="{215E4F09-DF93-428F-BA02-31EDD8B86A8C}" dt="2020-11-10T07:02:19.965" v="27942" actId="121"/>
        <pc:sldMkLst>
          <pc:docMk/>
          <pc:sldMk cId="2378245789" sldId="259"/>
        </pc:sldMkLst>
        <pc:spChg chg="mod">
          <ac:chgData name="Abarajithan Gnaneswaran" userId="154152893557b712" providerId="LiveId" clId="{215E4F09-DF93-428F-BA02-31EDD8B86A8C}" dt="2020-11-08T12:44:02.050" v="16482" actId="20577"/>
          <ac:spMkLst>
            <pc:docMk/>
            <pc:sldMk cId="2378245789" sldId="259"/>
            <ac:spMk id="2" creationId="{DCDC0BF5-971F-4F83-A29A-BC85D9163963}"/>
          </ac:spMkLst>
        </pc:spChg>
        <pc:spChg chg="del mod">
          <ac:chgData name="Abarajithan Gnaneswaran" userId="154152893557b712" providerId="LiveId" clId="{215E4F09-DF93-428F-BA02-31EDD8B86A8C}" dt="2020-11-08T14:15:52.385" v="17937" actId="478"/>
          <ac:spMkLst>
            <pc:docMk/>
            <pc:sldMk cId="2378245789" sldId="259"/>
            <ac:spMk id="3" creationId="{C42B23E5-C232-4148-AB52-2161B9758FBB}"/>
          </ac:spMkLst>
        </pc:spChg>
        <pc:spChg chg="add del">
          <ac:chgData name="Abarajithan Gnaneswaran" userId="154152893557b712" providerId="LiveId" clId="{215E4F09-DF93-428F-BA02-31EDD8B86A8C}" dt="2020-11-08T13:22:54.173" v="16654" actId="478"/>
          <ac:spMkLst>
            <pc:docMk/>
            <pc:sldMk cId="2378245789" sldId="259"/>
            <ac:spMk id="6" creationId="{D54FB370-4489-4283-8BC1-023182A2BAD2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378245789" sldId="259"/>
            <ac:spMk id="7" creationId="{E450F7CF-F60E-44F1-BB56-F2F5FFD7B1C0}"/>
          </ac:spMkLst>
        </pc:spChg>
        <pc:spChg chg="add">
          <ac:chgData name="Abarajithan Gnaneswaran" userId="154152893557b712" providerId="LiveId" clId="{215E4F09-DF93-428F-BA02-31EDD8B86A8C}" dt="2020-11-08T13:25:14.758" v="16681" actId="22"/>
          <ac:spMkLst>
            <pc:docMk/>
            <pc:sldMk cId="2378245789" sldId="259"/>
            <ac:spMk id="9" creationId="{3056BD50-9A2D-4443-A93C-488C6DF75925}"/>
          </ac:spMkLst>
        </pc:spChg>
        <pc:spChg chg="add mod">
          <ac:chgData name="Abarajithan Gnaneswaran" userId="154152893557b712" providerId="LiveId" clId="{215E4F09-DF93-428F-BA02-31EDD8B86A8C}" dt="2020-11-10T07:02:19.965" v="27942" actId="121"/>
          <ac:spMkLst>
            <pc:docMk/>
            <pc:sldMk cId="2378245789" sldId="259"/>
            <ac:spMk id="11" creationId="{541217F9-E15E-4C66-AA10-8284B3698A85}"/>
          </ac:spMkLst>
        </pc:spChg>
        <pc:spChg chg="add mod">
          <ac:chgData name="Abarajithan Gnaneswaran" userId="154152893557b712" providerId="LiveId" clId="{215E4F09-DF93-428F-BA02-31EDD8B86A8C}" dt="2020-11-10T06:22:23.715" v="27466" actId="20577"/>
          <ac:spMkLst>
            <pc:docMk/>
            <pc:sldMk cId="2378245789" sldId="259"/>
            <ac:spMk id="12" creationId="{B674140C-CB9A-49D4-89A0-85C9FCD17423}"/>
          </ac:spMkLst>
        </pc:spChg>
        <pc:spChg chg="add del mod">
          <ac:chgData name="Abarajithan Gnaneswaran" userId="154152893557b712" providerId="LiveId" clId="{215E4F09-DF93-428F-BA02-31EDD8B86A8C}" dt="2020-11-08T14:23:36.820" v="18037"/>
          <ac:spMkLst>
            <pc:docMk/>
            <pc:sldMk cId="2378245789" sldId="259"/>
            <ac:spMk id="14" creationId="{B0FBFE49-8B85-4746-AAE2-61E69303205A}"/>
          </ac:spMkLst>
        </pc:spChg>
      </pc:sldChg>
      <pc:sldChg chg="addSp delSp modSp add del mod ord setBg">
        <pc:chgData name="Abarajithan Gnaneswaran" userId="154152893557b712" providerId="LiveId" clId="{215E4F09-DF93-428F-BA02-31EDD8B86A8C}" dt="2020-11-08T18:25:03.257" v="23198" actId="47"/>
        <pc:sldMkLst>
          <pc:docMk/>
          <pc:sldMk cId="2987188918" sldId="260"/>
        </pc:sldMkLst>
        <pc:spChg chg="mod">
          <ac:chgData name="Abarajithan Gnaneswaran" userId="154152893557b712" providerId="LiveId" clId="{215E4F09-DF93-428F-BA02-31EDD8B86A8C}" dt="2020-11-05T12:14:19.578" v="523" actId="20577"/>
          <ac:spMkLst>
            <pc:docMk/>
            <pc:sldMk cId="2987188918" sldId="260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987188918" sldId="260"/>
            <ac:spMk id="3" creationId="{423E5992-214A-4D29-87B7-C11644C47694}"/>
          </ac:spMkLst>
        </pc:spChg>
        <pc:spChg chg="del">
          <ac:chgData name="Abarajithan Gnaneswaran" userId="154152893557b712" providerId="LiveId" clId="{215E4F09-DF93-428F-BA02-31EDD8B86A8C}" dt="2020-11-05T13:01:48.564" v="594"/>
          <ac:spMkLst>
            <pc:docMk/>
            <pc:sldMk cId="2987188918" sldId="260"/>
            <ac:spMk id="3" creationId="{C42B23E5-C232-4148-AB52-2161B9758FBB}"/>
          </ac:spMkLst>
        </pc:spChg>
        <pc:spChg chg="add del mod">
          <ac:chgData name="Abarajithan Gnaneswaran" userId="154152893557b712" providerId="LiveId" clId="{215E4F09-DF93-428F-BA02-31EDD8B86A8C}" dt="2020-11-05T13:02:59.800" v="608" actId="478"/>
          <ac:spMkLst>
            <pc:docMk/>
            <pc:sldMk cId="2987188918" sldId="260"/>
            <ac:spMk id="10" creationId="{D2B4BCF6-9E6B-4CD3-9A98-C5EB81FA5458}"/>
          </ac:spMkLst>
        </pc:spChg>
        <pc:spChg chg="add del mod">
          <ac:chgData name="Abarajithan Gnaneswaran" userId="154152893557b712" providerId="LiveId" clId="{215E4F09-DF93-428F-BA02-31EDD8B86A8C}" dt="2020-11-05T13:05:25.004" v="616"/>
          <ac:spMkLst>
            <pc:docMk/>
            <pc:sldMk cId="2987188918" sldId="260"/>
            <ac:spMk id="12" creationId="{5884A7E1-C89F-43E2-8BC1-211040A109BD}"/>
          </ac:spMkLst>
        </pc:spChg>
        <pc:spChg chg="add del mod">
          <ac:chgData name="Abarajithan Gnaneswaran" userId="154152893557b712" providerId="LiveId" clId="{215E4F09-DF93-428F-BA02-31EDD8B86A8C}" dt="2020-11-05T13:05:52.363" v="622"/>
          <ac:spMkLst>
            <pc:docMk/>
            <pc:sldMk cId="2987188918" sldId="260"/>
            <ac:spMk id="16" creationId="{E6F4B8F4-F301-4E36-9E34-C367E72AAB33}"/>
          </ac:spMkLst>
        </pc:spChg>
        <pc:spChg chg="add mod">
          <ac:chgData name="Abarajithan Gnaneswaran" userId="154152893557b712" providerId="LiveId" clId="{215E4F09-DF93-428F-BA02-31EDD8B86A8C}" dt="2020-11-05T13:08:11.827" v="643" actId="1582"/>
          <ac:spMkLst>
            <pc:docMk/>
            <pc:sldMk cId="2987188918" sldId="260"/>
            <ac:spMk id="19" creationId="{448DCDA5-6F87-4A3E-9C59-C8D7605063CC}"/>
          </ac:spMkLst>
        </pc:spChg>
        <pc:spChg chg="add mod">
          <ac:chgData name="Abarajithan Gnaneswaran" userId="154152893557b712" providerId="LiveId" clId="{215E4F09-DF93-428F-BA02-31EDD8B86A8C}" dt="2020-11-05T13:10:18.456" v="669" actId="1076"/>
          <ac:spMkLst>
            <pc:docMk/>
            <pc:sldMk cId="2987188918" sldId="260"/>
            <ac:spMk id="20" creationId="{E4F0F60D-43A3-4985-895E-421E52DF1618}"/>
          </ac:spMkLst>
        </pc:spChg>
        <pc:spChg chg="add mod">
          <ac:chgData name="Abarajithan Gnaneswaran" userId="154152893557b712" providerId="LiveId" clId="{215E4F09-DF93-428F-BA02-31EDD8B86A8C}" dt="2020-11-05T13:19:24.172" v="784" actId="1076"/>
          <ac:spMkLst>
            <pc:docMk/>
            <pc:sldMk cId="2987188918" sldId="260"/>
            <ac:spMk id="21" creationId="{697513C3-42AB-462E-B1E3-35197FAC013E}"/>
          </ac:spMkLst>
        </pc:spChg>
        <pc:spChg chg="add mod">
          <ac:chgData name="Abarajithan Gnaneswaran" userId="154152893557b712" providerId="LiveId" clId="{215E4F09-DF93-428F-BA02-31EDD8B86A8C}" dt="2020-11-05T13:19:10.848" v="782" actId="1076"/>
          <ac:spMkLst>
            <pc:docMk/>
            <pc:sldMk cId="2987188918" sldId="260"/>
            <ac:spMk id="23" creationId="{786BD05B-B6A0-43B1-B5EB-2A1613A440A2}"/>
          </ac:spMkLst>
        </pc:spChg>
        <pc:spChg chg="add mod">
          <ac:chgData name="Abarajithan Gnaneswaran" userId="154152893557b712" providerId="LiveId" clId="{215E4F09-DF93-428F-BA02-31EDD8B86A8C}" dt="2020-11-05T13:19:39.145" v="789" actId="14100"/>
          <ac:spMkLst>
            <pc:docMk/>
            <pc:sldMk cId="2987188918" sldId="260"/>
            <ac:spMk id="25" creationId="{4062141C-2B8E-40EF-87B1-33915C0CF17A}"/>
          </ac:spMkLst>
        </pc:spChg>
        <pc:spChg chg="add mod">
          <ac:chgData name="Abarajithan Gnaneswaran" userId="154152893557b712" providerId="LiveId" clId="{215E4F09-DF93-428F-BA02-31EDD8B86A8C}" dt="2020-11-05T13:19:58.822" v="825" actId="1076"/>
          <ac:spMkLst>
            <pc:docMk/>
            <pc:sldMk cId="2987188918" sldId="260"/>
            <ac:spMk id="26" creationId="{5942BFDC-AFE3-4E50-9867-3D6D1A308EBF}"/>
          </ac:spMkLst>
        </pc:spChg>
        <pc:picChg chg="add del mod">
          <ac:chgData name="Abarajithan Gnaneswaran" userId="154152893557b712" providerId="LiveId" clId="{215E4F09-DF93-428F-BA02-31EDD8B86A8C}" dt="2020-11-05T13:05:21.527" v="615" actId="478"/>
          <ac:picMkLst>
            <pc:docMk/>
            <pc:sldMk cId="2987188918" sldId="260"/>
            <ac:picMk id="6" creationId="{6B706068-4365-4EA6-8936-EA0600939BF5}"/>
          </ac:picMkLst>
        </pc:picChg>
        <pc:picChg chg="add del mod">
          <ac:chgData name="Abarajithan Gnaneswaran" userId="154152893557b712" providerId="LiveId" clId="{215E4F09-DF93-428F-BA02-31EDD8B86A8C}" dt="2020-11-05T13:02:59.919" v="610"/>
          <ac:picMkLst>
            <pc:docMk/>
            <pc:sldMk cId="2987188918" sldId="260"/>
            <ac:picMk id="8" creationId="{140D529A-A2EE-4304-B5BB-AB1C47123587}"/>
          </ac:picMkLst>
        </pc:picChg>
        <pc:picChg chg="add del mod">
          <ac:chgData name="Abarajithan Gnaneswaran" userId="154152893557b712" providerId="LiveId" clId="{215E4F09-DF93-428F-BA02-31EDD8B86A8C}" dt="2020-11-05T13:05:33.687" v="621" actId="478"/>
          <ac:picMkLst>
            <pc:docMk/>
            <pc:sldMk cId="2987188918" sldId="260"/>
            <ac:picMk id="14" creationId="{8C9235FB-773D-4ADB-B1A9-BAE90D8BA3D7}"/>
          </ac:picMkLst>
        </pc:picChg>
        <pc:picChg chg="add mod">
          <ac:chgData name="Abarajithan Gnaneswaran" userId="154152893557b712" providerId="LiveId" clId="{215E4F09-DF93-428F-BA02-31EDD8B86A8C}" dt="2020-11-05T13:19:24.172" v="784" actId="1076"/>
          <ac:picMkLst>
            <pc:docMk/>
            <pc:sldMk cId="2987188918" sldId="260"/>
            <ac:picMk id="18" creationId="{0A57FC38-6098-49DF-A73E-614707D5AEAF}"/>
          </ac:picMkLst>
        </pc:picChg>
        <pc:picChg chg="add mod">
          <ac:chgData name="Abarajithan Gnaneswaran" userId="154152893557b712" providerId="LiveId" clId="{215E4F09-DF93-428F-BA02-31EDD8B86A8C}" dt="2020-11-05T13:07:38.295" v="639" actId="1076"/>
          <ac:picMkLst>
            <pc:docMk/>
            <pc:sldMk cId="2987188918" sldId="260"/>
            <ac:picMk id="1026" creationId="{8D5035DC-B690-45A3-920A-B47D7A8C9466}"/>
          </ac:picMkLst>
        </pc:picChg>
      </pc:sldChg>
      <pc:sldChg chg="addSp delSp modSp add del mod ord delAnim modAnim">
        <pc:chgData name="Abarajithan Gnaneswaran" userId="154152893557b712" providerId="LiveId" clId="{215E4F09-DF93-428F-BA02-31EDD8B86A8C}" dt="2020-11-07T19:56:08.493" v="9089" actId="47"/>
        <pc:sldMkLst>
          <pc:docMk/>
          <pc:sldMk cId="3600819276" sldId="261"/>
        </pc:sldMkLst>
        <pc:spChg chg="mod">
          <ac:chgData name="Abarajithan Gnaneswaran" userId="154152893557b712" providerId="LiveId" clId="{215E4F09-DF93-428F-BA02-31EDD8B86A8C}" dt="2020-11-05T13:31:12.176" v="1019" actId="20577"/>
          <ac:spMkLst>
            <pc:docMk/>
            <pc:sldMk cId="3600819276" sldId="261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5T13:10:37.755" v="670" actId="478"/>
          <ac:spMkLst>
            <pc:docMk/>
            <pc:sldMk cId="3600819276" sldId="261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5T13:20:29.848" v="830" actId="14100"/>
          <ac:spMkLst>
            <pc:docMk/>
            <pc:sldMk cId="3600819276" sldId="261"/>
            <ac:spMk id="17" creationId="{68196FAB-C2C1-4F7C-961C-B4DDB47BFD80}"/>
          </ac:spMkLst>
        </pc:spChg>
        <pc:spChg chg="add mod">
          <ac:chgData name="Abarajithan Gnaneswaran" userId="154152893557b712" providerId="LiveId" clId="{215E4F09-DF93-428F-BA02-31EDD8B86A8C}" dt="2020-11-05T13:34:28.678" v="1037" actId="404"/>
          <ac:spMkLst>
            <pc:docMk/>
            <pc:sldMk cId="3600819276" sldId="261"/>
            <ac:spMk id="19" creationId="{BC54D5EC-BD55-47EE-8BAE-1ED5A4C0ABE2}"/>
          </ac:spMkLst>
        </pc:spChg>
        <pc:spChg chg="add mod">
          <ac:chgData name="Abarajithan Gnaneswaran" userId="154152893557b712" providerId="LiveId" clId="{215E4F09-DF93-428F-BA02-31EDD8B86A8C}" dt="2020-11-05T13:20:47.441" v="845" actId="571"/>
          <ac:spMkLst>
            <pc:docMk/>
            <pc:sldMk cId="3600819276" sldId="261"/>
            <ac:spMk id="20" creationId="{B440E3EE-CA03-4485-A154-16461E270B83}"/>
          </ac:spMkLst>
        </pc:spChg>
        <pc:spChg chg="add mod">
          <ac:chgData name="Abarajithan Gnaneswaran" userId="154152893557b712" providerId="LiveId" clId="{215E4F09-DF93-428F-BA02-31EDD8B86A8C}" dt="2020-11-05T13:21:41.527" v="880" actId="1076"/>
          <ac:spMkLst>
            <pc:docMk/>
            <pc:sldMk cId="3600819276" sldId="261"/>
            <ac:spMk id="21" creationId="{73C39BEF-D421-4F98-AF95-8DCDDD79D901}"/>
          </ac:spMkLst>
        </pc:spChg>
        <pc:spChg chg="add mod">
          <ac:chgData name="Abarajithan Gnaneswaran" userId="154152893557b712" providerId="LiveId" clId="{215E4F09-DF93-428F-BA02-31EDD8B86A8C}" dt="2020-11-05T13:34:34.871" v="1038" actId="1076"/>
          <ac:spMkLst>
            <pc:docMk/>
            <pc:sldMk cId="3600819276" sldId="261"/>
            <ac:spMk id="22" creationId="{0484867F-28FC-4254-ABF4-746CDAFA38D5}"/>
          </ac:spMkLst>
        </pc:spChg>
        <pc:spChg chg="add mod">
          <ac:chgData name="Abarajithan Gnaneswaran" userId="154152893557b712" providerId="LiveId" clId="{215E4F09-DF93-428F-BA02-31EDD8B86A8C}" dt="2020-11-05T13:21:40.447" v="877" actId="571"/>
          <ac:spMkLst>
            <pc:docMk/>
            <pc:sldMk cId="3600819276" sldId="261"/>
            <ac:spMk id="23" creationId="{2109A3E5-2E5C-4089-80FC-DC046D46FD5E}"/>
          </ac:spMkLst>
        </pc:spChg>
        <pc:spChg chg="add del">
          <ac:chgData name="Abarajithan Gnaneswaran" userId="154152893557b712" providerId="LiveId" clId="{215E4F09-DF93-428F-BA02-31EDD8B86A8C}" dt="2020-11-05T13:21:45.644" v="886" actId="22"/>
          <ac:spMkLst>
            <pc:docMk/>
            <pc:sldMk cId="3600819276" sldId="261"/>
            <ac:spMk id="25" creationId="{97CAFA5A-8793-410A-B4F0-667D85C87168}"/>
          </ac:spMkLst>
        </pc:spChg>
        <pc:spChg chg="add del">
          <ac:chgData name="Abarajithan Gnaneswaran" userId="154152893557b712" providerId="LiveId" clId="{215E4F09-DF93-428F-BA02-31EDD8B86A8C}" dt="2020-11-05T13:21:45.447" v="885" actId="22"/>
          <ac:spMkLst>
            <pc:docMk/>
            <pc:sldMk cId="3600819276" sldId="261"/>
            <ac:spMk id="27" creationId="{0F448D92-45DF-43AA-9F27-B82AFE20E18D}"/>
          </ac:spMkLst>
        </pc:spChg>
        <pc:spChg chg="add del">
          <ac:chgData name="Abarajithan Gnaneswaran" userId="154152893557b712" providerId="LiveId" clId="{215E4F09-DF93-428F-BA02-31EDD8B86A8C}" dt="2020-11-05T13:21:45.195" v="884" actId="22"/>
          <ac:spMkLst>
            <pc:docMk/>
            <pc:sldMk cId="3600819276" sldId="261"/>
            <ac:spMk id="29" creationId="{2D68980D-9178-4310-B4DC-C60D59F65C11}"/>
          </ac:spMkLst>
        </pc:spChg>
        <pc:spChg chg="add mod">
          <ac:chgData name="Abarajithan Gnaneswaran" userId="154152893557b712" providerId="LiveId" clId="{215E4F09-DF93-428F-BA02-31EDD8B86A8C}" dt="2020-11-05T13:22:02.846" v="892" actId="14100"/>
          <ac:spMkLst>
            <pc:docMk/>
            <pc:sldMk cId="3600819276" sldId="261"/>
            <ac:spMk id="30" creationId="{382F5961-D99A-4A34-81CC-17B84F095348}"/>
          </ac:spMkLst>
        </pc:spChg>
        <pc:spChg chg="add mod">
          <ac:chgData name="Abarajithan Gnaneswaran" userId="154152893557b712" providerId="LiveId" clId="{215E4F09-DF93-428F-BA02-31EDD8B86A8C}" dt="2020-11-05T13:34:37.374" v="1039" actId="1076"/>
          <ac:spMkLst>
            <pc:docMk/>
            <pc:sldMk cId="3600819276" sldId="261"/>
            <ac:spMk id="31" creationId="{44A6E8A6-338C-4181-AF79-6F948FCAF9BC}"/>
          </ac:spMkLst>
        </pc:spChg>
        <pc:spChg chg="add mod">
          <ac:chgData name="Abarajithan Gnaneswaran" userId="154152893557b712" providerId="LiveId" clId="{215E4F09-DF93-428F-BA02-31EDD8B86A8C}" dt="2020-11-05T13:22:53.086" v="912" actId="14100"/>
          <ac:spMkLst>
            <pc:docMk/>
            <pc:sldMk cId="3600819276" sldId="261"/>
            <ac:spMk id="32" creationId="{0ED12312-B7CB-48ED-AED8-4A237271D100}"/>
          </ac:spMkLst>
        </pc:spChg>
        <pc:spChg chg="add mod">
          <ac:chgData name="Abarajithan Gnaneswaran" userId="154152893557b712" providerId="LiveId" clId="{215E4F09-DF93-428F-BA02-31EDD8B86A8C}" dt="2020-11-05T13:34:41.013" v="1040" actId="1076"/>
          <ac:spMkLst>
            <pc:docMk/>
            <pc:sldMk cId="3600819276" sldId="261"/>
            <ac:spMk id="33" creationId="{5DE9E621-7E22-4F65-BE2B-7D7ABB338E49}"/>
          </ac:spMkLst>
        </pc:spChg>
        <pc:spChg chg="add del mod">
          <ac:chgData name="Abarajithan Gnaneswaran" userId="154152893557b712" providerId="LiveId" clId="{215E4F09-DF93-428F-BA02-31EDD8B86A8C}" dt="2020-11-05T13:24:05.344" v="941" actId="478"/>
          <ac:spMkLst>
            <pc:docMk/>
            <pc:sldMk cId="3600819276" sldId="261"/>
            <ac:spMk id="35" creationId="{631F376F-459B-40FA-B53A-04408F5B9702}"/>
          </ac:spMkLst>
        </pc:spChg>
        <pc:spChg chg="add del mod">
          <ac:chgData name="Abarajithan Gnaneswaran" userId="154152893557b712" providerId="LiveId" clId="{215E4F09-DF93-428F-BA02-31EDD8B86A8C}" dt="2020-11-05T13:23:59.698" v="940" actId="478"/>
          <ac:spMkLst>
            <pc:docMk/>
            <pc:sldMk cId="3600819276" sldId="261"/>
            <ac:spMk id="36" creationId="{843252F3-87EB-49B5-8C25-4A235D210491}"/>
          </ac:spMkLst>
        </pc:spChg>
        <pc:spChg chg="add del mod">
          <ac:chgData name="Abarajithan Gnaneswaran" userId="154152893557b712" providerId="LiveId" clId="{215E4F09-DF93-428F-BA02-31EDD8B86A8C}" dt="2020-11-05T13:28:28.630" v="974" actId="478"/>
          <ac:spMkLst>
            <pc:docMk/>
            <pc:sldMk cId="3600819276" sldId="261"/>
            <ac:spMk id="53" creationId="{E03B4A99-0854-441F-9698-80EC0E57A55A}"/>
          </ac:spMkLst>
        </pc:spChg>
        <pc:spChg chg="add mod">
          <ac:chgData name="Abarajithan Gnaneswaran" userId="154152893557b712" providerId="LiveId" clId="{215E4F09-DF93-428F-BA02-31EDD8B86A8C}" dt="2020-11-05T13:28:25.565" v="973" actId="571"/>
          <ac:spMkLst>
            <pc:docMk/>
            <pc:sldMk cId="3600819276" sldId="261"/>
            <ac:spMk id="54" creationId="{63436CA0-1D9C-4D73-8F00-FCC608513975}"/>
          </ac:spMkLst>
        </pc:spChg>
        <pc:spChg chg="add mod">
          <ac:chgData name="Abarajithan Gnaneswaran" userId="154152893557b712" providerId="LiveId" clId="{215E4F09-DF93-428F-BA02-31EDD8B86A8C}" dt="2020-11-05T13:28:44.289" v="979" actId="20577"/>
          <ac:spMkLst>
            <pc:docMk/>
            <pc:sldMk cId="3600819276" sldId="261"/>
            <ac:spMk id="55" creationId="{11021E74-4420-4B82-868C-710FA867CD55}"/>
          </ac:spMkLst>
        </pc:spChg>
        <pc:spChg chg="add mod">
          <ac:chgData name="Abarajithan Gnaneswaran" userId="154152893557b712" providerId="LiveId" clId="{215E4F09-DF93-428F-BA02-31EDD8B86A8C}" dt="2020-11-05T13:28:45.610" v="980" actId="20577"/>
          <ac:spMkLst>
            <pc:docMk/>
            <pc:sldMk cId="3600819276" sldId="261"/>
            <ac:spMk id="56" creationId="{139C8F4C-287A-4678-A2C4-D26D11DAC785}"/>
          </ac:spMkLst>
        </pc:spChg>
        <pc:spChg chg="add mod">
          <ac:chgData name="Abarajithan Gnaneswaran" userId="154152893557b712" providerId="LiveId" clId="{215E4F09-DF93-428F-BA02-31EDD8B86A8C}" dt="2020-11-05T13:28:46.688" v="981" actId="20577"/>
          <ac:spMkLst>
            <pc:docMk/>
            <pc:sldMk cId="3600819276" sldId="261"/>
            <ac:spMk id="57" creationId="{4E994961-51D4-4898-93EE-ABDC300C79C8}"/>
          </ac:spMkLst>
        </pc:spChg>
        <pc:spChg chg="add mod">
          <ac:chgData name="Abarajithan Gnaneswaran" userId="154152893557b712" providerId="LiveId" clId="{215E4F09-DF93-428F-BA02-31EDD8B86A8C}" dt="2020-11-05T13:28:48.559" v="982" actId="20577"/>
          <ac:spMkLst>
            <pc:docMk/>
            <pc:sldMk cId="3600819276" sldId="261"/>
            <ac:spMk id="58" creationId="{4BB98C6E-202F-4D67-9E5E-17FFB9DF824A}"/>
          </ac:spMkLst>
        </pc:spChg>
        <pc:spChg chg="add mod">
          <ac:chgData name="Abarajithan Gnaneswaran" userId="154152893557b712" providerId="LiveId" clId="{215E4F09-DF93-428F-BA02-31EDD8B86A8C}" dt="2020-11-05T13:30:49.766" v="1008" actId="207"/>
          <ac:spMkLst>
            <pc:docMk/>
            <pc:sldMk cId="3600819276" sldId="261"/>
            <ac:spMk id="60" creationId="{13AAC63A-5896-4F18-9D3A-8C45E899A433}"/>
          </ac:spMkLst>
        </pc:spChg>
        <pc:spChg chg="add mod">
          <ac:chgData name="Abarajithan Gnaneswaran" userId="154152893557b712" providerId="LiveId" clId="{215E4F09-DF93-428F-BA02-31EDD8B86A8C}" dt="2020-11-05T13:29:18.217" v="987" actId="20577"/>
          <ac:spMkLst>
            <pc:docMk/>
            <pc:sldMk cId="3600819276" sldId="261"/>
            <ac:spMk id="62" creationId="{CE75C5E5-5EB5-4D02-9054-115EEAF4C5FB}"/>
          </ac:spMkLst>
        </pc:spChg>
        <pc:spChg chg="add mod">
          <ac:chgData name="Abarajithan Gnaneswaran" userId="154152893557b712" providerId="LiveId" clId="{215E4F09-DF93-428F-BA02-31EDD8B86A8C}" dt="2020-11-05T13:30:49.766" v="1008" actId="207"/>
          <ac:spMkLst>
            <pc:docMk/>
            <pc:sldMk cId="3600819276" sldId="261"/>
            <ac:spMk id="63" creationId="{1DE70F61-9F64-4815-AD2C-D20300634C87}"/>
          </ac:spMkLst>
        </pc:spChg>
        <pc:spChg chg="add mod">
          <ac:chgData name="Abarajithan Gnaneswaran" userId="154152893557b712" providerId="LiveId" clId="{215E4F09-DF93-428F-BA02-31EDD8B86A8C}" dt="2020-11-05T13:30:49.766" v="1008" actId="207"/>
          <ac:spMkLst>
            <pc:docMk/>
            <pc:sldMk cId="3600819276" sldId="261"/>
            <ac:spMk id="64" creationId="{992C1369-102E-4341-8640-07FE1ABD07C1}"/>
          </ac:spMkLst>
        </pc:spChg>
        <pc:spChg chg="add mod">
          <ac:chgData name="Abarajithan Gnaneswaran" userId="154152893557b712" providerId="LiveId" clId="{215E4F09-DF93-428F-BA02-31EDD8B86A8C}" dt="2020-11-05T13:30:49.766" v="1008" actId="207"/>
          <ac:spMkLst>
            <pc:docMk/>
            <pc:sldMk cId="3600819276" sldId="261"/>
            <ac:spMk id="68" creationId="{C9431365-2F75-4269-9A2C-E04DAEA57ABF}"/>
          </ac:spMkLst>
        </pc:spChg>
        <pc:spChg chg="add mod">
          <ac:chgData name="Abarajithan Gnaneswaran" userId="154152893557b712" providerId="LiveId" clId="{215E4F09-DF93-428F-BA02-31EDD8B86A8C}" dt="2020-11-05T13:30:49.766" v="1008" actId="207"/>
          <ac:spMkLst>
            <pc:docMk/>
            <pc:sldMk cId="3600819276" sldId="261"/>
            <ac:spMk id="69" creationId="{8AE9919E-B172-44C4-8D50-7781790FD0C0}"/>
          </ac:spMkLst>
        </pc:spChg>
        <pc:spChg chg="add mod">
          <ac:chgData name="Abarajithan Gnaneswaran" userId="154152893557b712" providerId="LiveId" clId="{215E4F09-DF93-428F-BA02-31EDD8B86A8C}" dt="2020-11-05T13:30:49.766" v="1008" actId="207"/>
          <ac:spMkLst>
            <pc:docMk/>
            <pc:sldMk cId="3600819276" sldId="261"/>
            <ac:spMk id="70" creationId="{EC95596C-83ED-4F75-88D7-7E11AEDED661}"/>
          </ac:spMkLst>
        </pc:spChg>
        <pc:grpChg chg="add del mod">
          <ac:chgData name="Abarajithan Gnaneswaran" userId="154152893557b712" providerId="LiveId" clId="{215E4F09-DF93-428F-BA02-31EDD8B86A8C}" dt="2020-11-05T15:05:20.023" v="1487" actId="478"/>
          <ac:grpSpMkLst>
            <pc:docMk/>
            <pc:sldMk cId="3600819276" sldId="261"/>
            <ac:grpSpMk id="11" creationId="{46E20F6E-213E-456E-A8A2-FB22DBB2D0C2}"/>
          </ac:grpSpMkLst>
        </pc:grpChg>
        <pc:grpChg chg="add mod">
          <ac:chgData name="Abarajithan Gnaneswaran" userId="154152893557b712" providerId="LiveId" clId="{215E4F09-DF93-428F-BA02-31EDD8B86A8C}" dt="2020-11-05T13:29:43.985" v="998" actId="571"/>
          <ac:grpSpMkLst>
            <pc:docMk/>
            <pc:sldMk cId="3600819276" sldId="261"/>
            <ac:grpSpMk id="65" creationId="{6806D524-EB70-49E0-BA58-3DACAA71B03B}"/>
          </ac:grpSpMkLst>
        </pc:grpChg>
        <pc:picChg chg="add del mod">
          <ac:chgData name="Abarajithan Gnaneswaran" userId="154152893557b712" providerId="LiveId" clId="{215E4F09-DF93-428F-BA02-31EDD8B86A8C}" dt="2020-11-05T13:12:06.026" v="678" actId="478"/>
          <ac:picMkLst>
            <pc:docMk/>
            <pc:sldMk cId="3600819276" sldId="261"/>
            <ac:picMk id="6" creationId="{B9D428D3-8FAE-4443-BA49-5F7F2EF7121B}"/>
          </ac:picMkLst>
        </pc:picChg>
        <pc:picChg chg="add mod modCrop">
          <ac:chgData name="Abarajithan Gnaneswaran" userId="154152893557b712" providerId="LiveId" clId="{215E4F09-DF93-428F-BA02-31EDD8B86A8C}" dt="2020-11-05T13:13:38.119" v="693" actId="1076"/>
          <ac:picMkLst>
            <pc:docMk/>
            <pc:sldMk cId="3600819276" sldId="261"/>
            <ac:picMk id="8" creationId="{69412EB2-51FB-4800-8F34-0E447BD62FFB}"/>
          </ac:picMkLst>
        </pc:picChg>
        <pc:picChg chg="add del mod modCrop">
          <ac:chgData name="Abarajithan Gnaneswaran" userId="154152893557b712" providerId="LiveId" clId="{215E4F09-DF93-428F-BA02-31EDD8B86A8C}" dt="2020-11-05T13:12:33.904" v="683" actId="478"/>
          <ac:picMkLst>
            <pc:docMk/>
            <pc:sldMk cId="3600819276" sldId="261"/>
            <ac:picMk id="9" creationId="{50859275-D1E4-434A-AFD0-969D2A689BB2}"/>
          </ac:picMkLst>
        </pc:picChg>
        <pc:picChg chg="add mod modCrop">
          <ac:chgData name="Abarajithan Gnaneswaran" userId="154152893557b712" providerId="LiveId" clId="{215E4F09-DF93-428F-BA02-31EDD8B86A8C}" dt="2020-11-05T13:17:04.944" v="707" actId="732"/>
          <ac:picMkLst>
            <pc:docMk/>
            <pc:sldMk cId="3600819276" sldId="261"/>
            <ac:picMk id="10" creationId="{8A56F567-83C5-4EFD-9991-C7B45771ABEA}"/>
          </ac:picMkLst>
        </pc:picChg>
        <pc:picChg chg="add del mod">
          <ac:chgData name="Abarajithan Gnaneswaran" userId="154152893557b712" providerId="LiveId" clId="{215E4F09-DF93-428F-BA02-31EDD8B86A8C}" dt="2020-11-05T13:16:45.515" v="702" actId="478"/>
          <ac:picMkLst>
            <pc:docMk/>
            <pc:sldMk cId="3600819276" sldId="261"/>
            <ac:picMk id="13" creationId="{9DB199AF-5CFF-4A3E-9539-9E8EE2F9CADC}"/>
          </ac:picMkLst>
        </pc:picChg>
        <pc:picChg chg="add del mod modCrop">
          <ac:chgData name="Abarajithan Gnaneswaran" userId="154152893557b712" providerId="LiveId" clId="{215E4F09-DF93-428F-BA02-31EDD8B86A8C}" dt="2020-11-05T15:05:22.995" v="1488" actId="478"/>
          <ac:picMkLst>
            <pc:docMk/>
            <pc:sldMk cId="3600819276" sldId="261"/>
            <ac:picMk id="15" creationId="{A241FAEC-2248-4B93-864E-9C4879729346}"/>
          </ac:picMkLst>
        </pc:picChg>
        <pc:picChg chg="mod">
          <ac:chgData name="Abarajithan Gnaneswaran" userId="154152893557b712" providerId="LiveId" clId="{215E4F09-DF93-428F-BA02-31EDD8B86A8C}" dt="2020-11-05T13:29:43.985" v="998" actId="571"/>
          <ac:picMkLst>
            <pc:docMk/>
            <pc:sldMk cId="3600819276" sldId="261"/>
            <ac:picMk id="66" creationId="{C506658F-AF66-4FD1-A68E-0D8BF0D72A21}"/>
          </ac:picMkLst>
        </pc:picChg>
        <pc:picChg chg="mod">
          <ac:chgData name="Abarajithan Gnaneswaran" userId="154152893557b712" providerId="LiveId" clId="{215E4F09-DF93-428F-BA02-31EDD8B86A8C}" dt="2020-11-05T13:29:43.985" v="998" actId="571"/>
          <ac:picMkLst>
            <pc:docMk/>
            <pc:sldMk cId="3600819276" sldId="261"/>
            <ac:picMk id="67" creationId="{3B02ABB7-433B-4BDE-B769-6299CF2BFCCB}"/>
          </ac:picMkLst>
        </pc:picChg>
        <pc:cxnChg chg="add mod">
          <ac:chgData name="Abarajithan Gnaneswaran" userId="154152893557b712" providerId="LiveId" clId="{215E4F09-DF93-428F-BA02-31EDD8B86A8C}" dt="2020-11-05T13:30:22.232" v="1007" actId="1076"/>
          <ac:cxnSpMkLst>
            <pc:docMk/>
            <pc:sldMk cId="3600819276" sldId="261"/>
            <ac:cxnSpMk id="38" creationId="{6B606966-8D9B-4624-BA2A-BAC0830E83BC}"/>
          </ac:cxnSpMkLst>
        </pc:cxnChg>
        <pc:cxnChg chg="add mod">
          <ac:chgData name="Abarajithan Gnaneswaran" userId="154152893557b712" providerId="LiveId" clId="{215E4F09-DF93-428F-BA02-31EDD8B86A8C}" dt="2020-11-05T13:26:53.280" v="957" actId="14100"/>
          <ac:cxnSpMkLst>
            <pc:docMk/>
            <pc:sldMk cId="3600819276" sldId="261"/>
            <ac:cxnSpMk id="40" creationId="{A2CEBA95-3E64-4F30-80A7-8CC24AC75292}"/>
          </ac:cxnSpMkLst>
        </pc:cxnChg>
        <pc:cxnChg chg="add mod">
          <ac:chgData name="Abarajithan Gnaneswaran" userId="154152893557b712" providerId="LiveId" clId="{215E4F09-DF93-428F-BA02-31EDD8B86A8C}" dt="2020-11-05T13:27:01.438" v="958" actId="14100"/>
          <ac:cxnSpMkLst>
            <pc:docMk/>
            <pc:sldMk cId="3600819276" sldId="261"/>
            <ac:cxnSpMk id="44" creationId="{902BB36D-92B4-4E05-B185-5581C10EF24A}"/>
          </ac:cxnSpMkLst>
        </pc:cxnChg>
        <pc:cxnChg chg="add mod">
          <ac:chgData name="Abarajithan Gnaneswaran" userId="154152893557b712" providerId="LiveId" clId="{215E4F09-DF93-428F-BA02-31EDD8B86A8C}" dt="2020-11-05T13:27:04.077" v="959" actId="14100"/>
          <ac:cxnSpMkLst>
            <pc:docMk/>
            <pc:sldMk cId="3600819276" sldId="261"/>
            <ac:cxnSpMk id="45" creationId="{0924CF31-BF49-4D9B-AAC8-F4B5BC0387CB}"/>
          </ac:cxnSpMkLst>
        </pc:cxnChg>
        <pc:cxnChg chg="add mod">
          <ac:chgData name="Abarajithan Gnaneswaran" userId="154152893557b712" providerId="LiveId" clId="{215E4F09-DF93-428F-BA02-31EDD8B86A8C}" dt="2020-11-05T13:27:06.743" v="960" actId="14100"/>
          <ac:cxnSpMkLst>
            <pc:docMk/>
            <pc:sldMk cId="3600819276" sldId="261"/>
            <ac:cxnSpMk id="46" creationId="{A4F15FB4-1595-40FC-BC08-5A2FC73A7757}"/>
          </ac:cxnSpMkLst>
        </pc:cxnChg>
        <pc:cxnChg chg="add mod">
          <ac:chgData name="Abarajithan Gnaneswaran" userId="154152893557b712" providerId="LiveId" clId="{215E4F09-DF93-428F-BA02-31EDD8B86A8C}" dt="2020-11-05T13:27:14.576" v="961" actId="14100"/>
          <ac:cxnSpMkLst>
            <pc:docMk/>
            <pc:sldMk cId="3600819276" sldId="261"/>
            <ac:cxnSpMk id="47" creationId="{ECF9D58E-E7A7-49BB-A363-C1B6F6EF022C}"/>
          </ac:cxnSpMkLst>
        </pc:cxnChg>
        <pc:cxnChg chg="add mod">
          <ac:chgData name="Abarajithan Gnaneswaran" userId="154152893557b712" providerId="LiveId" clId="{215E4F09-DF93-428F-BA02-31EDD8B86A8C}" dt="2020-11-05T13:29:08.885" v="985" actId="571"/>
          <ac:cxnSpMkLst>
            <pc:docMk/>
            <pc:sldMk cId="3600819276" sldId="261"/>
            <ac:cxnSpMk id="61" creationId="{7807E44C-B998-4341-A11A-AB94BA4ED41A}"/>
          </ac:cxnSpMkLst>
        </pc:cxnChg>
      </pc:sldChg>
      <pc:sldChg chg="addSp delSp modSp add mod">
        <pc:chgData name="Abarajithan Gnaneswaran" userId="154152893557b712" providerId="LiveId" clId="{215E4F09-DF93-428F-BA02-31EDD8B86A8C}" dt="2020-11-10T06:51:21.913" v="27868" actId="1076"/>
        <pc:sldMkLst>
          <pc:docMk/>
          <pc:sldMk cId="492557185" sldId="262"/>
        </pc:sldMkLst>
        <pc:spChg chg="mod">
          <ac:chgData name="Abarajithan Gnaneswaran" userId="154152893557b712" providerId="LiveId" clId="{215E4F09-DF93-428F-BA02-31EDD8B86A8C}" dt="2020-11-10T06:45:54.001" v="27505" actId="20577"/>
          <ac:spMkLst>
            <pc:docMk/>
            <pc:sldMk cId="492557185" sldId="262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38.433" v="16665" actId="478"/>
          <ac:spMkLst>
            <pc:docMk/>
            <pc:sldMk cId="492557185" sldId="262"/>
            <ac:spMk id="3" creationId="{A6F8A75D-5E82-4E41-BB7D-A7DFEC774C14}"/>
          </ac:spMkLst>
        </pc:spChg>
        <pc:spChg chg="del">
          <ac:chgData name="Abarajithan Gnaneswaran" userId="154152893557b712" providerId="LiveId" clId="{215E4F09-DF93-428F-BA02-31EDD8B86A8C}" dt="2020-11-07T07:06:35.941" v="5058" actId="478"/>
          <ac:spMkLst>
            <pc:docMk/>
            <pc:sldMk cId="492557185" sldId="262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7T07:49:43.802" v="5594" actId="1076"/>
          <ac:spMkLst>
            <pc:docMk/>
            <pc:sldMk cId="492557185" sldId="262"/>
            <ac:spMk id="5" creationId="{2F258FBA-5A77-4DDF-AAAA-F94ECACE91A6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492557185" sldId="262"/>
            <ac:spMk id="6" creationId="{F1976AD3-5B32-4B26-B619-B459ED86F5F0}"/>
          </ac:spMkLst>
        </pc:spChg>
        <pc:spChg chg="add">
          <ac:chgData name="Abarajithan Gnaneswaran" userId="154152893557b712" providerId="LiveId" clId="{215E4F09-DF93-428F-BA02-31EDD8B86A8C}" dt="2020-11-08T13:25:56.543" v="16694" actId="22"/>
          <ac:spMkLst>
            <pc:docMk/>
            <pc:sldMk cId="492557185" sldId="262"/>
            <ac:spMk id="8" creationId="{0083E942-3ED8-4ACB-B602-7ECFC59D79C9}"/>
          </ac:spMkLst>
        </pc:spChg>
        <pc:spChg chg="add del mod">
          <ac:chgData name="Abarajithan Gnaneswaran" userId="154152893557b712" providerId="LiveId" clId="{215E4F09-DF93-428F-BA02-31EDD8B86A8C}" dt="2020-11-07T07:25:57.805" v="5269" actId="478"/>
          <ac:spMkLst>
            <pc:docMk/>
            <pc:sldMk cId="492557185" sldId="262"/>
            <ac:spMk id="8" creationId="{E2B85974-9683-4ABF-B83D-DB3FEBD10AB4}"/>
          </ac:spMkLst>
        </pc:spChg>
        <pc:spChg chg="add del mod">
          <ac:chgData name="Abarajithan Gnaneswaran" userId="154152893557b712" providerId="LiveId" clId="{215E4F09-DF93-428F-BA02-31EDD8B86A8C}" dt="2020-11-07T07:25:57.805" v="5269" actId="478"/>
          <ac:spMkLst>
            <pc:docMk/>
            <pc:sldMk cId="492557185" sldId="262"/>
            <ac:spMk id="9" creationId="{15D2A330-668C-449A-ABD0-1BF09EC5E416}"/>
          </ac:spMkLst>
        </pc:spChg>
        <pc:spChg chg="add del mod">
          <ac:chgData name="Abarajithan Gnaneswaran" userId="154152893557b712" providerId="LiveId" clId="{215E4F09-DF93-428F-BA02-31EDD8B86A8C}" dt="2020-11-07T07:25:57.805" v="5269" actId="478"/>
          <ac:spMkLst>
            <pc:docMk/>
            <pc:sldMk cId="492557185" sldId="262"/>
            <ac:spMk id="10" creationId="{22580624-D4A1-4DE8-B8FF-6102C91F4845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11" creationId="{7BE55197-C7F6-4813-BC19-06F3E08A442F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12" creationId="{C6CA9DC8-0204-4F30-95D2-80C3536BC213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13" creationId="{86FA7E2A-2C70-4ED5-863E-33A33E4E0D18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4" creationId="{63A297D5-D366-471B-BF80-3C83AC341D97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5" creationId="{475CF4CF-7EBA-48FA-ADF4-42BBE8AFFFE3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6" creationId="{40B3420D-C0A0-4430-83CB-905748D8ECB2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7" creationId="{547FA347-4C38-4BDB-8160-BA198B73089A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8" creationId="{4044476B-BBFA-43B2-A6AA-C8D51B21F34D}"/>
          </ac:spMkLst>
        </pc:spChg>
        <pc:spChg chg="add mod or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9" creationId="{985E6A92-C038-4F05-AB44-2F81B03FF372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56" creationId="{2749F50D-588F-4EF6-A382-36EF11B38101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57" creationId="{E6EF1BA0-FA43-4F66-8F35-28019721FC4E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58" creationId="{46421544-4E9A-4D23-8CD1-DFED82C9BB26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61" creationId="{45410AA0-358B-4273-847A-DC1073B7EBA2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62" creationId="{65827B3D-4505-4F97-9DCF-D6CD2FD9BB30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63" creationId="{8A69EDEB-8372-4D6A-B895-3147E9747683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64" creationId="{28F441D8-742C-4258-9BE7-2B6059102068}"/>
          </ac:spMkLst>
        </pc:spChg>
        <pc:spChg chg="add mod">
          <ac:chgData name="Abarajithan Gnaneswaran" userId="154152893557b712" providerId="LiveId" clId="{215E4F09-DF93-428F-BA02-31EDD8B86A8C}" dt="2020-11-07T07:38:15.229" v="5441" actId="1076"/>
          <ac:spMkLst>
            <pc:docMk/>
            <pc:sldMk cId="492557185" sldId="262"/>
            <ac:spMk id="65" creationId="{BF75DC30-A432-45D8-BDEE-B4CBD3698760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66" creationId="{57225DEC-EF13-450C-A4E6-AFB8FE86FC7C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67" creationId="{59ADD250-CA30-43D5-8CBC-5A6F1051E01D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68" creationId="{42DFFA23-D2CF-4FA6-B560-5BC4427013A7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69" creationId="{35A2BBC2-11B2-4BB1-B6C6-71D4421C3238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70" creationId="{AD7DDF35-8190-467A-925E-30EB30266269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85" creationId="{48458976-43E5-476F-B1C4-B0E99CCA2A52}"/>
          </ac:spMkLst>
        </pc:spChg>
        <pc:spChg chg="add 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156" creationId="{4E25CF5B-052E-4837-853E-3156E32699CB}"/>
          </ac:spMkLst>
        </pc:spChg>
        <pc:spChg chg="add 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157" creationId="{ACC9D5A8-3A4E-442A-A565-94833C2E3B2E}"/>
          </ac:spMkLst>
        </pc:spChg>
        <pc:spChg chg="add mod">
          <ac:chgData name="Abarajithan Gnaneswaran" userId="154152893557b712" providerId="LiveId" clId="{215E4F09-DF93-428F-BA02-31EDD8B86A8C}" dt="2020-11-07T07:43:49.959" v="5510" actId="571"/>
          <ac:spMkLst>
            <pc:docMk/>
            <pc:sldMk cId="492557185" sldId="262"/>
            <ac:spMk id="158" creationId="{CF04FDE4-8281-452F-93CE-318CF3054F5B}"/>
          </ac:spMkLst>
        </pc:spChg>
        <pc:spChg chg="mod">
          <ac:chgData name="Abarajithan Gnaneswaran" userId="154152893557b712" providerId="LiveId" clId="{215E4F09-DF93-428F-BA02-31EDD8B86A8C}" dt="2020-11-07T07:43:46.010" v="5505" actId="571"/>
          <ac:spMkLst>
            <pc:docMk/>
            <pc:sldMk cId="492557185" sldId="262"/>
            <ac:spMk id="161" creationId="{3BFFF6D0-EF43-4F63-A735-C1F86CEA958C}"/>
          </ac:spMkLst>
        </pc:spChg>
        <pc:spChg chg="mod">
          <ac:chgData name="Abarajithan Gnaneswaran" userId="154152893557b712" providerId="LiveId" clId="{215E4F09-DF93-428F-BA02-31EDD8B86A8C}" dt="2020-11-07T07:43:46.010" v="5505" actId="571"/>
          <ac:spMkLst>
            <pc:docMk/>
            <pc:sldMk cId="492557185" sldId="262"/>
            <ac:spMk id="162" creationId="{A760C43D-B77C-477A-B99C-6B4375081FA2}"/>
          </ac:spMkLst>
        </pc:spChg>
        <pc:spChg chg="mod">
          <ac:chgData name="Abarajithan Gnaneswaran" userId="154152893557b712" providerId="LiveId" clId="{215E4F09-DF93-428F-BA02-31EDD8B86A8C}" dt="2020-11-07T07:43:46.010" v="5505" actId="571"/>
          <ac:spMkLst>
            <pc:docMk/>
            <pc:sldMk cId="492557185" sldId="262"/>
            <ac:spMk id="163" creationId="{33CDB9B5-C14F-4CB0-B898-DC96AB05CD6E}"/>
          </ac:spMkLst>
        </pc:spChg>
        <pc:spChg chg="add 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165" creationId="{563FCFE7-6222-4F7A-B17C-F18F25943D07}"/>
          </ac:spMkLst>
        </pc:spChg>
        <pc:spChg chg="mod">
          <ac:chgData name="Abarajithan Gnaneswaran" userId="154152893557b712" providerId="LiveId" clId="{215E4F09-DF93-428F-BA02-31EDD8B86A8C}" dt="2020-11-07T07:44:24.729" v="5519" actId="571"/>
          <ac:spMkLst>
            <pc:docMk/>
            <pc:sldMk cId="492557185" sldId="262"/>
            <ac:spMk id="168" creationId="{E2EEED14-2772-4A81-AEAE-C67682130CF0}"/>
          </ac:spMkLst>
        </pc:spChg>
        <pc:spChg chg="mod">
          <ac:chgData name="Abarajithan Gnaneswaran" userId="154152893557b712" providerId="LiveId" clId="{215E4F09-DF93-428F-BA02-31EDD8B86A8C}" dt="2020-11-07T07:44:24.729" v="5519" actId="571"/>
          <ac:spMkLst>
            <pc:docMk/>
            <pc:sldMk cId="492557185" sldId="262"/>
            <ac:spMk id="169" creationId="{3AADEB9E-0B55-425A-889F-6A043F99018A}"/>
          </ac:spMkLst>
        </pc:spChg>
        <pc:spChg chg="mod">
          <ac:chgData name="Abarajithan Gnaneswaran" userId="154152893557b712" providerId="LiveId" clId="{215E4F09-DF93-428F-BA02-31EDD8B86A8C}" dt="2020-11-07T07:44:24.729" v="5519" actId="571"/>
          <ac:spMkLst>
            <pc:docMk/>
            <pc:sldMk cId="492557185" sldId="262"/>
            <ac:spMk id="170" creationId="{5DDCCEFA-F3A9-41CA-9D31-5063BA2966D4}"/>
          </ac:spMkLst>
        </pc:spChg>
        <pc:spChg chg="mod">
          <ac:chgData name="Abarajithan Gnaneswaran" userId="154152893557b712" providerId="LiveId" clId="{215E4F09-DF93-428F-BA02-31EDD8B86A8C}" dt="2020-11-07T07:44:36.057" v="5521" actId="571"/>
          <ac:spMkLst>
            <pc:docMk/>
            <pc:sldMk cId="492557185" sldId="262"/>
            <ac:spMk id="172" creationId="{C568D411-6A2B-4D07-B8AF-2C23CAA56F09}"/>
          </ac:spMkLst>
        </pc:spChg>
        <pc:spChg chg="mod">
          <ac:chgData name="Abarajithan Gnaneswaran" userId="154152893557b712" providerId="LiveId" clId="{215E4F09-DF93-428F-BA02-31EDD8B86A8C}" dt="2020-11-07T07:44:36.057" v="5521" actId="571"/>
          <ac:spMkLst>
            <pc:docMk/>
            <pc:sldMk cId="492557185" sldId="262"/>
            <ac:spMk id="173" creationId="{23AA3461-4C9E-4E86-AD5D-79A0FA9150D1}"/>
          </ac:spMkLst>
        </pc:spChg>
        <pc:spChg chg="mod">
          <ac:chgData name="Abarajithan Gnaneswaran" userId="154152893557b712" providerId="LiveId" clId="{215E4F09-DF93-428F-BA02-31EDD8B86A8C}" dt="2020-11-07T07:44:36.057" v="5521" actId="571"/>
          <ac:spMkLst>
            <pc:docMk/>
            <pc:sldMk cId="492557185" sldId="262"/>
            <ac:spMk id="174" creationId="{A69004C2-F695-4DA9-A767-08414B0F4297}"/>
          </ac:spMkLst>
        </pc:spChg>
        <pc:spChg chg="mod">
          <ac:chgData name="Abarajithan Gnaneswaran" userId="154152893557b712" providerId="LiveId" clId="{215E4F09-DF93-428F-BA02-31EDD8B86A8C}" dt="2020-11-07T07:44:42.033" v="5522" actId="571"/>
          <ac:spMkLst>
            <pc:docMk/>
            <pc:sldMk cId="492557185" sldId="262"/>
            <ac:spMk id="176" creationId="{27171E6B-ADCF-4523-B017-642628583368}"/>
          </ac:spMkLst>
        </pc:spChg>
        <pc:spChg chg="mod">
          <ac:chgData name="Abarajithan Gnaneswaran" userId="154152893557b712" providerId="LiveId" clId="{215E4F09-DF93-428F-BA02-31EDD8B86A8C}" dt="2020-11-07T07:44:42.033" v="5522" actId="571"/>
          <ac:spMkLst>
            <pc:docMk/>
            <pc:sldMk cId="492557185" sldId="262"/>
            <ac:spMk id="177" creationId="{F0E12A9B-27E0-47EF-8E15-98559A1AAC2B}"/>
          </ac:spMkLst>
        </pc:spChg>
        <pc:spChg chg="mod">
          <ac:chgData name="Abarajithan Gnaneswaran" userId="154152893557b712" providerId="LiveId" clId="{215E4F09-DF93-428F-BA02-31EDD8B86A8C}" dt="2020-11-07T07:44:42.033" v="5522" actId="571"/>
          <ac:spMkLst>
            <pc:docMk/>
            <pc:sldMk cId="492557185" sldId="262"/>
            <ac:spMk id="178" creationId="{2408D864-5D5D-4FEC-9C1E-6C4AE711E9AC}"/>
          </ac:spMkLst>
        </pc:spChg>
        <pc:spChg chg="mod">
          <ac:chgData name="Abarajithan Gnaneswaran" userId="154152893557b712" providerId="LiveId" clId="{215E4F09-DF93-428F-BA02-31EDD8B86A8C}" dt="2020-11-07T07:44:44.579" v="5523" actId="571"/>
          <ac:spMkLst>
            <pc:docMk/>
            <pc:sldMk cId="492557185" sldId="262"/>
            <ac:spMk id="180" creationId="{2ABD8721-570A-4797-A4C4-6FA3136375DF}"/>
          </ac:spMkLst>
        </pc:spChg>
        <pc:spChg chg="mod">
          <ac:chgData name="Abarajithan Gnaneswaran" userId="154152893557b712" providerId="LiveId" clId="{215E4F09-DF93-428F-BA02-31EDD8B86A8C}" dt="2020-11-07T07:44:44.579" v="5523" actId="571"/>
          <ac:spMkLst>
            <pc:docMk/>
            <pc:sldMk cId="492557185" sldId="262"/>
            <ac:spMk id="181" creationId="{FCE564FA-59C8-4C96-B6AC-D524D79E18ED}"/>
          </ac:spMkLst>
        </pc:spChg>
        <pc:spChg chg="mod">
          <ac:chgData name="Abarajithan Gnaneswaran" userId="154152893557b712" providerId="LiveId" clId="{215E4F09-DF93-428F-BA02-31EDD8B86A8C}" dt="2020-11-07T07:44:44.579" v="5523" actId="571"/>
          <ac:spMkLst>
            <pc:docMk/>
            <pc:sldMk cId="492557185" sldId="262"/>
            <ac:spMk id="182" creationId="{A76F627B-2569-4228-8DB0-C8AC44A6BE4D}"/>
          </ac:spMkLst>
        </pc:spChg>
        <pc:spChg chg="mod">
          <ac:chgData name="Abarajithan Gnaneswaran" userId="154152893557b712" providerId="LiveId" clId="{215E4F09-DF93-428F-BA02-31EDD8B86A8C}" dt="2020-11-07T07:44:52.995" v="5524" actId="571"/>
          <ac:spMkLst>
            <pc:docMk/>
            <pc:sldMk cId="492557185" sldId="262"/>
            <ac:spMk id="184" creationId="{4E05E566-386E-4B5D-94CC-3CD0B7B5F912}"/>
          </ac:spMkLst>
        </pc:spChg>
        <pc:spChg chg="mod">
          <ac:chgData name="Abarajithan Gnaneswaran" userId="154152893557b712" providerId="LiveId" clId="{215E4F09-DF93-428F-BA02-31EDD8B86A8C}" dt="2020-11-07T07:44:52.995" v="5524" actId="571"/>
          <ac:spMkLst>
            <pc:docMk/>
            <pc:sldMk cId="492557185" sldId="262"/>
            <ac:spMk id="185" creationId="{6D52D4BB-E789-45AB-AA6E-CAAAA9CB4E7E}"/>
          </ac:spMkLst>
        </pc:spChg>
        <pc:spChg chg="mod">
          <ac:chgData name="Abarajithan Gnaneswaran" userId="154152893557b712" providerId="LiveId" clId="{215E4F09-DF93-428F-BA02-31EDD8B86A8C}" dt="2020-11-07T07:44:52.995" v="5524" actId="571"/>
          <ac:spMkLst>
            <pc:docMk/>
            <pc:sldMk cId="492557185" sldId="262"/>
            <ac:spMk id="186" creationId="{7C217898-5D08-473B-A261-2327F4F54225}"/>
          </ac:spMkLst>
        </pc:spChg>
        <pc:spChg chg="mod">
          <ac:chgData name="Abarajithan Gnaneswaran" userId="154152893557b712" providerId="LiveId" clId="{215E4F09-DF93-428F-BA02-31EDD8B86A8C}" dt="2020-11-07T07:44:54.321" v="5525" actId="571"/>
          <ac:spMkLst>
            <pc:docMk/>
            <pc:sldMk cId="492557185" sldId="262"/>
            <ac:spMk id="188" creationId="{C42A6F78-6256-4B9F-97E0-6A4158AFD118}"/>
          </ac:spMkLst>
        </pc:spChg>
        <pc:spChg chg="mod">
          <ac:chgData name="Abarajithan Gnaneswaran" userId="154152893557b712" providerId="LiveId" clId="{215E4F09-DF93-428F-BA02-31EDD8B86A8C}" dt="2020-11-07T07:44:54.321" v="5525" actId="571"/>
          <ac:spMkLst>
            <pc:docMk/>
            <pc:sldMk cId="492557185" sldId="262"/>
            <ac:spMk id="189" creationId="{66CFBE4A-1F8D-4D3E-A420-B763BF26018B}"/>
          </ac:spMkLst>
        </pc:spChg>
        <pc:spChg chg="mod">
          <ac:chgData name="Abarajithan Gnaneswaran" userId="154152893557b712" providerId="LiveId" clId="{215E4F09-DF93-428F-BA02-31EDD8B86A8C}" dt="2020-11-07T07:44:54.321" v="5525" actId="571"/>
          <ac:spMkLst>
            <pc:docMk/>
            <pc:sldMk cId="492557185" sldId="262"/>
            <ac:spMk id="190" creationId="{D9E65BB8-3E23-42BB-9F91-A1AA137F2D22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192" creationId="{6800603D-818E-4C99-B3A9-AC1BC2267D7A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193" creationId="{4FAD2822-2F1F-4812-82FE-F4BF7F5679E4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194" creationId="{9ED716A5-0754-421D-A9C0-33BF27BE863F}"/>
          </ac:spMkLst>
        </pc:spChg>
        <pc:spChg chg="add mod">
          <ac:chgData name="Abarajithan Gnaneswaran" userId="154152893557b712" providerId="LiveId" clId="{215E4F09-DF93-428F-BA02-31EDD8B86A8C}" dt="2020-11-10T06:49:50.945" v="27756" actId="1076"/>
          <ac:spMkLst>
            <pc:docMk/>
            <pc:sldMk cId="492557185" sldId="262"/>
            <ac:spMk id="195" creationId="{0D362243-7656-4912-85BC-D4D076935CF6}"/>
          </ac:spMkLst>
        </pc:spChg>
        <pc:spChg chg="add mod">
          <ac:chgData name="Abarajithan Gnaneswaran" userId="154152893557b712" providerId="LiveId" clId="{215E4F09-DF93-428F-BA02-31EDD8B86A8C}" dt="2020-11-10T06:47:48.990" v="27518" actId="20577"/>
          <ac:spMkLst>
            <pc:docMk/>
            <pc:sldMk cId="492557185" sldId="262"/>
            <ac:spMk id="196" creationId="{9E114DDB-7E5F-4255-B0EE-9CB13B13687F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196" creationId="{D094CE80-490B-4416-A2BF-07054C153AFF}"/>
          </ac:spMkLst>
        </pc:spChg>
        <pc:spChg chg="add mod">
          <ac:chgData name="Abarajithan Gnaneswaran" userId="154152893557b712" providerId="LiveId" clId="{215E4F09-DF93-428F-BA02-31EDD8B86A8C}" dt="2020-11-10T06:47:51.127" v="27519" actId="20577"/>
          <ac:spMkLst>
            <pc:docMk/>
            <pc:sldMk cId="492557185" sldId="262"/>
            <ac:spMk id="197" creationId="{4FBCAD27-2E15-42C8-AF17-9DF97924C38F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197" creationId="{8CC86E55-04E1-4D91-A36C-55D201A9EA5F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198" creationId="{22BFD6E2-06D3-4963-AFFC-8F4F50BBC94E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98" creationId="{876BAA0A-C95E-4A93-932F-E6633A556143}"/>
          </ac:spMkLst>
        </pc:spChg>
        <pc:spChg chg="add mod">
          <ac:chgData name="Abarajithan Gnaneswaran" userId="154152893557b712" providerId="LiveId" clId="{215E4F09-DF93-428F-BA02-31EDD8B86A8C}" dt="2020-11-10T06:51:04.982" v="27864" actId="164"/>
          <ac:spMkLst>
            <pc:docMk/>
            <pc:sldMk cId="492557185" sldId="262"/>
            <ac:spMk id="199" creationId="{9C7627C4-F8E6-476D-A841-D2B9C6FE3460}"/>
          </ac:spMkLst>
        </pc:spChg>
        <pc:spChg chg="add mod">
          <ac:chgData name="Abarajithan Gnaneswaran" userId="154152893557b712" providerId="LiveId" clId="{215E4F09-DF93-428F-BA02-31EDD8B86A8C}" dt="2020-11-10T06:51:21.913" v="27868" actId="1076"/>
          <ac:spMkLst>
            <pc:docMk/>
            <pc:sldMk cId="492557185" sldId="262"/>
            <ac:spMk id="200" creationId="{58A93597-10DE-43FB-93EF-B91750015118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200" creationId="{84D96A67-79D7-4544-A366-D7BC4B34EDEE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201" creationId="{C1BD3DC6-0565-4F50-ACCD-7FF77DA4B55E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202" creationId="{B2952D50-1481-473A-B1AF-77006DBE568C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204" creationId="{03F08AF5-FBD6-4842-A3AF-36FA1A9064EC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205" creationId="{B50233C1-BDEB-422D-BDA0-9A262F82B636}"/>
          </ac:spMkLst>
        </pc:spChg>
        <pc:spChg chg="mod">
          <ac:chgData name="Abarajithan Gnaneswaran" userId="154152893557b712" providerId="LiveId" clId="{215E4F09-DF93-428F-BA02-31EDD8B86A8C}" dt="2020-11-07T07:45:14.339" v="5528" actId="571"/>
          <ac:spMkLst>
            <pc:docMk/>
            <pc:sldMk cId="492557185" sldId="262"/>
            <ac:spMk id="206" creationId="{D0990868-93EF-4A75-8CBE-1E7A53B6A780}"/>
          </ac:spMkLst>
        </pc:spChg>
        <pc:spChg chg="mod">
          <ac:chgData name="Abarajithan Gnaneswaran" userId="154152893557b712" providerId="LiveId" clId="{215E4F09-DF93-428F-BA02-31EDD8B86A8C}" dt="2020-11-07T07:45:34.026" v="5545" actId="571"/>
          <ac:spMkLst>
            <pc:docMk/>
            <pc:sldMk cId="492557185" sldId="262"/>
            <ac:spMk id="208" creationId="{BC3AD222-2863-480E-A4C0-E7F71AE722E8}"/>
          </ac:spMkLst>
        </pc:spChg>
        <pc:spChg chg="mod">
          <ac:chgData name="Abarajithan Gnaneswaran" userId="154152893557b712" providerId="LiveId" clId="{215E4F09-DF93-428F-BA02-31EDD8B86A8C}" dt="2020-11-07T07:45:34.026" v="5545" actId="571"/>
          <ac:spMkLst>
            <pc:docMk/>
            <pc:sldMk cId="492557185" sldId="262"/>
            <ac:spMk id="209" creationId="{85690F04-FDD3-4324-9F16-3D2A0EFBBCA2}"/>
          </ac:spMkLst>
        </pc:spChg>
        <pc:spChg chg="mod">
          <ac:chgData name="Abarajithan Gnaneswaran" userId="154152893557b712" providerId="LiveId" clId="{215E4F09-DF93-428F-BA02-31EDD8B86A8C}" dt="2020-11-07T07:45:34.026" v="5545" actId="571"/>
          <ac:spMkLst>
            <pc:docMk/>
            <pc:sldMk cId="492557185" sldId="262"/>
            <ac:spMk id="210" creationId="{FB69504F-4710-44D5-BE9A-F30116927979}"/>
          </ac:spMkLst>
        </pc:spChg>
        <pc:spChg chg="mod">
          <ac:chgData name="Abarajithan Gnaneswaran" userId="154152893557b712" providerId="LiveId" clId="{215E4F09-DF93-428F-BA02-31EDD8B86A8C}" dt="2020-11-07T07:45:34.026" v="5545" actId="571"/>
          <ac:spMkLst>
            <pc:docMk/>
            <pc:sldMk cId="492557185" sldId="262"/>
            <ac:spMk id="212" creationId="{C984DCDF-C513-429E-A16C-73EA2B995C19}"/>
          </ac:spMkLst>
        </pc:spChg>
        <pc:spChg chg="mod">
          <ac:chgData name="Abarajithan Gnaneswaran" userId="154152893557b712" providerId="LiveId" clId="{215E4F09-DF93-428F-BA02-31EDD8B86A8C}" dt="2020-11-07T07:45:34.026" v="5545" actId="571"/>
          <ac:spMkLst>
            <pc:docMk/>
            <pc:sldMk cId="492557185" sldId="262"/>
            <ac:spMk id="213" creationId="{0C70C176-AE42-4AF4-9424-84FB3FB283E3}"/>
          </ac:spMkLst>
        </pc:spChg>
        <pc:spChg chg="mod">
          <ac:chgData name="Abarajithan Gnaneswaran" userId="154152893557b712" providerId="LiveId" clId="{215E4F09-DF93-428F-BA02-31EDD8B86A8C}" dt="2020-11-07T07:45:34.026" v="5545" actId="571"/>
          <ac:spMkLst>
            <pc:docMk/>
            <pc:sldMk cId="492557185" sldId="262"/>
            <ac:spMk id="214" creationId="{F8D3A651-9482-4ED5-8167-A3078DE479CB}"/>
          </ac:spMkLst>
        </pc:spChg>
        <pc:spChg chg="mod">
          <ac:chgData name="Abarajithan Gnaneswaran" userId="154152893557b712" providerId="LiveId" clId="{215E4F09-DF93-428F-BA02-31EDD8B86A8C}" dt="2020-11-07T07:45:43.755" v="5557" actId="571"/>
          <ac:spMkLst>
            <pc:docMk/>
            <pc:sldMk cId="492557185" sldId="262"/>
            <ac:spMk id="216" creationId="{400C25CF-1D6E-41D3-B2F9-96B0B9C18A89}"/>
          </ac:spMkLst>
        </pc:spChg>
        <pc:spChg chg="mod">
          <ac:chgData name="Abarajithan Gnaneswaran" userId="154152893557b712" providerId="LiveId" clId="{215E4F09-DF93-428F-BA02-31EDD8B86A8C}" dt="2020-11-07T07:45:43.755" v="5557" actId="571"/>
          <ac:spMkLst>
            <pc:docMk/>
            <pc:sldMk cId="492557185" sldId="262"/>
            <ac:spMk id="217" creationId="{C9001B99-E5AB-413E-A7E7-0DBF0D15C9F5}"/>
          </ac:spMkLst>
        </pc:spChg>
        <pc:spChg chg="mod">
          <ac:chgData name="Abarajithan Gnaneswaran" userId="154152893557b712" providerId="LiveId" clId="{215E4F09-DF93-428F-BA02-31EDD8B86A8C}" dt="2020-11-07T07:45:43.755" v="5557" actId="571"/>
          <ac:spMkLst>
            <pc:docMk/>
            <pc:sldMk cId="492557185" sldId="262"/>
            <ac:spMk id="218" creationId="{2732FA24-95C6-463A-8872-FEA71A7A8D2A}"/>
          </ac:spMkLst>
        </pc:spChg>
        <pc:spChg chg="mod">
          <ac:chgData name="Abarajithan Gnaneswaran" userId="154152893557b712" providerId="LiveId" clId="{215E4F09-DF93-428F-BA02-31EDD8B86A8C}" dt="2020-11-07T07:46:29.787" v="5565" actId="571"/>
          <ac:spMkLst>
            <pc:docMk/>
            <pc:sldMk cId="492557185" sldId="262"/>
            <ac:spMk id="220" creationId="{7A6482E9-5BC9-49D3-BF78-B475F1B4FFD1}"/>
          </ac:spMkLst>
        </pc:spChg>
        <pc:spChg chg="mod">
          <ac:chgData name="Abarajithan Gnaneswaran" userId="154152893557b712" providerId="LiveId" clId="{215E4F09-DF93-428F-BA02-31EDD8B86A8C}" dt="2020-11-07T07:46:29.787" v="5565" actId="571"/>
          <ac:spMkLst>
            <pc:docMk/>
            <pc:sldMk cId="492557185" sldId="262"/>
            <ac:spMk id="221" creationId="{DC6893F2-D470-4BC6-B13F-9C9CB9AC2426}"/>
          </ac:spMkLst>
        </pc:spChg>
        <pc:spChg chg="mod">
          <ac:chgData name="Abarajithan Gnaneswaran" userId="154152893557b712" providerId="LiveId" clId="{215E4F09-DF93-428F-BA02-31EDD8B86A8C}" dt="2020-11-07T07:46:29.787" v="5565" actId="571"/>
          <ac:spMkLst>
            <pc:docMk/>
            <pc:sldMk cId="492557185" sldId="262"/>
            <ac:spMk id="222" creationId="{EB7E0182-223C-426D-82B9-91F9661CCCB4}"/>
          </ac:spMkLst>
        </pc:spChg>
        <pc:spChg chg="mod">
          <ac:chgData name="Abarajithan Gnaneswaran" userId="154152893557b712" providerId="LiveId" clId="{215E4F09-DF93-428F-BA02-31EDD8B86A8C}" dt="2020-11-07T07:55:54.983" v="5687" actId="20577"/>
          <ac:spMkLst>
            <pc:docMk/>
            <pc:sldMk cId="492557185" sldId="262"/>
            <ac:spMk id="224" creationId="{DBE710CC-DC36-4972-A1CD-17530EC6ECFE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25" creationId="{00B95174-D26D-43FC-90B2-2FBA741705B8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26" creationId="{0D4EEC69-CB53-4613-A183-7375210AAC6E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28" creationId="{B0F7125E-8570-4949-879C-C210480A0DA1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29" creationId="{E9D06862-1412-4853-8B9F-DB4A501C9366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30" creationId="{B35AC4C9-DAAE-4DB9-BAF9-8B8A49226D67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32" creationId="{FEB178CB-547B-4C2A-87C2-12C5AF4427B8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33" creationId="{FC3BA07E-8F67-4FB6-9CDB-9EF8BD21EB7B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234" creationId="{85A2E405-F606-409D-AB53-51D70C8DBB41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236" creationId="{AF66717C-D8AE-4148-81B2-0D4B6189C5A0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237" creationId="{B5EBA065-4DD6-4A8C-8EEA-BBCF399C00F7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238" creationId="{D7A6EB3B-7AE2-4178-957D-56D335431660}"/>
          </ac:spMkLst>
        </pc:spChg>
        <pc:spChg chg="mod">
          <ac:chgData name="Abarajithan Gnaneswaran" userId="154152893557b712" providerId="LiveId" clId="{215E4F09-DF93-428F-BA02-31EDD8B86A8C}" dt="2020-11-07T07:47:25.850" v="5575" actId="571"/>
          <ac:spMkLst>
            <pc:docMk/>
            <pc:sldMk cId="492557185" sldId="262"/>
            <ac:spMk id="240" creationId="{F233E0A0-9E27-46C4-AC25-A1203D836587}"/>
          </ac:spMkLst>
        </pc:spChg>
        <pc:spChg chg="mod">
          <ac:chgData name="Abarajithan Gnaneswaran" userId="154152893557b712" providerId="LiveId" clId="{215E4F09-DF93-428F-BA02-31EDD8B86A8C}" dt="2020-11-07T07:47:25.850" v="5575" actId="571"/>
          <ac:spMkLst>
            <pc:docMk/>
            <pc:sldMk cId="492557185" sldId="262"/>
            <ac:spMk id="241" creationId="{50DB6DB1-245B-4F6E-A267-C9E89113CCF5}"/>
          </ac:spMkLst>
        </pc:spChg>
        <pc:spChg chg="mod">
          <ac:chgData name="Abarajithan Gnaneswaran" userId="154152893557b712" providerId="LiveId" clId="{215E4F09-DF93-428F-BA02-31EDD8B86A8C}" dt="2020-11-07T07:47:25.850" v="5575" actId="571"/>
          <ac:spMkLst>
            <pc:docMk/>
            <pc:sldMk cId="492557185" sldId="262"/>
            <ac:spMk id="242" creationId="{84164DAA-0170-4CC2-92B1-DF01E670D862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44" creationId="{8A158555-4123-4697-BB78-107FA96F371E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45" creationId="{194C1F00-93A0-4553-AE4A-59AFCAB8520B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46" creationId="{76821B5C-277D-4801-9F2E-611C6567F0DE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48" creationId="{1F9D2D64-D042-4486-A538-2529EEDE384B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49" creationId="{75415DFC-BB78-416F-9DC5-169C31817E06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0" creationId="{B49C4E2F-D5AC-4DB0-9028-9C4EB4E717D3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2" creationId="{6690CA46-8C59-4F4B-807E-CEF623EEC3EA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3" creationId="{546B44A5-7CA7-43CA-8332-A8B8A4CE0DD0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4" creationId="{CEFFEF96-4552-4038-B4B1-CB9A69B37064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6" creationId="{B76E4FB5-3065-4A12-9849-8EE3CBE116A6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7" creationId="{6F5517BC-DAA3-4430-97E6-A66105182A54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58" creationId="{1F38B67C-9F52-4657-BA32-3BF6F2006A5C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60" creationId="{71D1E519-C6E1-4FBB-8716-BA24C49DDEEB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61" creationId="{0E552120-5136-4225-B8AA-BAC3E7795E6A}"/>
          </ac:spMkLst>
        </pc:spChg>
        <pc:spChg chg="mod">
          <ac:chgData name="Abarajithan Gnaneswaran" userId="154152893557b712" providerId="LiveId" clId="{215E4F09-DF93-428F-BA02-31EDD8B86A8C}" dt="2020-11-07T07:47:51.692" v="5580" actId="571"/>
          <ac:spMkLst>
            <pc:docMk/>
            <pc:sldMk cId="492557185" sldId="262"/>
            <ac:spMk id="262" creationId="{50988053-F350-4643-B6CA-D725473CDA70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64" creationId="{B2289E72-DC2F-489F-9F86-3071DAE0FE0A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65" creationId="{0E3CFC89-BECA-4BAF-8D23-1D71D8BD802D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66" creationId="{9E2A0F54-4419-45D7-8B51-124E2BC65629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68" creationId="{36AB56F3-2207-4581-8DED-53DA6B80D216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69" creationId="{7EAAAD5E-0961-4E01-A92B-5C1F83E52D47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0" creationId="{1FAC8C59-62D5-4376-B858-DE9841A5C332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2" creationId="{286E33C7-F2EA-4B8D-BBDC-8395A7FE13B8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3" creationId="{4F9B90C6-7472-4CE2-98E7-9AACCB7C3E3E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4" creationId="{7986FF17-C844-49F5-B15F-197981356604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6" creationId="{F1B17E90-9B6F-4284-87FA-78CA1B4B034E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7" creationId="{9E54FCFB-AEBD-4843-A6A2-629314CDFB01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78" creationId="{294C56C3-43CC-4853-BD7A-2192D9066E8F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80" creationId="{7D7BBAD4-A9C5-47B6-BEB5-75121E5F158C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81" creationId="{3C2C96C2-076C-4DE9-BEEC-7D1DF901C61B}"/>
          </ac:spMkLst>
        </pc:spChg>
        <pc:spChg chg="mod">
          <ac:chgData name="Abarajithan Gnaneswaran" userId="154152893557b712" providerId="LiveId" clId="{215E4F09-DF93-428F-BA02-31EDD8B86A8C}" dt="2020-11-07T07:47:51.115" v="5579" actId="571"/>
          <ac:spMkLst>
            <pc:docMk/>
            <pc:sldMk cId="492557185" sldId="262"/>
            <ac:spMk id="282" creationId="{0E61038B-90B0-463B-80B1-B79BC8D79E2E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84" creationId="{07B7C15A-D4A9-4541-8E9A-18F4E5CC7B93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85" creationId="{8FA603B6-53AC-47E9-AC4D-4396544489F4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86" creationId="{6021F124-F05C-4F35-80F5-2BF06F4CA394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88" creationId="{94D2361C-224C-47A3-85B0-CB141B2AEBCA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89" creationId="{8B56D014-C161-4D91-8F1F-119EC1A65563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0" creationId="{8D77A145-53A1-4815-8EA8-8F97E64CD425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2" creationId="{A40125DA-3FD6-4727-96FE-3B06CFE6525C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3" creationId="{0F2595F3-E63C-4F64-849D-CD3E1D4668F2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4" creationId="{986E530C-3BF6-4695-9563-7D92BB6E1A60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6" creationId="{778054A7-2AD6-49BF-BA36-747F0B287CD6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7" creationId="{C85E6B9E-B41A-48A4-86A5-B3936A97C3DD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298" creationId="{EC62DB0D-5A27-43A3-8472-44B3D02F1795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300" creationId="{3D1B20DC-218D-45B0-8325-03FC2E968777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301" creationId="{9934EF07-8755-41C1-B2B2-033BD952C733}"/>
          </ac:spMkLst>
        </pc:spChg>
        <pc:spChg chg="mod">
          <ac:chgData name="Abarajithan Gnaneswaran" userId="154152893557b712" providerId="LiveId" clId="{215E4F09-DF93-428F-BA02-31EDD8B86A8C}" dt="2020-11-07T07:47:55.485" v="5582" actId="571"/>
          <ac:spMkLst>
            <pc:docMk/>
            <pc:sldMk cId="492557185" sldId="262"/>
            <ac:spMk id="302" creationId="{FC0C3447-1D77-4F8F-B6A5-3A759070083B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04" creationId="{C979A484-B7B1-4EE9-BE6A-840E4B1386CB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05" creationId="{C2F2EEF0-CFF8-432B-B3AF-E00AA8A079C4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06" creationId="{6C1D8391-DEC5-4D06-9531-F6EAE93AE0C3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08" creationId="{8FA13452-F196-441E-8123-D843C0F414A3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09" creationId="{D2F2EEE1-D7E5-44F2-8C5F-1D3635373B78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0" creationId="{43B70651-D4E3-464E-A74C-3BD4AE686F29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2" creationId="{71ABD3F3-E57A-422D-88C6-FE3D6BABEFDB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3" creationId="{63321CAA-F5CD-4975-B0A8-DFDEA1022700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4" creationId="{BFCB16E1-C94D-4E19-B41D-9E5BF373EF2F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6" creationId="{367F600C-B03C-44D4-ABCA-54EBEE1C86AD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7" creationId="{5EA3B9C1-1718-4863-8643-C15777A98144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18" creationId="{3CEE8139-BB1C-4629-96D3-8AEF02BD1AA5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20" creationId="{D6568138-6421-45D9-928E-242CB71D6D09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21" creationId="{52F49E8D-B57C-408F-84B7-5642214F46D7}"/>
          </ac:spMkLst>
        </pc:spChg>
        <pc:spChg chg="mod">
          <ac:chgData name="Abarajithan Gnaneswaran" userId="154152893557b712" providerId="LiveId" clId="{215E4F09-DF93-428F-BA02-31EDD8B86A8C}" dt="2020-11-07T07:48:00.847" v="5586" actId="571"/>
          <ac:spMkLst>
            <pc:docMk/>
            <pc:sldMk cId="492557185" sldId="262"/>
            <ac:spMk id="322" creationId="{D9556E50-85F5-40D7-8FE6-2ACB269C4362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24" creationId="{93BF1054-971C-4FF3-B125-F78AE24D1B65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25" creationId="{17A5B8C9-9868-41ED-A26C-6C217898C1E5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26" creationId="{C3CDBABD-2106-40A9-A10B-A10DCE4B552D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28" creationId="{609A9EAF-2E3C-4159-982E-9AED712B5948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29" creationId="{74AC38A2-572F-4FED-B3EE-4C4E0CB7DA5C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0" creationId="{2301F192-E0B4-4BFD-A416-D4AAC66132D7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2" creationId="{ED66DD52-8E9F-4AC1-8077-EEB02DE7230D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3" creationId="{0571C167-96E8-436F-957A-23458429E7EE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4" creationId="{B68535F3-384A-48C2-8C97-6BD45A6F1374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6" creationId="{08068678-0AD8-4213-A040-F260F30938E2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7" creationId="{D979BA93-E73C-47B5-B95A-593474AD20F6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38" creationId="{AB58A911-C239-4953-89D4-35386751F706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40" creationId="{B72C717C-F98F-44DD-91B7-43D63C5DE4D6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41" creationId="{E81ADB30-07E5-4EB5-9CE7-C036B343AC9F}"/>
          </ac:spMkLst>
        </pc:spChg>
        <pc:spChg chg="mod">
          <ac:chgData name="Abarajithan Gnaneswaran" userId="154152893557b712" providerId="LiveId" clId="{215E4F09-DF93-428F-BA02-31EDD8B86A8C}" dt="2020-11-07T07:48:00.288" v="5585" actId="571"/>
          <ac:spMkLst>
            <pc:docMk/>
            <pc:sldMk cId="492557185" sldId="262"/>
            <ac:spMk id="342" creationId="{D6337BF0-28E7-46F8-8FEA-36406805CE2B}"/>
          </ac:spMkLst>
        </pc:spChg>
        <pc:spChg chg="mod">
          <ac:chgData name="Abarajithan Gnaneswaran" userId="154152893557b712" providerId="LiveId" clId="{215E4F09-DF93-428F-BA02-31EDD8B86A8C}" dt="2020-11-07T07:54:38.383" v="5670" actId="20577"/>
          <ac:spMkLst>
            <pc:docMk/>
            <pc:sldMk cId="492557185" sldId="262"/>
            <ac:spMk id="344" creationId="{AADF3943-7FF6-416D-8B4A-5755D2949C37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45" creationId="{6AE0B642-D0A7-4614-914F-3C082716330D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46" creationId="{C58DB6DA-0738-430F-8867-DCD64A31476D}"/>
          </ac:spMkLst>
        </pc:spChg>
        <pc:spChg chg="mod">
          <ac:chgData name="Abarajithan Gnaneswaran" userId="154152893557b712" providerId="LiveId" clId="{215E4F09-DF93-428F-BA02-31EDD8B86A8C}" dt="2020-11-07T07:55:56.756" v="5688" actId="20577"/>
          <ac:spMkLst>
            <pc:docMk/>
            <pc:sldMk cId="492557185" sldId="262"/>
            <ac:spMk id="348" creationId="{A2BA88A3-035C-4C25-B1EF-918A73E91F76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49" creationId="{101C9A10-3AA9-49EF-9623-7956B5EEE09F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0" creationId="{018F042A-0C4F-445B-A1BD-9A37B080F488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2" creationId="{47EA22E5-955B-4537-B8C4-F10CCDA95BA0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3" creationId="{352B4C20-5075-469E-B997-A24375F6F3E4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4" creationId="{5733FB46-B26A-4864-AAD8-6EA7F27BCAE2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6" creationId="{B32F8564-66D1-4020-AED0-D627B10E6D89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7" creationId="{85402EC4-1C5B-4943-BFB9-F4A819DE1025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358" creationId="{AFDCD0C2-E1D7-4D04-98BF-87B2FEF92251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360" creationId="{CD9044F7-5D24-498A-8C56-B39CF70A4D85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361" creationId="{82C7AC67-A129-4230-B599-910AF7F76704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362" creationId="{23203E8E-9446-4CBE-B1B2-A48E2B658A00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64" creationId="{4AA630C4-F12E-4AB2-B83F-3261CE18B5A0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65" creationId="{DB38EC93-0F29-49EA-B770-8811EC5FC9E1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66" creationId="{B7A24090-4E27-4881-A2C2-959125EF1715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68" creationId="{9FD2571F-0690-4A73-A8FB-58387930C502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69" creationId="{000EB180-278F-4ABB-AF6F-6345A04FEBB8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0" creationId="{FBF20B3D-ED68-4D5D-BF6E-5E83B5C5B285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2" creationId="{A2E96963-8EE6-4052-B799-B84BE46503D3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3" creationId="{C33FA9EB-C916-4C7E-B2C8-B85EB2D32AD8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4" creationId="{BE9CEAA2-43A7-49B0-9E17-B325B14C34AB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6" creationId="{E9C3153C-B8F4-4EC8-84D6-E60339682BF5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7" creationId="{F9C045B7-A441-4FAA-8BC5-336A05CE9C90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78" creationId="{6434FDE8-DDCB-402D-9480-F296EA7638C7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0" creationId="{CC22C73A-D38D-4372-8FAF-70267B111440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1" creationId="{B276DA7B-5C25-4C5E-B0AF-F7F92E4AE6E5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2" creationId="{E77BE5CE-5EC7-4602-B739-EE1EF4D1B860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4" creationId="{537B048F-2616-4F5B-A6EB-954D63CEE4AF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5" creationId="{018E1700-23D6-4162-A457-CA9C8ADD3D3D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6" creationId="{F510E6E4-8B79-4F49-AA55-97FF3386EA2E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8" creationId="{C0D1C32D-9200-4360-9924-8A129E2ADD77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89" creationId="{76104F6A-CFFA-402F-9A4C-29D03C7DA99F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0" creationId="{136E21F8-096D-4D20-B1C9-ACA15CDE4A6D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2" creationId="{4D259E76-A475-4502-8B0A-6BAEA03EF734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3" creationId="{505E3024-1A45-471B-921A-A1C91434E200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4" creationId="{EFDF6C8D-A6A5-4F38-B3F9-A63D369AE2B6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6" creationId="{04A9DD92-07A1-41D2-BFD1-C987E38C4B17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7" creationId="{37C43D64-7453-435E-8A54-1B9D1B58F094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398" creationId="{727E730B-E604-4D09-86B9-73ABADA9EE96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400" creationId="{2D16F533-A0F0-464F-B824-A3D67B5F224D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401" creationId="{8D8A0EAF-B3E5-44BA-B61C-F4F07BA5FC37}"/>
          </ac:spMkLst>
        </pc:spChg>
        <pc:spChg chg="mod">
          <ac:chgData name="Abarajithan Gnaneswaran" userId="154152893557b712" providerId="LiveId" clId="{215E4F09-DF93-428F-BA02-31EDD8B86A8C}" dt="2020-11-07T07:48:13.365" v="5589" actId="571"/>
          <ac:spMkLst>
            <pc:docMk/>
            <pc:sldMk cId="492557185" sldId="262"/>
            <ac:spMk id="402" creationId="{A3E96D40-1415-4733-AF01-150FC780BF1E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04" creationId="{686356FD-6570-4535-987E-7ABAF53A2E65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05" creationId="{42263324-FC27-4937-8678-576361F5E3FD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06" creationId="{7FCF6B8F-AE54-4135-B27A-C39AAB4D109D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08" creationId="{40BCB11F-5E66-4CB1-8427-641C4BEB2875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09" creationId="{9B615BF6-D4E4-4CA0-A858-26DFAB4F38EB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0" creationId="{DE9D0CC1-19B8-4E7C-9D80-6B7B5CB026D0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2" creationId="{8BD2F072-77FC-42B8-AEEE-0F0E2D70849C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3" creationId="{20178B7D-5F0F-4FDD-A514-B996936DBC9B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4" creationId="{E4FDB68C-ADC9-4C0B-B667-F7ABC996D85E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6" creationId="{0F99BD78-95BC-4026-AFFD-DD718EC3B26E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7" creationId="{C257513A-066D-4C8F-8C52-2DC94ACE96E6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18" creationId="{7F2F2984-37F8-4AE8-B892-F9A361D0EB3C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0" creationId="{6662EC0A-68DC-4706-8C0C-016BEBCC04DD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1" creationId="{68C30A17-12D3-4C2F-A525-A88AAA517943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2" creationId="{A4FA3D44-E80A-45D3-8DAB-0B9110E1F131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4" creationId="{C91949B6-6A01-4B27-9026-5102C0F3C5A1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5" creationId="{EB1BC63D-18ED-47D6-9A8D-5B97633E1095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6" creationId="{6331581D-F9A4-4247-B123-D541E27600AB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8" creationId="{FAD3D4B1-86F1-41BD-B284-0802F6FD88BA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29" creationId="{1D111229-1AE9-4AE9-A8AA-4D0D3A85A072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0" creationId="{DC8399B0-AD27-4C2D-8E62-FE94D130803C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2" creationId="{DACFD317-1DDA-486B-AB91-39B1E2A458BF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3" creationId="{906A733F-B7EF-4954-94B1-C83D56FA835C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4" creationId="{134A1F0A-B6AD-4505-BE86-8495FFA6D16F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6" creationId="{1A811038-0459-4DD4-9B5B-622AED9698A2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7" creationId="{AB9B7C91-4390-450A-B977-866B058DE31A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38" creationId="{C734D5DF-1731-42BA-B42A-2D3D0481EB80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40" creationId="{2AE7D6A0-73CB-49E0-9C0B-902E0D0BE931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41" creationId="{2565C35E-2E4A-45C9-B0E3-DC9664847E85}"/>
          </ac:spMkLst>
        </pc:spChg>
        <pc:spChg chg="mod">
          <ac:chgData name="Abarajithan Gnaneswaran" userId="154152893557b712" providerId="LiveId" clId="{215E4F09-DF93-428F-BA02-31EDD8B86A8C}" dt="2020-11-07T07:48:29.603" v="5591" actId="571"/>
          <ac:spMkLst>
            <pc:docMk/>
            <pc:sldMk cId="492557185" sldId="262"/>
            <ac:spMk id="442" creationId="{A71922E4-79A1-43E6-A7D9-82E91F394EB5}"/>
          </ac:spMkLst>
        </pc:spChg>
        <pc:spChg chg="mod">
          <ac:chgData name="Abarajithan Gnaneswaran" userId="154152893557b712" providerId="LiveId" clId="{215E4F09-DF93-428F-BA02-31EDD8B86A8C}" dt="2020-11-07T07:54:42.080" v="5672" actId="20577"/>
          <ac:spMkLst>
            <pc:docMk/>
            <pc:sldMk cId="492557185" sldId="262"/>
            <ac:spMk id="444" creationId="{A7620A6D-78C0-4FA3-9ED3-5143582E5823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45" creationId="{45D5EB98-C94B-42E1-B2E7-9A4BBFC87C2C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46" creationId="{DC5BC132-BA8C-42CA-9128-A9BE113C7079}"/>
          </ac:spMkLst>
        </pc:spChg>
        <pc:spChg chg="mod">
          <ac:chgData name="Abarajithan Gnaneswaran" userId="154152893557b712" providerId="LiveId" clId="{215E4F09-DF93-428F-BA02-31EDD8B86A8C}" dt="2020-11-07T07:55:40.952" v="5685" actId="20577"/>
          <ac:spMkLst>
            <pc:docMk/>
            <pc:sldMk cId="492557185" sldId="262"/>
            <ac:spMk id="448" creationId="{B7DD1EFC-6AA4-48DC-AB06-F94AF17FE787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49" creationId="{93EEE94C-0F96-4060-920B-7C53CAAAA14B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0" creationId="{4A1E4EEA-FAB9-485E-A043-E0E713E46D33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2" creationId="{F1FB2D44-6A63-48F1-86F9-054E024A7704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3" creationId="{25B5BE01-3070-45B1-A50A-74CB63348AEE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4" creationId="{7AF89E3D-D7D4-4D8D-9884-5ACB0DBB5F55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6" creationId="{EC7BA8EA-28B0-431A-A172-F818177AFFF0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7" creationId="{F49465D0-B493-43BA-8FD6-E3B5FAE29FD1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58" creationId="{B15E36DA-1C3A-407B-8909-1970E7102E4E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460" creationId="{E3CB224E-7535-449C-B7E0-5443EE8866E8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461" creationId="{DB94FB5B-D133-43E1-8988-63CB4320A897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462" creationId="{92ADD681-85BC-45B8-8E56-C507FD5E436C}"/>
          </ac:spMkLst>
        </pc:spChg>
        <pc:spChg chg="mod">
          <ac:chgData name="Abarajithan Gnaneswaran" userId="154152893557b712" providerId="LiveId" clId="{215E4F09-DF93-428F-BA02-31EDD8B86A8C}" dt="2020-11-07T07:54:44.848" v="5673" actId="20577"/>
          <ac:spMkLst>
            <pc:docMk/>
            <pc:sldMk cId="492557185" sldId="262"/>
            <ac:spMk id="464" creationId="{064AC798-2B82-40FB-9227-2DFD8667D161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65" creationId="{5007C075-855A-46A5-9377-1BADEED4A4E0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66" creationId="{ABAA9172-6640-4BD3-9F33-BDD659A55AD8}"/>
          </ac:spMkLst>
        </pc:spChg>
        <pc:spChg chg="mod">
          <ac:chgData name="Abarajithan Gnaneswaran" userId="154152893557b712" providerId="LiveId" clId="{215E4F09-DF93-428F-BA02-31EDD8B86A8C}" dt="2020-11-07T07:55:44.022" v="5686" actId="20577"/>
          <ac:spMkLst>
            <pc:docMk/>
            <pc:sldMk cId="492557185" sldId="262"/>
            <ac:spMk id="468" creationId="{3FB5C7C7-EA52-4FFC-BE82-E31FA59A0823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69" creationId="{1A80A2EA-679E-439B-8ADE-68D8CEBA623E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70" creationId="{F99836B4-C72D-4C8C-8A73-5A753FB14726}"/>
          </ac:spMkLst>
        </pc:spChg>
        <pc:spChg chg="mod">
          <ac:chgData name="Abarajithan Gnaneswaran" userId="154152893557b712" providerId="LiveId" clId="{215E4F09-DF93-428F-BA02-31EDD8B86A8C}" dt="2020-11-07T07:56:13.464" v="5692" actId="6549"/>
          <ac:spMkLst>
            <pc:docMk/>
            <pc:sldMk cId="492557185" sldId="262"/>
            <ac:spMk id="472" creationId="{4AF00823-F9B1-4BE1-9DE6-32A227BEE637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73" creationId="{4BB5C227-A0C9-4A30-887B-23CF28051774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74" creationId="{36DA793D-0CD8-43B8-83BA-F4AD46D0A53A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76" creationId="{5DBA66D7-D624-4AAF-A78D-C37A8E596C9D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77" creationId="{7B6D9623-C06D-4D5C-9CBD-632893C67D1A}"/>
          </ac:spMkLst>
        </pc:spChg>
        <pc:spChg chg="mod">
          <ac:chgData name="Abarajithan Gnaneswaran" userId="154152893557b712" providerId="LiveId" clId="{215E4F09-DF93-428F-BA02-31EDD8B86A8C}" dt="2020-11-07T07:54:24.279" v="5669" actId="113"/>
          <ac:spMkLst>
            <pc:docMk/>
            <pc:sldMk cId="492557185" sldId="262"/>
            <ac:spMk id="478" creationId="{0CDE0F76-89B7-43A6-8BFA-BB49F474FC04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480" creationId="{A9095A71-4A08-460E-92D8-7017ADD27EC5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481" creationId="{AD3F1DD9-7DBA-4DDA-890C-67A23DF53B86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482" creationId="{F4B9E3B3-5B56-4629-BA3A-97F707CE2C80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84" creationId="{B5246DAD-DCDA-431F-93FF-B3B1D2A522D8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85" creationId="{C4C5A726-0AD6-44A0-BBD7-0E4C1E5A2778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86" creationId="{11485727-011D-46F7-B58C-D9E6C3D6805E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88" creationId="{B7178FF5-5E6B-49FC-A6A6-E0661BE85E14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89" creationId="{AFF81D04-073F-493D-94D9-837A56F2F309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0" creationId="{3AB69C7E-D9D8-4518-A027-3A6FEDD8EFAB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2" creationId="{0E34012E-8842-4DB3-AC68-32056AF3D76D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3" creationId="{8CBB737C-9B2D-4CC0-86C8-D995E679E511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4" creationId="{F1C97649-DABF-46FC-A4AD-0BDDD01E011C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6" creationId="{05BDFACE-FAF9-456D-AF83-96CAAF783466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7" creationId="{9D48C20F-EE18-4230-B608-7616492018C2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498" creationId="{4EC02908-256B-4C18-9580-8B091B5D0AF7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00" creationId="{6D92CE94-C7B7-4516-9BAC-77B472EFCF22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01" creationId="{7A3609B0-D53A-4A74-8C01-6D89B65E907C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02" creationId="{BE210A2D-A362-4955-A102-368D987E9B45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04" creationId="{3C2E9794-2089-4826-83D2-43B0557A535C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05" creationId="{CDD711CB-79B9-4A6C-831D-92B8D1E0DCD6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06" creationId="{B62FD611-F63F-4BB8-B638-09D03058F91E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08" creationId="{18A0D019-04E0-49A4-AC09-020EAF96E5BB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09" creationId="{4EC2DE2E-82A5-4234-98B1-D268D0012261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0" creationId="{7A9C008A-BC0E-48D4-9A4E-FC5DF6B7E105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2" creationId="{C665EA5F-0D3E-4594-BA64-EDEBED4DC28C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3" creationId="{CEE63661-5584-41ED-BA1F-60414E615CC0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4" creationId="{F94B7937-5CE3-44B7-8A7C-B7224F565B2C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6" creationId="{BAA1C937-9083-4303-BFB8-23C0F73BA1D7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7" creationId="{4870D348-9FCD-4DD4-A30B-4A68D241E02C}"/>
          </ac:spMkLst>
        </pc:spChg>
        <pc:spChg chg="mod">
          <ac:chgData name="Abarajithan Gnaneswaran" userId="154152893557b712" providerId="LiveId" clId="{215E4F09-DF93-428F-BA02-31EDD8B86A8C}" dt="2020-11-07T07:57:19.917" v="5705" actId="207"/>
          <ac:spMkLst>
            <pc:docMk/>
            <pc:sldMk cId="492557185" sldId="262"/>
            <ac:spMk id="518" creationId="{432B60A5-BF83-4293-9A72-6BC905DAE035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20" creationId="{F078E5B7-62F7-4102-BAEC-C5306E4AF0A3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21" creationId="{438618FF-505D-4A3A-9AE4-C03AF173CA83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22" creationId="{142769DA-050B-496A-B78E-9F1FA753DE51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24" creationId="{C6044AFC-E080-4A95-8B50-F67529DFE3C1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25" creationId="{7C2A42C5-51B4-40A3-8ECD-0073951C3ACB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26" creationId="{55F4362A-891C-4909-84B7-D4273C0D9FE3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28" creationId="{835E8ADE-E75C-4525-9AAE-2AA5EE3D893A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29" creationId="{B9B74234-BDFB-456B-ABAA-A61F2731D297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0" creationId="{0017CD6F-CFA2-49BB-A24E-4A47A1F6271E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2" creationId="{70770A05-1D2A-4C3E-BBBA-1A9B0DC8732B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3" creationId="{8D5F28A0-E551-43C1-9C8F-82EE11543128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4" creationId="{591B10C6-FC9F-49D0-BDEA-4C368455DF06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6" creationId="{8F2426C1-8BA1-45C2-8E21-13AE169143D8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7" creationId="{C5F2093C-EB79-434E-BDF7-80359CBC4A43}"/>
          </ac:spMkLst>
        </pc:spChg>
        <pc:spChg chg="mod">
          <ac:chgData name="Abarajithan Gnaneswaran" userId="154152893557b712" providerId="LiveId" clId="{215E4F09-DF93-428F-BA02-31EDD8B86A8C}" dt="2020-11-07T07:57:27.631" v="5706" actId="207"/>
          <ac:spMkLst>
            <pc:docMk/>
            <pc:sldMk cId="492557185" sldId="262"/>
            <ac:spMk id="538" creationId="{EF1E29DF-E6CB-495E-9DD2-894316726C32}"/>
          </ac:spMkLst>
        </pc:spChg>
        <pc:spChg chg="add del 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40" creationId="{71823C2A-815A-431F-B406-088C68C62F0E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41" creationId="{7928DFDA-53C4-43EB-8917-146F371EDE2F}"/>
          </ac:spMkLst>
        </pc:spChg>
        <pc:spChg chg="mod">
          <ac:chgData name="Abarajithan Gnaneswaran" userId="154152893557b712" providerId="LiveId" clId="{215E4F09-DF93-428F-BA02-31EDD8B86A8C}" dt="2020-11-07T07:52:59.660" v="5653" actId="165"/>
          <ac:spMkLst>
            <pc:docMk/>
            <pc:sldMk cId="492557185" sldId="262"/>
            <ac:spMk id="542" creationId="{7DE331D3-595E-4F7A-9A58-EEE2999108B1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44" creationId="{5B779BB3-B12F-412A-B56B-190A454B822F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45" creationId="{8EA7D9B6-288E-48F5-9138-B7B21FF68CC8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46" creationId="{2E4EA988-55CA-4499-99AA-6A5F8F198B9F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47" creationId="{9B0517C8-8D6E-478B-87C4-19F79B97019A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48" creationId="{B50E5242-6A81-4A41-B034-58EF4ECFA058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49" creationId="{AE8CFBB0-D75E-4827-AE2E-CF625F675288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50" creationId="{6D657B81-07A4-4405-9CAC-07AD7BC89B1A}"/>
          </ac:spMkLst>
        </pc:spChg>
        <pc:spChg chg="add mod">
          <ac:chgData name="Abarajithan Gnaneswaran" userId="154152893557b712" providerId="LiveId" clId="{215E4F09-DF93-428F-BA02-31EDD8B86A8C}" dt="2020-11-07T07:57:58.765" v="5708" actId="164"/>
          <ac:spMkLst>
            <pc:docMk/>
            <pc:sldMk cId="492557185" sldId="262"/>
            <ac:spMk id="551" creationId="{3C4800AE-908A-4340-8FDF-EE97BBDC8FA1}"/>
          </ac:spMkLst>
        </pc:spChg>
        <pc:grpChg chg="add mod">
          <ac:chgData name="Abarajithan Gnaneswaran" userId="154152893557b712" providerId="LiveId" clId="{215E4F09-DF93-428F-BA02-31EDD8B86A8C}" dt="2020-11-10T06:51:04.982" v="27864" actId="164"/>
          <ac:grpSpMkLst>
            <pc:docMk/>
            <pc:sldMk cId="492557185" sldId="262"/>
            <ac:grpSpMk id="6" creationId="{BB7E05F0-3B6C-4B45-B602-46792D8CCC48}"/>
          </ac:grpSpMkLst>
        </pc:grpChg>
        <pc:grpChg chg="add mod">
          <ac:chgData name="Abarajithan Gnaneswaran" userId="154152893557b712" providerId="LiveId" clId="{215E4F09-DF93-428F-BA02-31EDD8B86A8C}" dt="2020-11-07T07:40:39.931" v="5470" actId="164"/>
          <ac:grpSpMkLst>
            <pc:docMk/>
            <pc:sldMk cId="492557185" sldId="262"/>
            <ac:grpSpMk id="108" creationId="{A0245729-F753-4365-81D9-992AE686FE9C}"/>
          </ac:grpSpMkLst>
        </pc:grpChg>
        <pc:grpChg chg="add mod">
          <ac:chgData name="Abarajithan Gnaneswaran" userId="154152893557b712" providerId="LiveId" clId="{215E4F09-DF93-428F-BA02-31EDD8B86A8C}" dt="2020-11-07T07:52:59.660" v="5653" actId="165"/>
          <ac:grpSpMkLst>
            <pc:docMk/>
            <pc:sldMk cId="492557185" sldId="262"/>
            <ac:grpSpMk id="109" creationId="{FF916CB9-E048-4595-954A-C4D4FF248483}"/>
          </ac:grpSpMkLst>
        </pc:grpChg>
        <pc:grpChg chg="add mod">
          <ac:chgData name="Abarajithan Gnaneswaran" userId="154152893557b712" providerId="LiveId" clId="{215E4F09-DF93-428F-BA02-31EDD8B86A8C}" dt="2020-11-07T07:52:59.660" v="5653" actId="165"/>
          <ac:grpSpMkLst>
            <pc:docMk/>
            <pc:sldMk cId="492557185" sldId="262"/>
            <ac:grpSpMk id="110" creationId="{808AEFA5-7287-4ED5-BC8E-0CA377AC174C}"/>
          </ac:grpSpMkLst>
        </pc:grpChg>
        <pc:grpChg chg="add mod">
          <ac:chgData name="Abarajithan Gnaneswaran" userId="154152893557b712" providerId="LiveId" clId="{215E4F09-DF93-428F-BA02-31EDD8B86A8C}" dt="2020-11-07T07:52:59.660" v="5653" actId="165"/>
          <ac:grpSpMkLst>
            <pc:docMk/>
            <pc:sldMk cId="492557185" sldId="262"/>
            <ac:grpSpMk id="115" creationId="{E0C21C7E-3B1C-4DCD-82BB-1FCBA60E2411}"/>
          </ac:grpSpMkLst>
        </pc:grpChg>
        <pc:grpChg chg="add mod">
          <ac:chgData name="Abarajithan Gnaneswaran" userId="154152893557b712" providerId="LiveId" clId="{215E4F09-DF93-428F-BA02-31EDD8B86A8C}" dt="2020-11-07T07:52:59.660" v="5653" actId="165"/>
          <ac:grpSpMkLst>
            <pc:docMk/>
            <pc:sldMk cId="492557185" sldId="262"/>
            <ac:grpSpMk id="120" creationId="{A255DB06-5D2E-44BD-A09E-F1C70D8B2A96}"/>
          </ac:grpSpMkLst>
        </pc:grpChg>
        <pc:grpChg chg="add mod">
          <ac:chgData name="Abarajithan Gnaneswaran" userId="154152893557b712" providerId="LiveId" clId="{215E4F09-DF93-428F-BA02-31EDD8B86A8C}" dt="2020-11-07T07:41:09.766" v="5476" actId="571"/>
          <ac:grpSpMkLst>
            <pc:docMk/>
            <pc:sldMk cId="492557185" sldId="262"/>
            <ac:grpSpMk id="125" creationId="{3C216914-14C4-47EE-940E-FACB4873F9B3}"/>
          </ac:grpSpMkLst>
        </pc:grpChg>
        <pc:grpChg chg="add mod">
          <ac:chgData name="Abarajithan Gnaneswaran" userId="154152893557b712" providerId="LiveId" clId="{215E4F09-DF93-428F-BA02-31EDD8B86A8C}" dt="2020-11-07T07:41:09.766" v="5476" actId="571"/>
          <ac:grpSpMkLst>
            <pc:docMk/>
            <pc:sldMk cId="492557185" sldId="262"/>
            <ac:grpSpMk id="130" creationId="{A021AFFB-1448-415C-8F37-353FFBD9EF49}"/>
          </ac:grpSpMkLst>
        </pc:grpChg>
        <pc:grpChg chg="add mod">
          <ac:chgData name="Abarajithan Gnaneswaran" userId="154152893557b712" providerId="LiveId" clId="{215E4F09-DF93-428F-BA02-31EDD8B86A8C}" dt="2020-11-07T07:41:09.766" v="5476" actId="571"/>
          <ac:grpSpMkLst>
            <pc:docMk/>
            <pc:sldMk cId="492557185" sldId="262"/>
            <ac:grpSpMk id="135" creationId="{61CDA40C-686C-4D3B-A9F3-9224DC3E31A2}"/>
          </ac:grpSpMkLst>
        </pc:grpChg>
        <pc:grpChg chg="add mod">
          <ac:chgData name="Abarajithan Gnaneswaran" userId="154152893557b712" providerId="LiveId" clId="{215E4F09-DF93-428F-BA02-31EDD8B86A8C}" dt="2020-11-07T07:41:09.766" v="5476" actId="571"/>
          <ac:grpSpMkLst>
            <pc:docMk/>
            <pc:sldMk cId="492557185" sldId="262"/>
            <ac:grpSpMk id="140" creationId="{2120E471-C524-4A21-BE08-95A35F2C3BC6}"/>
          </ac:grpSpMkLst>
        </pc:grpChg>
        <pc:grpChg chg="add mod">
          <ac:chgData name="Abarajithan Gnaneswaran" userId="154152893557b712" providerId="LiveId" clId="{215E4F09-DF93-428F-BA02-31EDD8B86A8C}" dt="2020-11-07T07:52:59.660" v="5653" actId="165"/>
          <ac:grpSpMkLst>
            <pc:docMk/>
            <pc:sldMk cId="492557185" sldId="262"/>
            <ac:grpSpMk id="145" creationId="{E6758902-1207-40B3-9A86-2FCE1E1CDE74}"/>
          </ac:grpSpMkLst>
        </pc:grpChg>
        <pc:grpChg chg="add del mod">
          <ac:chgData name="Abarajithan Gnaneswaran" userId="154152893557b712" providerId="LiveId" clId="{215E4F09-DF93-428F-BA02-31EDD8B86A8C}" dt="2020-11-07T07:53:12.394" v="5655" actId="478"/>
          <ac:grpSpMkLst>
            <pc:docMk/>
            <pc:sldMk cId="492557185" sldId="262"/>
            <ac:grpSpMk id="150" creationId="{7738A68B-A50B-48BF-9523-FC5C4DD1F6D1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155" creationId="{58936E94-729F-4A48-AC60-9C21ADD51FFE}"/>
          </ac:grpSpMkLst>
        </pc:grpChg>
        <pc:grpChg chg="add mod">
          <ac:chgData name="Abarajithan Gnaneswaran" userId="154152893557b712" providerId="LiveId" clId="{215E4F09-DF93-428F-BA02-31EDD8B86A8C}" dt="2020-11-07T07:43:48.436" v="5507" actId="164"/>
          <ac:grpSpMkLst>
            <pc:docMk/>
            <pc:sldMk cId="492557185" sldId="262"/>
            <ac:grpSpMk id="159" creationId="{2E2CAC07-260D-43CD-A629-DE096459B0DC}"/>
          </ac:grpSpMkLst>
        </pc:grpChg>
        <pc:grpChg chg="add del mod">
          <ac:chgData name="Abarajithan Gnaneswaran" userId="154152893557b712" providerId="LiveId" clId="{215E4F09-DF93-428F-BA02-31EDD8B86A8C}" dt="2020-11-07T07:43:46.010" v="5505" actId="571"/>
          <ac:grpSpMkLst>
            <pc:docMk/>
            <pc:sldMk cId="492557185" sldId="262"/>
            <ac:grpSpMk id="160" creationId="{4BC2444C-5B42-443F-9D42-8203DC89FBAD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166" creationId="{E5FF0B9F-C923-4546-920C-46B060E3D876}"/>
          </ac:grpSpMkLst>
        </pc:grpChg>
        <pc:grpChg chg="add del mod">
          <ac:chgData name="Abarajithan Gnaneswaran" userId="154152893557b712" providerId="LiveId" clId="{215E4F09-DF93-428F-BA02-31EDD8B86A8C}" dt="2020-11-07T07:46:01.702" v="5559" actId="478"/>
          <ac:grpSpMkLst>
            <pc:docMk/>
            <pc:sldMk cId="492557185" sldId="262"/>
            <ac:grpSpMk id="167" creationId="{AD0D9410-F50B-4A91-BDE4-E1C2B0199288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171" creationId="{8F4F9293-5004-43CB-91F6-EBA96B5C0595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175" creationId="{CE044307-4925-4D29-8F5A-E5691B40065D}"/>
          </ac:grpSpMkLst>
        </pc:grpChg>
        <pc:grpChg chg="add del mod">
          <ac:chgData name="Abarajithan Gnaneswaran" userId="154152893557b712" providerId="LiveId" clId="{215E4F09-DF93-428F-BA02-31EDD8B86A8C}" dt="2020-11-07T07:45:04.074" v="5527" actId="478"/>
          <ac:grpSpMkLst>
            <pc:docMk/>
            <pc:sldMk cId="492557185" sldId="262"/>
            <ac:grpSpMk id="179" creationId="{F1EE3CF2-879B-49CD-8338-370F3C89C374}"/>
          </ac:grpSpMkLst>
        </pc:grpChg>
        <pc:grpChg chg="add del mod">
          <ac:chgData name="Abarajithan Gnaneswaran" userId="154152893557b712" providerId="LiveId" clId="{215E4F09-DF93-428F-BA02-31EDD8B86A8C}" dt="2020-11-07T07:45:04.074" v="5527" actId="478"/>
          <ac:grpSpMkLst>
            <pc:docMk/>
            <pc:sldMk cId="492557185" sldId="262"/>
            <ac:grpSpMk id="183" creationId="{560DD68C-419E-4652-A38C-AD73F4283B43}"/>
          </ac:grpSpMkLst>
        </pc:grpChg>
        <pc:grpChg chg="add del mod">
          <ac:chgData name="Abarajithan Gnaneswaran" userId="154152893557b712" providerId="LiveId" clId="{215E4F09-DF93-428F-BA02-31EDD8B86A8C}" dt="2020-11-07T07:44:55.722" v="5526" actId="478"/>
          <ac:grpSpMkLst>
            <pc:docMk/>
            <pc:sldMk cId="492557185" sldId="262"/>
            <ac:grpSpMk id="187" creationId="{C30A02F4-55EF-4023-A578-AF1628F61E5D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191" creationId="{A7E997F3-0264-494D-9C89-07583551DE29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195" creationId="{D454E9B0-6B7F-4E14-98FD-980FAEB1C49E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199" creationId="{3C72EB5E-A325-440D-B364-BDFF02EC6510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203" creationId="{45D3B2AD-7927-4276-9876-2F8EDE3842CE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207" creationId="{B43B9563-909E-4A82-8295-F5FF48466CC2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211" creationId="{D8811F61-A7F5-4C69-A481-5E8779AEA767}"/>
          </ac:grpSpMkLst>
        </pc:grpChg>
        <pc:grpChg chg="add del mod">
          <ac:chgData name="Abarajithan Gnaneswaran" userId="154152893557b712" providerId="LiveId" clId="{215E4F09-DF93-428F-BA02-31EDD8B86A8C}" dt="2020-11-07T07:45:59.835" v="5558" actId="478"/>
          <ac:grpSpMkLst>
            <pc:docMk/>
            <pc:sldMk cId="492557185" sldId="262"/>
            <ac:grpSpMk id="215" creationId="{5C8C22D9-F711-436F-86AD-32C472D755FF}"/>
          </ac:grpSpMkLst>
        </pc:grpChg>
        <pc:grpChg chg="add del mod">
          <ac:chgData name="Abarajithan Gnaneswaran" userId="154152893557b712" providerId="LiveId" clId="{215E4F09-DF93-428F-BA02-31EDD8B86A8C}" dt="2020-11-07T07:46:48.239" v="5569" actId="478"/>
          <ac:grpSpMkLst>
            <pc:docMk/>
            <pc:sldMk cId="492557185" sldId="262"/>
            <ac:grpSpMk id="219" creationId="{7AF31B8C-CD4A-43B2-9073-326BEACAC41E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223" creationId="{43E659DF-0035-44BD-B514-0E50E938F3C7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227" creationId="{72EEE32D-7CB8-4D48-A732-86B708197034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231" creationId="{83E0039C-182C-4A00-8834-C815BF33BC1F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235" creationId="{BA1721E2-259C-42F2-AD52-6B78ADA15311}"/>
          </ac:grpSpMkLst>
        </pc:grpChg>
        <pc:grpChg chg="add del mod">
          <ac:chgData name="Abarajithan Gnaneswaran" userId="154152893557b712" providerId="LiveId" clId="{215E4F09-DF93-428F-BA02-31EDD8B86A8C}" dt="2020-11-07T07:47:29.096" v="5576" actId="478"/>
          <ac:grpSpMkLst>
            <pc:docMk/>
            <pc:sldMk cId="492557185" sldId="262"/>
            <ac:grpSpMk id="239" creationId="{980178EE-A6BB-4513-B2EC-980E2EDAEC9F}"/>
          </ac:grpSpMkLst>
        </pc:grpChg>
        <pc:grpChg chg="add mod">
          <ac:chgData name="Abarajithan Gnaneswaran" userId="154152893557b712" providerId="LiveId" clId="{215E4F09-DF93-428F-BA02-31EDD8B86A8C}" dt="2020-11-07T07:47:51.692" v="5580" actId="571"/>
          <ac:grpSpMkLst>
            <pc:docMk/>
            <pc:sldMk cId="492557185" sldId="262"/>
            <ac:grpSpMk id="243" creationId="{4C0BBB2F-7103-475E-B566-DE50EA012FBB}"/>
          </ac:grpSpMkLst>
        </pc:grpChg>
        <pc:grpChg chg="add mod">
          <ac:chgData name="Abarajithan Gnaneswaran" userId="154152893557b712" providerId="LiveId" clId="{215E4F09-DF93-428F-BA02-31EDD8B86A8C}" dt="2020-11-07T07:47:51.692" v="5580" actId="571"/>
          <ac:grpSpMkLst>
            <pc:docMk/>
            <pc:sldMk cId="492557185" sldId="262"/>
            <ac:grpSpMk id="247" creationId="{2C505BCD-DC03-484E-9CDE-333E57D1AFE3}"/>
          </ac:grpSpMkLst>
        </pc:grpChg>
        <pc:grpChg chg="add mod">
          <ac:chgData name="Abarajithan Gnaneswaran" userId="154152893557b712" providerId="LiveId" clId="{215E4F09-DF93-428F-BA02-31EDD8B86A8C}" dt="2020-11-07T07:47:51.692" v="5580" actId="571"/>
          <ac:grpSpMkLst>
            <pc:docMk/>
            <pc:sldMk cId="492557185" sldId="262"/>
            <ac:grpSpMk id="251" creationId="{51F37E1D-676D-464A-AA00-7B19CC2499C2}"/>
          </ac:grpSpMkLst>
        </pc:grpChg>
        <pc:grpChg chg="add mod">
          <ac:chgData name="Abarajithan Gnaneswaran" userId="154152893557b712" providerId="LiveId" clId="{215E4F09-DF93-428F-BA02-31EDD8B86A8C}" dt="2020-11-07T07:47:51.692" v="5580" actId="571"/>
          <ac:grpSpMkLst>
            <pc:docMk/>
            <pc:sldMk cId="492557185" sldId="262"/>
            <ac:grpSpMk id="255" creationId="{27988891-E0D6-43CB-A6B2-23305D929B9B}"/>
          </ac:grpSpMkLst>
        </pc:grpChg>
        <pc:grpChg chg="add mod">
          <ac:chgData name="Abarajithan Gnaneswaran" userId="154152893557b712" providerId="LiveId" clId="{215E4F09-DF93-428F-BA02-31EDD8B86A8C}" dt="2020-11-07T07:47:51.692" v="5580" actId="571"/>
          <ac:grpSpMkLst>
            <pc:docMk/>
            <pc:sldMk cId="492557185" sldId="262"/>
            <ac:grpSpMk id="259" creationId="{A0B99CB3-4A03-48F8-9FEF-CA5E9E23D93B}"/>
          </ac:grpSpMkLst>
        </pc:grpChg>
        <pc:grpChg chg="add mod">
          <ac:chgData name="Abarajithan Gnaneswaran" userId="154152893557b712" providerId="LiveId" clId="{215E4F09-DF93-428F-BA02-31EDD8B86A8C}" dt="2020-11-07T07:47:51.115" v="5579" actId="571"/>
          <ac:grpSpMkLst>
            <pc:docMk/>
            <pc:sldMk cId="492557185" sldId="262"/>
            <ac:grpSpMk id="263" creationId="{5780E1D8-1ECF-40E9-AF46-2599B9AAB4AB}"/>
          </ac:grpSpMkLst>
        </pc:grpChg>
        <pc:grpChg chg="add mod">
          <ac:chgData name="Abarajithan Gnaneswaran" userId="154152893557b712" providerId="LiveId" clId="{215E4F09-DF93-428F-BA02-31EDD8B86A8C}" dt="2020-11-07T07:47:51.115" v="5579" actId="571"/>
          <ac:grpSpMkLst>
            <pc:docMk/>
            <pc:sldMk cId="492557185" sldId="262"/>
            <ac:grpSpMk id="267" creationId="{A7FE0E3F-DC69-4F0A-B5BD-D9560A3D9F86}"/>
          </ac:grpSpMkLst>
        </pc:grpChg>
        <pc:grpChg chg="add mod">
          <ac:chgData name="Abarajithan Gnaneswaran" userId="154152893557b712" providerId="LiveId" clId="{215E4F09-DF93-428F-BA02-31EDD8B86A8C}" dt="2020-11-07T07:47:51.115" v="5579" actId="571"/>
          <ac:grpSpMkLst>
            <pc:docMk/>
            <pc:sldMk cId="492557185" sldId="262"/>
            <ac:grpSpMk id="271" creationId="{5BB26A8E-F8F9-4937-8BD6-3CF7DF2C299A}"/>
          </ac:grpSpMkLst>
        </pc:grpChg>
        <pc:grpChg chg="add mod">
          <ac:chgData name="Abarajithan Gnaneswaran" userId="154152893557b712" providerId="LiveId" clId="{215E4F09-DF93-428F-BA02-31EDD8B86A8C}" dt="2020-11-07T07:47:51.115" v="5579" actId="571"/>
          <ac:grpSpMkLst>
            <pc:docMk/>
            <pc:sldMk cId="492557185" sldId="262"/>
            <ac:grpSpMk id="275" creationId="{D73E0FAF-B6BE-4214-814F-2A7BDF5735C3}"/>
          </ac:grpSpMkLst>
        </pc:grpChg>
        <pc:grpChg chg="add mod">
          <ac:chgData name="Abarajithan Gnaneswaran" userId="154152893557b712" providerId="LiveId" clId="{215E4F09-DF93-428F-BA02-31EDD8B86A8C}" dt="2020-11-07T07:47:51.115" v="5579" actId="571"/>
          <ac:grpSpMkLst>
            <pc:docMk/>
            <pc:sldMk cId="492557185" sldId="262"/>
            <ac:grpSpMk id="279" creationId="{0358F1FA-C97B-4231-9EB1-8408D1B5D0A5}"/>
          </ac:grpSpMkLst>
        </pc:grpChg>
        <pc:grpChg chg="add mod">
          <ac:chgData name="Abarajithan Gnaneswaran" userId="154152893557b712" providerId="LiveId" clId="{215E4F09-DF93-428F-BA02-31EDD8B86A8C}" dt="2020-11-07T07:47:55.485" v="5582" actId="571"/>
          <ac:grpSpMkLst>
            <pc:docMk/>
            <pc:sldMk cId="492557185" sldId="262"/>
            <ac:grpSpMk id="283" creationId="{7AD2893B-3224-4CAD-8291-2663F08A9653}"/>
          </ac:grpSpMkLst>
        </pc:grpChg>
        <pc:grpChg chg="add mod">
          <ac:chgData name="Abarajithan Gnaneswaran" userId="154152893557b712" providerId="LiveId" clId="{215E4F09-DF93-428F-BA02-31EDD8B86A8C}" dt="2020-11-07T07:47:55.485" v="5582" actId="571"/>
          <ac:grpSpMkLst>
            <pc:docMk/>
            <pc:sldMk cId="492557185" sldId="262"/>
            <ac:grpSpMk id="287" creationId="{0A6791C3-6C4A-4F39-AFB3-038417B7D20C}"/>
          </ac:grpSpMkLst>
        </pc:grpChg>
        <pc:grpChg chg="add mod">
          <ac:chgData name="Abarajithan Gnaneswaran" userId="154152893557b712" providerId="LiveId" clId="{215E4F09-DF93-428F-BA02-31EDD8B86A8C}" dt="2020-11-07T07:47:55.485" v="5582" actId="571"/>
          <ac:grpSpMkLst>
            <pc:docMk/>
            <pc:sldMk cId="492557185" sldId="262"/>
            <ac:grpSpMk id="291" creationId="{A5604A89-B9B5-4436-BE0E-23AE8919E13C}"/>
          </ac:grpSpMkLst>
        </pc:grpChg>
        <pc:grpChg chg="add mod">
          <ac:chgData name="Abarajithan Gnaneswaran" userId="154152893557b712" providerId="LiveId" clId="{215E4F09-DF93-428F-BA02-31EDD8B86A8C}" dt="2020-11-07T07:47:55.485" v="5582" actId="571"/>
          <ac:grpSpMkLst>
            <pc:docMk/>
            <pc:sldMk cId="492557185" sldId="262"/>
            <ac:grpSpMk id="295" creationId="{324C2194-030A-4C8C-B082-4616D16B8A2E}"/>
          </ac:grpSpMkLst>
        </pc:grpChg>
        <pc:grpChg chg="add mod">
          <ac:chgData name="Abarajithan Gnaneswaran" userId="154152893557b712" providerId="LiveId" clId="{215E4F09-DF93-428F-BA02-31EDD8B86A8C}" dt="2020-11-07T07:47:55.485" v="5582" actId="571"/>
          <ac:grpSpMkLst>
            <pc:docMk/>
            <pc:sldMk cId="492557185" sldId="262"/>
            <ac:grpSpMk id="299" creationId="{645318BC-2197-4DA8-8427-122B8ABF5EA7}"/>
          </ac:grpSpMkLst>
        </pc:grpChg>
        <pc:grpChg chg="add mod">
          <ac:chgData name="Abarajithan Gnaneswaran" userId="154152893557b712" providerId="LiveId" clId="{215E4F09-DF93-428F-BA02-31EDD8B86A8C}" dt="2020-11-07T07:48:00.847" v="5586" actId="571"/>
          <ac:grpSpMkLst>
            <pc:docMk/>
            <pc:sldMk cId="492557185" sldId="262"/>
            <ac:grpSpMk id="303" creationId="{1987100B-CB8A-4ADA-A11E-A3BC3368B1C0}"/>
          </ac:grpSpMkLst>
        </pc:grpChg>
        <pc:grpChg chg="add mod">
          <ac:chgData name="Abarajithan Gnaneswaran" userId="154152893557b712" providerId="LiveId" clId="{215E4F09-DF93-428F-BA02-31EDD8B86A8C}" dt="2020-11-07T07:48:00.847" v="5586" actId="571"/>
          <ac:grpSpMkLst>
            <pc:docMk/>
            <pc:sldMk cId="492557185" sldId="262"/>
            <ac:grpSpMk id="307" creationId="{EBA47E7E-2579-467B-8578-CB0AF1BA4702}"/>
          </ac:grpSpMkLst>
        </pc:grpChg>
        <pc:grpChg chg="add mod">
          <ac:chgData name="Abarajithan Gnaneswaran" userId="154152893557b712" providerId="LiveId" clId="{215E4F09-DF93-428F-BA02-31EDD8B86A8C}" dt="2020-11-07T07:48:00.847" v="5586" actId="571"/>
          <ac:grpSpMkLst>
            <pc:docMk/>
            <pc:sldMk cId="492557185" sldId="262"/>
            <ac:grpSpMk id="311" creationId="{4C8C40F1-2CDA-4DFD-B7D4-4B43D81BCEA0}"/>
          </ac:grpSpMkLst>
        </pc:grpChg>
        <pc:grpChg chg="add mod">
          <ac:chgData name="Abarajithan Gnaneswaran" userId="154152893557b712" providerId="LiveId" clId="{215E4F09-DF93-428F-BA02-31EDD8B86A8C}" dt="2020-11-07T07:48:00.847" v="5586" actId="571"/>
          <ac:grpSpMkLst>
            <pc:docMk/>
            <pc:sldMk cId="492557185" sldId="262"/>
            <ac:grpSpMk id="315" creationId="{60F23F32-582F-48AE-99B8-E8415C837BA6}"/>
          </ac:grpSpMkLst>
        </pc:grpChg>
        <pc:grpChg chg="add mod">
          <ac:chgData name="Abarajithan Gnaneswaran" userId="154152893557b712" providerId="LiveId" clId="{215E4F09-DF93-428F-BA02-31EDD8B86A8C}" dt="2020-11-07T07:48:00.847" v="5586" actId="571"/>
          <ac:grpSpMkLst>
            <pc:docMk/>
            <pc:sldMk cId="492557185" sldId="262"/>
            <ac:grpSpMk id="319" creationId="{BA9617D8-14C1-4194-B659-E0D84B53C3EB}"/>
          </ac:grpSpMkLst>
        </pc:grpChg>
        <pc:grpChg chg="add mod">
          <ac:chgData name="Abarajithan Gnaneswaran" userId="154152893557b712" providerId="LiveId" clId="{215E4F09-DF93-428F-BA02-31EDD8B86A8C}" dt="2020-11-07T07:48:00.288" v="5585" actId="571"/>
          <ac:grpSpMkLst>
            <pc:docMk/>
            <pc:sldMk cId="492557185" sldId="262"/>
            <ac:grpSpMk id="323" creationId="{B7EC265D-7EF5-4487-B864-5D468448D9A9}"/>
          </ac:grpSpMkLst>
        </pc:grpChg>
        <pc:grpChg chg="add mod">
          <ac:chgData name="Abarajithan Gnaneswaran" userId="154152893557b712" providerId="LiveId" clId="{215E4F09-DF93-428F-BA02-31EDD8B86A8C}" dt="2020-11-07T07:48:00.288" v="5585" actId="571"/>
          <ac:grpSpMkLst>
            <pc:docMk/>
            <pc:sldMk cId="492557185" sldId="262"/>
            <ac:grpSpMk id="327" creationId="{D172AA22-FBF3-4F09-B7E9-686162721FD0}"/>
          </ac:grpSpMkLst>
        </pc:grpChg>
        <pc:grpChg chg="add mod">
          <ac:chgData name="Abarajithan Gnaneswaran" userId="154152893557b712" providerId="LiveId" clId="{215E4F09-DF93-428F-BA02-31EDD8B86A8C}" dt="2020-11-07T07:48:00.288" v="5585" actId="571"/>
          <ac:grpSpMkLst>
            <pc:docMk/>
            <pc:sldMk cId="492557185" sldId="262"/>
            <ac:grpSpMk id="331" creationId="{4D16090E-A2D2-4274-9512-1BC3FB4AD0DE}"/>
          </ac:grpSpMkLst>
        </pc:grpChg>
        <pc:grpChg chg="add mod">
          <ac:chgData name="Abarajithan Gnaneswaran" userId="154152893557b712" providerId="LiveId" clId="{215E4F09-DF93-428F-BA02-31EDD8B86A8C}" dt="2020-11-07T07:48:00.288" v="5585" actId="571"/>
          <ac:grpSpMkLst>
            <pc:docMk/>
            <pc:sldMk cId="492557185" sldId="262"/>
            <ac:grpSpMk id="335" creationId="{8EDFF8CB-D3A6-4334-9674-BB3ED9F9462F}"/>
          </ac:grpSpMkLst>
        </pc:grpChg>
        <pc:grpChg chg="add mod">
          <ac:chgData name="Abarajithan Gnaneswaran" userId="154152893557b712" providerId="LiveId" clId="{215E4F09-DF93-428F-BA02-31EDD8B86A8C}" dt="2020-11-07T07:48:00.288" v="5585" actId="571"/>
          <ac:grpSpMkLst>
            <pc:docMk/>
            <pc:sldMk cId="492557185" sldId="262"/>
            <ac:grpSpMk id="339" creationId="{2E579A6C-07ED-4B6A-8E39-8178324379B3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343" creationId="{E29D62CB-6F13-4797-8C05-20BEB4D935F1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347" creationId="{C9A796E2-40C2-42D8-BB18-EEC0FB053873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351" creationId="{577FC0BA-E8CF-4595-9019-A47ACD8122AD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355" creationId="{D73D4D94-D676-4107-B154-5C38EA3E94C2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359" creationId="{57C64E44-42C0-46AA-A3FC-817111AF084A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63" creationId="{CE969927-1C58-412D-8B9E-E24016F01A73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67" creationId="{F7238AEB-ADEE-4413-AE1A-84B4335CAD5C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71" creationId="{21BD4C63-1EF9-4598-A0BC-0E3BCFE01FD6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75" creationId="{2339D650-D2A5-49EE-AB10-D54A49C30483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79" creationId="{70F41152-5F75-45CA-8C0A-5EDDB008B0B2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83" creationId="{7DFBAFFD-8CDF-4004-9D95-DD2EE9AC8C17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87" creationId="{48969835-3BFA-47BC-A223-778983DE887D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91" creationId="{F47E1944-144D-4D78-BE62-EC1916B1E258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95" creationId="{F34F21C7-E91B-4A92-B74B-964CA06472C8}"/>
          </ac:grpSpMkLst>
        </pc:grpChg>
        <pc:grpChg chg="add mod">
          <ac:chgData name="Abarajithan Gnaneswaran" userId="154152893557b712" providerId="LiveId" clId="{215E4F09-DF93-428F-BA02-31EDD8B86A8C}" dt="2020-11-07T07:48:13.365" v="5589" actId="571"/>
          <ac:grpSpMkLst>
            <pc:docMk/>
            <pc:sldMk cId="492557185" sldId="262"/>
            <ac:grpSpMk id="399" creationId="{28A3EB51-AF79-4B59-BCB3-D34879B1850D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03" creationId="{7907621C-CF34-4042-81CF-D77E56564771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07" creationId="{15E26BEA-924E-430C-B5C1-A626C454E158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11" creationId="{F20F13B3-CB6C-4505-8D9F-3765403BB342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15" creationId="{1C82696B-6EE6-4EB9-86C3-307E5AE1F1C4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19" creationId="{9AE575FA-697F-4A12-916D-46428513E7CD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23" creationId="{FD845FFE-A814-4BC0-8A4F-D31F89F8EA59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27" creationId="{16CF1DF1-730B-4982-9072-48D89FCC769F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31" creationId="{97E45D4B-72E4-418F-966F-25D2F10AFA81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35" creationId="{D8DAB6C9-32A9-4DCB-A0F2-3EE9256F6965}"/>
          </ac:grpSpMkLst>
        </pc:grpChg>
        <pc:grpChg chg="add mod">
          <ac:chgData name="Abarajithan Gnaneswaran" userId="154152893557b712" providerId="LiveId" clId="{215E4F09-DF93-428F-BA02-31EDD8B86A8C}" dt="2020-11-07T07:48:29.603" v="5591" actId="571"/>
          <ac:grpSpMkLst>
            <pc:docMk/>
            <pc:sldMk cId="492557185" sldId="262"/>
            <ac:grpSpMk id="439" creationId="{04B2DB1D-6EBE-44FD-B28B-C345DA1F2503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43" creationId="{21B414D1-AD69-43E0-8461-B8C32AEE7813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47" creationId="{BE224E97-9550-44F0-8FD1-8E20821E2021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51" creationId="{B068D137-D20F-4F47-99A2-2B10FBE8E269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55" creationId="{CDFAB8C2-1F90-429F-83B0-B9C93C8DD2B4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459" creationId="{F071BB77-D14D-4DB7-8FC8-FE3085C2EC98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63" creationId="{04B5D3B5-BD60-4F4A-AC00-36793B2667B1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67" creationId="{785926AD-DD8F-4C63-B462-E29BA53EFD01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71" creationId="{BBBAD284-4EAE-43ED-90C0-D7AACF7ABD4E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75" creationId="{9DC8FEAF-7F82-40F6-871F-0BB17120CD64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479" creationId="{7A44942A-4B73-459D-9F76-6422491408A9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83" creationId="{C71825AF-A49A-4896-B72B-610F35DC56BD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87" creationId="{AFEB1804-BDDA-4E34-95AB-39A11B8BEC7E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91" creationId="{80A730AB-9210-445E-8108-A84070E50FB0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495" creationId="{5D31341F-60B0-4EB0-B3A6-A9D678316F7F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499" creationId="{8E9A485F-2212-4285-AA07-5CFB0CA32591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03" creationId="{D998A0F1-8E8F-46B9-9B4E-6947BC487BB6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07" creationId="{D8F1ECDE-3F5E-4CDE-A4D5-179D7753A743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11" creationId="{1CC95FF5-84DB-4278-A6E9-72CD54824028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15" creationId="{3C177165-18E8-4919-ACD6-5FD4607B5A8C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519" creationId="{204F767E-92A6-434F-977C-767F1EE57A15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23" creationId="{8461E16A-1F65-4ED5-9FDA-B4359E39C3CB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27" creationId="{A634765F-0C37-49DB-9909-640B94EAF4C0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31" creationId="{4524E5F9-4E3B-41F9-AAAA-11DEFE4CE5EA}"/>
          </ac:grpSpMkLst>
        </pc:grpChg>
        <pc:grpChg chg="add mod topLvl">
          <ac:chgData name="Abarajithan Gnaneswaran" userId="154152893557b712" providerId="LiveId" clId="{215E4F09-DF93-428F-BA02-31EDD8B86A8C}" dt="2020-11-07T07:57:58.765" v="5708" actId="164"/>
          <ac:grpSpMkLst>
            <pc:docMk/>
            <pc:sldMk cId="492557185" sldId="262"/>
            <ac:grpSpMk id="535" creationId="{D3C4E25E-6A98-4569-A0B5-A2F3B32DA6AF}"/>
          </ac:grpSpMkLst>
        </pc:grpChg>
        <pc:grpChg chg="add del mod topLvl">
          <ac:chgData name="Abarajithan Gnaneswaran" userId="154152893557b712" providerId="LiveId" clId="{215E4F09-DF93-428F-BA02-31EDD8B86A8C}" dt="2020-11-07T07:53:02.635" v="5654" actId="478"/>
          <ac:grpSpMkLst>
            <pc:docMk/>
            <pc:sldMk cId="492557185" sldId="262"/>
            <ac:grpSpMk id="539" creationId="{42594BD8-9AB6-4551-B367-2E1F9B1E61B2}"/>
          </ac:grpSpMkLst>
        </pc:grpChg>
        <pc:grpChg chg="add del mod">
          <ac:chgData name="Abarajithan Gnaneswaran" userId="154152893557b712" providerId="LiveId" clId="{215E4F09-DF93-428F-BA02-31EDD8B86A8C}" dt="2020-11-07T07:52:59.660" v="5653" actId="165"/>
          <ac:grpSpMkLst>
            <pc:docMk/>
            <pc:sldMk cId="492557185" sldId="262"/>
            <ac:grpSpMk id="543" creationId="{8CF544ED-1E11-43E8-A72A-1DC1EED86BB0}"/>
          </ac:grpSpMkLst>
        </pc:grpChg>
        <pc:grpChg chg="add mod">
          <ac:chgData name="Abarajithan Gnaneswaran" userId="154152893557b712" providerId="LiveId" clId="{215E4F09-DF93-428F-BA02-31EDD8B86A8C}" dt="2020-11-07T07:58:09.892" v="5710" actId="14100"/>
          <ac:grpSpMkLst>
            <pc:docMk/>
            <pc:sldMk cId="492557185" sldId="262"/>
            <ac:grpSpMk id="552" creationId="{B287ACD7-7848-4DEF-B46C-4272B671E6EC}"/>
          </ac:grpSpMkLst>
        </pc:grpChg>
        <pc:cxnChg chg="add mod">
          <ac:chgData name="Abarajithan Gnaneswaran" userId="154152893557b712" providerId="LiveId" clId="{215E4F09-DF93-428F-BA02-31EDD8B86A8C}" dt="2020-11-07T07:41:33.201" v="5481" actId="1076"/>
          <ac:cxnSpMkLst>
            <pc:docMk/>
            <pc:sldMk cId="492557185" sldId="262"/>
            <ac:cxnSpMk id="7" creationId="{35E724C2-E6BA-47BC-B936-A10CBFD542B2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21" creationId="{7EF58678-5D04-4E6C-A980-F66F774BAB92}"/>
          </ac:cxnSpMkLst>
        </pc:cxnChg>
        <pc:cxnChg chg="add mod">
          <ac:chgData name="Abarajithan Gnaneswaran" userId="154152893557b712" providerId="LiveId" clId="{215E4F09-DF93-428F-BA02-31EDD8B86A8C}" dt="2020-11-07T07:27:27.788" v="5291" actId="571"/>
          <ac:cxnSpMkLst>
            <pc:docMk/>
            <pc:sldMk cId="492557185" sldId="262"/>
            <ac:cxnSpMk id="22" creationId="{12D43D5E-ACC1-44A8-A993-DC92A468457F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23" creationId="{5BC99256-DF5E-40FC-BD91-39501117A92A}"/>
          </ac:cxnSpMkLst>
        </pc:cxnChg>
        <pc:cxnChg chg="add del mod">
          <ac:chgData name="Abarajithan Gnaneswaran" userId="154152893557b712" providerId="LiveId" clId="{215E4F09-DF93-428F-BA02-31EDD8B86A8C}" dt="2020-11-07T07:28:33.856" v="5307" actId="478"/>
          <ac:cxnSpMkLst>
            <pc:docMk/>
            <pc:sldMk cId="492557185" sldId="262"/>
            <ac:cxnSpMk id="24" creationId="{10554F2B-999A-48B3-83A7-AED4D5C7FC57}"/>
          </ac:cxnSpMkLst>
        </pc:cxnChg>
        <pc:cxnChg chg="add del mod">
          <ac:chgData name="Abarajithan Gnaneswaran" userId="154152893557b712" providerId="LiveId" clId="{215E4F09-DF93-428F-BA02-31EDD8B86A8C}" dt="2020-11-07T07:28:33.856" v="5307" actId="478"/>
          <ac:cxnSpMkLst>
            <pc:docMk/>
            <pc:sldMk cId="492557185" sldId="262"/>
            <ac:cxnSpMk id="25" creationId="{78D514A2-ECD3-49A2-9B1E-EF8B01F83A20}"/>
          </ac:cxnSpMkLst>
        </pc:cxnChg>
        <pc:cxnChg chg="add del mod">
          <ac:chgData name="Abarajithan Gnaneswaran" userId="154152893557b712" providerId="LiveId" clId="{215E4F09-DF93-428F-BA02-31EDD8B86A8C}" dt="2020-11-07T07:27:45.337" v="5297" actId="478"/>
          <ac:cxnSpMkLst>
            <pc:docMk/>
            <pc:sldMk cId="492557185" sldId="262"/>
            <ac:cxnSpMk id="26" creationId="{A7155E25-3D53-4833-8424-BD7539AC4E35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28" creationId="{E25EB58C-A2E6-447C-A8AA-BBB287743647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30" creationId="{0DEF8909-BC6F-4D99-92F7-F9E06A7FB7B0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36" creationId="{32D751D6-0CBD-4382-A9DD-20D3ECD295A4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37" creationId="{254171FD-B890-4D65-88E6-7D9FE5A08B3B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38" creationId="{04793C31-7854-45A2-9ED3-9313CDF60274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39" creationId="{EFB68E3F-3179-41BD-9CF3-84DB1123F71B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0" creationId="{DFC2344D-B0E4-4229-8915-9EDFBE77F7C0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1" creationId="{CF580CD7-5E74-4600-B5DA-3F7331BAAB3D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2" creationId="{BAAF3ACD-BA72-4F45-979E-21138DB33252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3" creationId="{35C175BC-5F7A-4F67-B984-4B57FCF87824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4" creationId="{35B3B9C3-D838-4FEA-9A70-E1558E4DB155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6" creationId="{BB85F51A-C0EB-4C16-B9B3-C86AAB185A4E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49" creationId="{66AB16CB-3C6B-42A4-8A95-19BFD40CD7C3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50" creationId="{C935B8CB-0229-45DD-867B-0E8F08626329}"/>
          </ac:cxnSpMkLst>
        </pc:cxnChg>
        <pc:cxnChg chg="add mod">
          <ac:chgData name="Abarajithan Gnaneswaran" userId="154152893557b712" providerId="LiveId" clId="{215E4F09-DF93-428F-BA02-31EDD8B86A8C}" dt="2020-11-07T07:38:15.229" v="5441" actId="1076"/>
          <ac:cxnSpMkLst>
            <pc:docMk/>
            <pc:sldMk cId="492557185" sldId="262"/>
            <ac:cxnSpMk id="59" creationId="{2E160D51-98EE-40AB-AE4F-1B2DC940EA52}"/>
          </ac:cxnSpMkLst>
        </pc:cxnChg>
        <pc:cxnChg chg="add del">
          <ac:chgData name="Abarajithan Gnaneswaran" userId="154152893557b712" providerId="LiveId" clId="{215E4F09-DF93-428F-BA02-31EDD8B86A8C}" dt="2020-11-07T07:34:48.233" v="5407" actId="11529"/>
          <ac:cxnSpMkLst>
            <pc:docMk/>
            <pc:sldMk cId="492557185" sldId="262"/>
            <ac:cxnSpMk id="72" creationId="{4CF813E3-83F8-41F4-B139-1CBEF91816EA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74" creationId="{B31C9040-3E53-46F8-8DAB-F84CFD59B483}"/>
          </ac:cxnSpMkLst>
        </pc:cxnChg>
        <pc:cxnChg chg="add del mod">
          <ac:chgData name="Abarajithan Gnaneswaran" userId="154152893557b712" providerId="LiveId" clId="{215E4F09-DF93-428F-BA02-31EDD8B86A8C}" dt="2020-11-07T07:35:19.447" v="5415" actId="478"/>
          <ac:cxnSpMkLst>
            <pc:docMk/>
            <pc:sldMk cId="492557185" sldId="262"/>
            <ac:cxnSpMk id="76" creationId="{3CA2A1D2-A323-41DC-BD7D-D49B107DCC90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81" creationId="{DE780310-0A4A-4EBC-96C4-EC4AF24923D7}"/>
          </ac:cxnSpMkLst>
        </pc:cxnChg>
        <pc:cxnChg chg="add mod">
          <ac:chgData name="Abarajithan Gnaneswaran" userId="154152893557b712" providerId="LiveId" clId="{215E4F09-DF93-428F-BA02-31EDD8B86A8C}" dt="2020-11-10T06:51:04.982" v="27864" actId="164"/>
          <ac:cxnSpMkLst>
            <pc:docMk/>
            <pc:sldMk cId="492557185" sldId="262"/>
            <ac:cxnSpMk id="83" creationId="{78D7190A-84EC-4CD3-89B7-86788CAC36B6}"/>
          </ac:cxnSpMkLst>
        </pc:cxnChg>
        <pc:cxnChg chg="add del mod">
          <ac:chgData name="Abarajithan Gnaneswaran" userId="154152893557b712" providerId="LiveId" clId="{215E4F09-DF93-428F-BA02-31EDD8B86A8C}" dt="2020-11-07T07:50:15.842" v="5598" actId="478"/>
          <ac:cxnSpMkLst>
            <pc:docMk/>
            <pc:sldMk cId="492557185" sldId="262"/>
            <ac:cxnSpMk id="91" creationId="{CE18E6A2-CF28-447D-9950-CE3701E1F742}"/>
          </ac:cxnSpMkLst>
        </pc:cxnChg>
        <pc:cxnChg chg="add del">
          <ac:chgData name="Abarajithan Gnaneswaran" userId="154152893557b712" providerId="LiveId" clId="{215E4F09-DF93-428F-BA02-31EDD8B86A8C}" dt="2020-11-07T07:38:52.925" v="5444" actId="11529"/>
          <ac:cxnSpMkLst>
            <pc:docMk/>
            <pc:sldMk cId="492557185" sldId="262"/>
            <ac:cxnSpMk id="93" creationId="{609224DA-61DF-4F0F-821D-612B83AD7F66}"/>
          </ac:cxnSpMkLst>
        </pc:cxnChg>
        <pc:cxnChg chg="add del">
          <ac:chgData name="Abarajithan Gnaneswaran" userId="154152893557b712" providerId="LiveId" clId="{215E4F09-DF93-428F-BA02-31EDD8B86A8C}" dt="2020-11-07T07:39:11.896" v="5449" actId="478"/>
          <ac:cxnSpMkLst>
            <pc:docMk/>
            <pc:sldMk cId="492557185" sldId="262"/>
            <ac:cxnSpMk id="95" creationId="{6FDE5E30-05DE-4BF1-B778-F9190CCAF79F}"/>
          </ac:cxnSpMkLst>
        </pc:cxnChg>
        <pc:cxnChg chg="add 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98" creationId="{9C490914-D30C-42ED-8D1F-B35297849660}"/>
          </ac:cxnSpMkLst>
        </pc:cxnChg>
        <pc:cxnChg chg="add 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99" creationId="{74C7E70C-3CB0-4B0B-A05D-EF91BD5A7A66}"/>
          </ac:cxnSpMkLst>
        </pc:cxnChg>
        <pc:cxnChg chg="add 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01" creationId="{2BCBE600-993F-436D-A36C-A7843B05C093}"/>
          </ac:cxnSpMkLst>
        </pc:cxnChg>
        <pc:cxnChg chg="add del mod">
          <ac:chgData name="Abarajithan Gnaneswaran" userId="154152893557b712" providerId="LiveId" clId="{215E4F09-DF93-428F-BA02-31EDD8B86A8C}" dt="2020-11-07T07:39:54.458" v="5458" actId="478"/>
          <ac:cxnSpMkLst>
            <pc:docMk/>
            <pc:sldMk cId="492557185" sldId="262"/>
            <ac:cxnSpMk id="102" creationId="{3697B58D-E9B5-4B56-8CE3-2EC18D105E3A}"/>
          </ac:cxnSpMkLst>
        </pc:cxnChg>
        <pc:cxnChg chg="add mod">
          <ac:chgData name="Abarajithan Gnaneswaran" userId="154152893557b712" providerId="LiveId" clId="{215E4F09-DF93-428F-BA02-31EDD8B86A8C}" dt="2020-11-07T07:40:36.406" v="5468" actId="571"/>
          <ac:cxnSpMkLst>
            <pc:docMk/>
            <pc:sldMk cId="492557185" sldId="262"/>
            <ac:cxnSpMk id="107" creationId="{3D306D2A-324F-41A8-85C6-71BF985B6B4D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1" creationId="{9872C80B-B5C0-4EE6-AFA0-F1EFD09C4E71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2" creationId="{23758408-FF4C-4FE2-B253-C63E977F2788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3" creationId="{CFDCE67A-AE6C-4376-A84E-4D61D53C79A6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4" creationId="{6F1A367C-640A-4C3C-9B4A-305126C495E8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6" creationId="{B553DA27-0B82-4055-8181-DCA9A75729A2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7" creationId="{DB70F3E8-57D2-462D-839B-BA43789C071C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8" creationId="{D7E9E0D8-CD42-41E8-821F-03E8C22B4908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19" creationId="{B9095A4C-343A-4E01-84AD-84A0BA093564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21" creationId="{09E712A4-71AE-440B-8461-A8988A0FACDD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22" creationId="{BE4F1B21-5784-4A3B-BF85-00AC50D1F029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23" creationId="{BF723E99-040E-4A56-8358-B400BB080E78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24" creationId="{ED131D29-BD76-4317-9F70-C34E47251C03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26" creationId="{B5FCC395-0802-4822-B4E6-D3EDFC94D666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27" creationId="{87AF914F-9982-44E0-9198-10A45682F06D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28" creationId="{530E77EC-D248-4ACA-8A9A-FA29AD106DAF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29" creationId="{5593CC18-3D00-4EF4-A1CA-D2DA3804EF9E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1" creationId="{9BD47A98-ECE9-4C19-8AEB-456CCAFF9422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2" creationId="{BA73220D-974D-49A9-9F07-C458D18BD670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3" creationId="{7FF565AA-D138-46A8-9BA1-292F58096772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4" creationId="{0D9D33F8-1BAF-41B8-B193-D4761EFBDA4D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6" creationId="{A2AF791E-3722-47E7-A4CC-B81B4A0CE5D4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7" creationId="{4C70ABBE-1B36-42BD-8A22-937F20030F5C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8" creationId="{C8756CA2-5E3E-415D-8C82-93891665097F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39" creationId="{9805DFF1-6588-4EAE-A3DE-959FBE6E1826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41" creationId="{B756592F-0F25-488B-ADEB-C37889539A09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42" creationId="{0FD1FCE6-98BA-41A1-913A-B77C43CA0511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43" creationId="{FF3E910D-3177-43F7-89A2-F230A93C3AC7}"/>
          </ac:cxnSpMkLst>
        </pc:cxnChg>
        <pc:cxnChg chg="mod">
          <ac:chgData name="Abarajithan Gnaneswaran" userId="154152893557b712" providerId="LiveId" clId="{215E4F09-DF93-428F-BA02-31EDD8B86A8C}" dt="2020-11-07T07:41:09.766" v="5476" actId="571"/>
          <ac:cxnSpMkLst>
            <pc:docMk/>
            <pc:sldMk cId="492557185" sldId="262"/>
            <ac:cxnSpMk id="144" creationId="{C5549CD4-42BE-41A0-9D54-6B5CDF0FCDCB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46" creationId="{B65CA8D1-E11F-424C-9B3D-1639448C402B}"/>
          </ac:cxnSpMkLst>
        </pc:cxnChg>
        <pc:cxnChg chg="mod">
          <ac:chgData name="Abarajithan Gnaneswaran" userId="154152893557b712" providerId="LiveId" clId="{215E4F09-DF93-428F-BA02-31EDD8B86A8C}" dt="2020-11-07T07:52:59.660" v="5653" actId="165"/>
          <ac:cxnSpMkLst>
            <pc:docMk/>
            <pc:sldMk cId="492557185" sldId="262"/>
            <ac:cxnSpMk id="147" creationId="{32CF312A-817B-4679-B310-3D928F418E80}"/>
          </ac:cxnSpMkLst>
        </pc:cxnChg>
        <pc:cxnChg chg="del mod">
          <ac:chgData name="Abarajithan Gnaneswaran" userId="154152893557b712" providerId="LiveId" clId="{215E4F09-DF93-428F-BA02-31EDD8B86A8C}" dt="2020-11-07T07:53:12.394" v="5655" actId="478"/>
          <ac:cxnSpMkLst>
            <pc:docMk/>
            <pc:sldMk cId="492557185" sldId="262"/>
            <ac:cxnSpMk id="148" creationId="{9CBB661A-56E4-45F7-B5EE-46466BDB3EF6}"/>
          </ac:cxnSpMkLst>
        </pc:cxnChg>
        <pc:cxnChg chg="del mod">
          <ac:chgData name="Abarajithan Gnaneswaran" userId="154152893557b712" providerId="LiveId" clId="{215E4F09-DF93-428F-BA02-31EDD8B86A8C}" dt="2020-11-07T07:53:12.394" v="5655" actId="478"/>
          <ac:cxnSpMkLst>
            <pc:docMk/>
            <pc:sldMk cId="492557185" sldId="262"/>
            <ac:cxnSpMk id="149" creationId="{17E47677-1EC2-471F-ADB1-A0A99025E6FA}"/>
          </ac:cxnSpMkLst>
        </pc:cxnChg>
        <pc:cxnChg chg="del mod">
          <ac:chgData name="Abarajithan Gnaneswaran" userId="154152893557b712" providerId="LiveId" clId="{215E4F09-DF93-428F-BA02-31EDD8B86A8C}" dt="2020-11-07T07:53:12.394" v="5655" actId="478"/>
          <ac:cxnSpMkLst>
            <pc:docMk/>
            <pc:sldMk cId="492557185" sldId="262"/>
            <ac:cxnSpMk id="151" creationId="{718DBC00-BE16-4C25-A018-FF6503AD7D01}"/>
          </ac:cxnSpMkLst>
        </pc:cxnChg>
        <pc:cxnChg chg="del mod">
          <ac:chgData name="Abarajithan Gnaneswaran" userId="154152893557b712" providerId="LiveId" clId="{215E4F09-DF93-428F-BA02-31EDD8B86A8C}" dt="2020-11-07T07:53:12.394" v="5655" actId="478"/>
          <ac:cxnSpMkLst>
            <pc:docMk/>
            <pc:sldMk cId="492557185" sldId="262"/>
            <ac:cxnSpMk id="152" creationId="{2B73442C-0021-4B4F-85EF-759FF359EA71}"/>
          </ac:cxnSpMkLst>
        </pc:cxnChg>
        <pc:cxnChg chg="del mod">
          <ac:chgData name="Abarajithan Gnaneswaran" userId="154152893557b712" providerId="LiveId" clId="{215E4F09-DF93-428F-BA02-31EDD8B86A8C}" dt="2020-11-07T07:53:12.394" v="5655" actId="478"/>
          <ac:cxnSpMkLst>
            <pc:docMk/>
            <pc:sldMk cId="492557185" sldId="262"/>
            <ac:cxnSpMk id="153" creationId="{60E1AD8E-8AD9-40AF-B998-CE0EEFF5976D}"/>
          </ac:cxnSpMkLst>
        </pc:cxnChg>
        <pc:cxnChg chg="del mod">
          <ac:chgData name="Abarajithan Gnaneswaran" userId="154152893557b712" providerId="LiveId" clId="{215E4F09-DF93-428F-BA02-31EDD8B86A8C}" dt="2020-11-07T07:53:12.394" v="5655" actId="478"/>
          <ac:cxnSpMkLst>
            <pc:docMk/>
            <pc:sldMk cId="492557185" sldId="262"/>
            <ac:cxnSpMk id="154" creationId="{9F38A301-E184-4705-A468-65C0F34F17CD}"/>
          </ac:cxnSpMkLst>
        </pc:cxnChg>
      </pc:sldChg>
      <pc:sldChg chg="addSp delSp modSp add mod addAnim delAnim modAnim">
        <pc:chgData name="Abarajithan Gnaneswaran" userId="154152893557b712" providerId="LiveId" clId="{215E4F09-DF93-428F-BA02-31EDD8B86A8C}" dt="2020-11-10T06:54:34.215" v="27886" actId="113"/>
        <pc:sldMkLst>
          <pc:docMk/>
          <pc:sldMk cId="2371107495" sldId="263"/>
        </pc:sldMkLst>
        <pc:spChg chg="mod">
          <ac:chgData name="Abarajithan Gnaneswaran" userId="154152893557b712" providerId="LiveId" clId="{215E4F09-DF93-428F-BA02-31EDD8B86A8C}" dt="2020-11-07T12:07:57.946" v="6800" actId="20577"/>
          <ac:spMkLst>
            <pc:docMk/>
            <pc:sldMk cId="2371107495" sldId="263"/>
            <ac:spMk id="2" creationId="{DCDC0BF5-971F-4F83-A29A-BC85D9163963}"/>
          </ac:spMkLst>
        </pc:spChg>
        <pc:spChg chg="add mod topLvl">
          <ac:chgData name="Abarajithan Gnaneswaran" userId="154152893557b712" providerId="LiveId" clId="{215E4F09-DF93-428F-BA02-31EDD8B86A8C}" dt="2020-11-10T06:54:34.215" v="27886" actId="113"/>
          <ac:spMkLst>
            <pc:docMk/>
            <pc:sldMk cId="2371107495" sldId="263"/>
            <ac:spMk id="3" creationId="{55C36410-E5D0-4A9D-BA91-7CA1E64F4C92}"/>
          </ac:spMkLst>
        </pc:spChg>
        <pc:spChg chg="del">
          <ac:chgData name="Abarajithan Gnaneswaran" userId="154152893557b712" providerId="LiveId" clId="{215E4F09-DF93-428F-BA02-31EDD8B86A8C}" dt="2020-11-07T12:08:05.398" v="6801" actId="478"/>
          <ac:spMkLst>
            <pc:docMk/>
            <pc:sldMk cId="2371107495" sldId="263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7T19:16:10.750" v="8572" actId="207"/>
          <ac:spMkLst>
            <pc:docMk/>
            <pc:sldMk cId="2371107495" sldId="263"/>
            <ac:spMk id="5" creationId="{D3B650BE-DBB9-4894-AD08-F79A77C295EF}"/>
          </ac:spMkLst>
        </pc:spChg>
        <pc:spChg chg="add del">
          <ac:chgData name="Abarajithan Gnaneswaran" userId="154152893557b712" providerId="LiveId" clId="{215E4F09-DF93-428F-BA02-31EDD8B86A8C}" dt="2020-11-08T13:23:51.896" v="16668" actId="478"/>
          <ac:spMkLst>
            <pc:docMk/>
            <pc:sldMk cId="2371107495" sldId="263"/>
            <ac:spMk id="11" creationId="{B87B814E-BC22-4312-B8DF-0B71DD3249F3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371107495" sldId="263"/>
            <ac:spMk id="16" creationId="{0B655C67-AF23-4286-9ED1-C3448754C319}"/>
          </ac:spMkLst>
        </pc:spChg>
        <pc:spChg chg="add mod">
          <ac:chgData name="Abarajithan Gnaneswaran" userId="154152893557b712" providerId="LiveId" clId="{215E4F09-DF93-428F-BA02-31EDD8B86A8C}" dt="2020-11-07T19:16:46.186" v="8580" actId="1076"/>
          <ac:spMkLst>
            <pc:docMk/>
            <pc:sldMk cId="2371107495" sldId="263"/>
            <ac:spMk id="17" creationId="{DFF321C0-7C36-4A1D-90A9-9D1A84CBAAC3}"/>
          </ac:spMkLst>
        </pc:spChg>
        <pc:spChg chg="add">
          <ac:chgData name="Abarajithan Gnaneswaran" userId="154152893557b712" providerId="LiveId" clId="{215E4F09-DF93-428F-BA02-31EDD8B86A8C}" dt="2020-11-08T13:26:00.945" v="16697" actId="22"/>
          <ac:spMkLst>
            <pc:docMk/>
            <pc:sldMk cId="2371107495" sldId="263"/>
            <ac:spMk id="18" creationId="{1C28B6E8-9F16-4C73-8FF7-A60FD41A8514}"/>
          </ac:spMkLst>
        </pc:spChg>
        <pc:spChg chg="add mod">
          <ac:chgData name="Abarajithan Gnaneswaran" userId="154152893557b712" providerId="LiveId" clId="{215E4F09-DF93-428F-BA02-31EDD8B86A8C}" dt="2020-11-07T19:16:17.222" v="8573" actId="207"/>
          <ac:spMkLst>
            <pc:docMk/>
            <pc:sldMk cId="2371107495" sldId="263"/>
            <ac:spMk id="19" creationId="{9AB1849F-65B5-4A5D-9D09-0B4262780181}"/>
          </ac:spMkLst>
        </pc:spChg>
        <pc:spChg chg="add mod">
          <ac:chgData name="Abarajithan Gnaneswaran" userId="154152893557b712" providerId="LiveId" clId="{215E4F09-DF93-428F-BA02-31EDD8B86A8C}" dt="2020-11-07T12:10:30.812" v="6833" actId="571"/>
          <ac:spMkLst>
            <pc:docMk/>
            <pc:sldMk cId="2371107495" sldId="263"/>
            <ac:spMk id="22" creationId="{E45A8604-5174-4820-B802-181E65D0F8AF}"/>
          </ac:spMkLst>
        </pc:spChg>
        <pc:spChg chg="add mod">
          <ac:chgData name="Abarajithan Gnaneswaran" userId="154152893557b712" providerId="LiveId" clId="{215E4F09-DF93-428F-BA02-31EDD8B86A8C}" dt="2020-11-07T19:16:03.263" v="8571" actId="207"/>
          <ac:spMkLst>
            <pc:docMk/>
            <pc:sldMk cId="2371107495" sldId="263"/>
            <ac:spMk id="23" creationId="{2244160A-3B9D-4C3F-8B19-1CA00E39A920}"/>
          </ac:spMkLst>
        </pc:spChg>
        <pc:spChg chg="add mod">
          <ac:chgData name="Abarajithan Gnaneswaran" userId="154152893557b712" providerId="LiveId" clId="{215E4F09-DF93-428F-BA02-31EDD8B86A8C}" dt="2020-11-07T19:16:03.263" v="8571" actId="207"/>
          <ac:spMkLst>
            <pc:docMk/>
            <pc:sldMk cId="2371107495" sldId="263"/>
            <ac:spMk id="24" creationId="{063B4EA8-C758-4425-A3CB-D62D235FDEB1}"/>
          </ac:spMkLst>
        </pc:spChg>
        <pc:spChg chg="add mod">
          <ac:chgData name="Abarajithan Gnaneswaran" userId="154152893557b712" providerId="LiveId" clId="{215E4F09-DF93-428F-BA02-31EDD8B86A8C}" dt="2020-11-07T19:16:03.263" v="8571" actId="207"/>
          <ac:spMkLst>
            <pc:docMk/>
            <pc:sldMk cId="2371107495" sldId="263"/>
            <ac:spMk id="25" creationId="{846E6EA3-8041-4B0F-A41E-1454D578903B}"/>
          </ac:spMkLst>
        </pc:spChg>
        <pc:spChg chg="add mod">
          <ac:chgData name="Abarajithan Gnaneswaran" userId="154152893557b712" providerId="LiveId" clId="{215E4F09-DF93-428F-BA02-31EDD8B86A8C}" dt="2020-11-07T19:16:03.263" v="8571" actId="207"/>
          <ac:spMkLst>
            <pc:docMk/>
            <pc:sldMk cId="2371107495" sldId="263"/>
            <ac:spMk id="26" creationId="{68D40F3D-F7B0-444E-AAC0-BD3F24E164B5}"/>
          </ac:spMkLst>
        </pc:spChg>
        <pc:spChg chg="add mod">
          <ac:chgData name="Abarajithan Gnaneswaran" userId="154152893557b712" providerId="LiveId" clId="{215E4F09-DF93-428F-BA02-31EDD8B86A8C}" dt="2020-11-07T19:16:03.263" v="8571" actId="207"/>
          <ac:spMkLst>
            <pc:docMk/>
            <pc:sldMk cId="2371107495" sldId="263"/>
            <ac:spMk id="27" creationId="{EB70764F-AEA5-4CAF-BACB-664288BC20A6}"/>
          </ac:spMkLst>
        </pc:spChg>
        <pc:spChg chg="add mod">
          <ac:chgData name="Abarajithan Gnaneswaran" userId="154152893557b712" providerId="LiveId" clId="{215E4F09-DF93-428F-BA02-31EDD8B86A8C}" dt="2020-11-07T19:16:03.263" v="8571" actId="207"/>
          <ac:spMkLst>
            <pc:docMk/>
            <pc:sldMk cId="2371107495" sldId="263"/>
            <ac:spMk id="28" creationId="{7EAC849F-71E3-40C2-B194-65FEF671577A}"/>
          </ac:spMkLst>
        </pc:spChg>
        <pc:spChg chg="add mod">
          <ac:chgData name="Abarajithan Gnaneswaran" userId="154152893557b712" providerId="LiveId" clId="{215E4F09-DF93-428F-BA02-31EDD8B86A8C}" dt="2020-11-08T08:40:00.302" v="12917" actId="113"/>
          <ac:spMkLst>
            <pc:docMk/>
            <pc:sldMk cId="2371107495" sldId="263"/>
            <ac:spMk id="29" creationId="{886D12E0-2892-49F5-A626-0C9881D06769}"/>
          </ac:spMkLst>
        </pc:spChg>
        <pc:spChg chg="add mod">
          <ac:chgData name="Abarajithan Gnaneswaran" userId="154152893557b712" providerId="LiveId" clId="{215E4F09-DF93-428F-BA02-31EDD8B86A8C}" dt="2020-11-08T08:40:00.302" v="12917" actId="113"/>
          <ac:spMkLst>
            <pc:docMk/>
            <pc:sldMk cId="2371107495" sldId="263"/>
            <ac:spMk id="30" creationId="{29795069-0DC8-4D50-8B77-EE17FCC9B97B}"/>
          </ac:spMkLst>
        </pc:spChg>
        <pc:spChg chg="add del mod">
          <ac:chgData name="Abarajithan Gnaneswaran" userId="154152893557b712" providerId="LiveId" clId="{215E4F09-DF93-428F-BA02-31EDD8B86A8C}" dt="2020-11-07T12:34:44.872" v="7289" actId="478"/>
          <ac:spMkLst>
            <pc:docMk/>
            <pc:sldMk cId="2371107495" sldId="263"/>
            <ac:spMk id="31" creationId="{40B6FE11-75C0-4815-B5D3-2FEB5FD80C7F}"/>
          </ac:spMkLst>
        </pc:spChg>
        <pc:spChg chg="add mod ord topLvl">
          <ac:chgData name="Abarajithan Gnaneswaran" userId="154152893557b712" providerId="LiveId" clId="{215E4F09-DF93-428F-BA02-31EDD8B86A8C}" dt="2020-11-07T19:18:43.356" v="8588" actId="14100"/>
          <ac:spMkLst>
            <pc:docMk/>
            <pc:sldMk cId="2371107495" sldId="263"/>
            <ac:spMk id="35" creationId="{C25525DF-1807-4EA2-ABA7-3120887480C1}"/>
          </ac:spMkLst>
        </pc:spChg>
        <pc:spChg chg="add mod">
          <ac:chgData name="Abarajithan Gnaneswaran" userId="154152893557b712" providerId="LiveId" clId="{215E4F09-DF93-428F-BA02-31EDD8B86A8C}" dt="2020-11-07T19:15:41.658" v="8569" actId="164"/>
          <ac:spMkLst>
            <pc:docMk/>
            <pc:sldMk cId="2371107495" sldId="263"/>
            <ac:spMk id="67" creationId="{77A0328B-E557-4D0A-91E0-7CE4745F81E5}"/>
          </ac:spMkLst>
        </pc:spChg>
        <pc:spChg chg="add del">
          <ac:chgData name="Abarajithan Gnaneswaran" userId="154152893557b712" providerId="LiveId" clId="{215E4F09-DF93-428F-BA02-31EDD8B86A8C}" dt="2020-11-07T19:06:56.798" v="8386" actId="22"/>
          <ac:spMkLst>
            <pc:docMk/>
            <pc:sldMk cId="2371107495" sldId="263"/>
            <ac:spMk id="69" creationId="{E2BE3927-C93E-4EF9-8534-B38CB994D5A7}"/>
          </ac:spMkLst>
        </pc:spChg>
        <pc:spChg chg="add mod topLvl">
          <ac:chgData name="Abarajithan Gnaneswaran" userId="154152893557b712" providerId="LiveId" clId="{215E4F09-DF93-428F-BA02-31EDD8B86A8C}" dt="2020-11-07T19:15:41.658" v="8569" actId="164"/>
          <ac:spMkLst>
            <pc:docMk/>
            <pc:sldMk cId="2371107495" sldId="263"/>
            <ac:spMk id="70" creationId="{F536CC63-EAA7-4BEC-939B-00B6C24CE97E}"/>
          </ac:spMkLst>
        </pc:spChg>
        <pc:spChg chg="add mod topLvl">
          <ac:chgData name="Abarajithan Gnaneswaran" userId="154152893557b712" providerId="LiveId" clId="{215E4F09-DF93-428F-BA02-31EDD8B86A8C}" dt="2020-11-07T19:15:41.658" v="8569" actId="164"/>
          <ac:spMkLst>
            <pc:docMk/>
            <pc:sldMk cId="2371107495" sldId="263"/>
            <ac:spMk id="82" creationId="{5CAB605A-9362-4F65-B190-EB439A7A2A46}"/>
          </ac:spMkLst>
        </pc:spChg>
        <pc:spChg chg="add mod">
          <ac:chgData name="Abarajithan Gnaneswaran" userId="154152893557b712" providerId="LiveId" clId="{215E4F09-DF93-428F-BA02-31EDD8B86A8C}" dt="2020-11-07T18:42:18.813" v="8230" actId="14100"/>
          <ac:spMkLst>
            <pc:docMk/>
            <pc:sldMk cId="2371107495" sldId="263"/>
            <ac:spMk id="84" creationId="{6192BF5A-4301-46B0-9350-04A866E5BA7C}"/>
          </ac:spMkLst>
        </pc:spChg>
        <pc:spChg chg="add del mod">
          <ac:chgData name="Abarajithan Gnaneswaran" userId="154152893557b712" providerId="LiveId" clId="{215E4F09-DF93-428F-BA02-31EDD8B86A8C}" dt="2020-11-07T12:35:48.910" v="7335" actId="478"/>
          <ac:spMkLst>
            <pc:docMk/>
            <pc:sldMk cId="2371107495" sldId="263"/>
            <ac:spMk id="85" creationId="{C5E683B8-584C-4B99-B331-1B25AE805D9A}"/>
          </ac:spMkLst>
        </pc:spChg>
        <pc:spChg chg="add del mod">
          <ac:chgData name="Abarajithan Gnaneswaran" userId="154152893557b712" providerId="LiveId" clId="{215E4F09-DF93-428F-BA02-31EDD8B86A8C}" dt="2020-11-07T12:35:48.910" v="7335" actId="478"/>
          <ac:spMkLst>
            <pc:docMk/>
            <pc:sldMk cId="2371107495" sldId="263"/>
            <ac:spMk id="86" creationId="{B0BB1A5A-F474-4C48-8C64-340727C34E78}"/>
          </ac:spMkLst>
        </pc:spChg>
        <pc:spChg chg="add del mod">
          <ac:chgData name="Abarajithan Gnaneswaran" userId="154152893557b712" providerId="LiveId" clId="{215E4F09-DF93-428F-BA02-31EDD8B86A8C}" dt="2020-11-07T18:21:20.686" v="7903" actId="478"/>
          <ac:spMkLst>
            <pc:docMk/>
            <pc:sldMk cId="2371107495" sldId="263"/>
            <ac:spMk id="87" creationId="{14E5E867-B6F1-4024-A95E-6DCDEA200C05}"/>
          </ac:spMkLst>
        </pc:spChg>
        <pc:spChg chg="add mod">
          <ac:chgData name="Abarajithan Gnaneswaran" userId="154152893557b712" providerId="LiveId" clId="{215E4F09-DF93-428F-BA02-31EDD8B86A8C}" dt="2020-11-07T18:27:51.756" v="8057" actId="1076"/>
          <ac:spMkLst>
            <pc:docMk/>
            <pc:sldMk cId="2371107495" sldId="263"/>
            <ac:spMk id="88" creationId="{7BB711DF-9D50-4A1F-BDC0-FED2593A13BF}"/>
          </ac:spMkLst>
        </pc:spChg>
        <pc:spChg chg="add del mod">
          <ac:chgData name="Abarajithan Gnaneswaran" userId="154152893557b712" providerId="LiveId" clId="{215E4F09-DF93-428F-BA02-31EDD8B86A8C}" dt="2020-11-07T18:28:21.807" v="8061" actId="478"/>
          <ac:spMkLst>
            <pc:docMk/>
            <pc:sldMk cId="2371107495" sldId="263"/>
            <ac:spMk id="96" creationId="{2DB1DDDF-671A-41AE-A11B-9FFBC0AC259B}"/>
          </ac:spMkLst>
        </pc:spChg>
        <pc:spChg chg="add del mod">
          <ac:chgData name="Abarajithan Gnaneswaran" userId="154152893557b712" providerId="LiveId" clId="{215E4F09-DF93-428F-BA02-31EDD8B86A8C}" dt="2020-11-07T12:34:56.993" v="7291" actId="478"/>
          <ac:spMkLst>
            <pc:docMk/>
            <pc:sldMk cId="2371107495" sldId="263"/>
            <ac:spMk id="99" creationId="{3BA67C7B-B07C-4BE5-8FD4-E1D08B781A2F}"/>
          </ac:spMkLst>
        </pc:spChg>
        <pc:spChg chg="add del mod">
          <ac:chgData name="Abarajithan Gnaneswaran" userId="154152893557b712" providerId="LiveId" clId="{215E4F09-DF93-428F-BA02-31EDD8B86A8C}" dt="2020-11-07T18:28:54.028" v="8068" actId="478"/>
          <ac:spMkLst>
            <pc:docMk/>
            <pc:sldMk cId="2371107495" sldId="263"/>
            <ac:spMk id="110" creationId="{0E5DD27A-9764-441B-B49D-557C6A7393C5}"/>
          </ac:spMkLst>
        </pc:spChg>
        <pc:spChg chg="add del mod">
          <ac:chgData name="Abarajithan Gnaneswaran" userId="154152893557b712" providerId="LiveId" clId="{215E4F09-DF93-428F-BA02-31EDD8B86A8C}" dt="2020-11-07T12:36:34.850" v="7346" actId="478"/>
          <ac:spMkLst>
            <pc:docMk/>
            <pc:sldMk cId="2371107495" sldId="263"/>
            <ac:spMk id="111" creationId="{24CBE71C-0F11-46B0-A775-61E3FF6A43E2}"/>
          </ac:spMkLst>
        </pc:spChg>
        <pc:spChg chg="add del mod">
          <ac:chgData name="Abarajithan Gnaneswaran" userId="154152893557b712" providerId="LiveId" clId="{215E4F09-DF93-428F-BA02-31EDD8B86A8C}" dt="2020-11-07T12:34:56.993" v="7291" actId="478"/>
          <ac:spMkLst>
            <pc:docMk/>
            <pc:sldMk cId="2371107495" sldId="263"/>
            <ac:spMk id="112" creationId="{42F7D259-2403-48A3-851C-AA3706251373}"/>
          </ac:spMkLst>
        </pc:spChg>
        <pc:spChg chg="add mod">
          <ac:chgData name="Abarajithan Gnaneswaran" userId="154152893557b712" providerId="LiveId" clId="{215E4F09-DF93-428F-BA02-31EDD8B86A8C}" dt="2020-11-07T12:25:42.796" v="7176" actId="571"/>
          <ac:spMkLst>
            <pc:docMk/>
            <pc:sldMk cId="2371107495" sldId="263"/>
            <ac:spMk id="113" creationId="{D919D7A1-52DB-48F6-B93E-90A4FA5B0AC4}"/>
          </ac:spMkLst>
        </pc:spChg>
        <pc:spChg chg="add mod">
          <ac:chgData name="Abarajithan Gnaneswaran" userId="154152893557b712" providerId="LiveId" clId="{215E4F09-DF93-428F-BA02-31EDD8B86A8C}" dt="2020-11-08T08:40:22.338" v="12919" actId="20577"/>
          <ac:spMkLst>
            <pc:docMk/>
            <pc:sldMk cId="2371107495" sldId="263"/>
            <ac:spMk id="114" creationId="{9153406C-9FA7-4574-B5B9-09354697BBB7}"/>
          </ac:spMkLst>
        </pc:spChg>
        <pc:spChg chg="add mod">
          <ac:chgData name="Abarajithan Gnaneswaran" userId="154152893557b712" providerId="LiveId" clId="{215E4F09-DF93-428F-BA02-31EDD8B86A8C}" dt="2020-11-08T08:40:27.765" v="12921" actId="20577"/>
          <ac:spMkLst>
            <pc:docMk/>
            <pc:sldMk cId="2371107495" sldId="263"/>
            <ac:spMk id="125" creationId="{50E0238C-0A27-4286-B6CA-989D5896755B}"/>
          </ac:spMkLst>
        </pc:spChg>
        <pc:spChg chg="add del mod">
          <ac:chgData name="Abarajithan Gnaneswaran" userId="154152893557b712" providerId="LiveId" clId="{215E4F09-DF93-428F-BA02-31EDD8B86A8C}" dt="2020-11-07T12:32:35.606" v="7287" actId="478"/>
          <ac:spMkLst>
            <pc:docMk/>
            <pc:sldMk cId="2371107495" sldId="263"/>
            <ac:spMk id="126" creationId="{0DD2E29E-C44A-4DA7-8324-E4C2A3545E9C}"/>
          </ac:spMkLst>
        </pc:spChg>
        <pc:spChg chg="add del mod">
          <ac:chgData name="Abarajithan Gnaneswaran" userId="154152893557b712" providerId="LiveId" clId="{215E4F09-DF93-428F-BA02-31EDD8B86A8C}" dt="2020-11-07T12:35:48.910" v="7335" actId="478"/>
          <ac:spMkLst>
            <pc:docMk/>
            <pc:sldMk cId="2371107495" sldId="263"/>
            <ac:spMk id="127" creationId="{A9E159BA-15C2-43A9-9E14-A6B62073E67F}"/>
          </ac:spMkLst>
        </pc:spChg>
        <pc:spChg chg="add mod">
          <ac:chgData name="Abarajithan Gnaneswaran" userId="154152893557b712" providerId="LiveId" clId="{215E4F09-DF93-428F-BA02-31EDD8B86A8C}" dt="2020-11-07T13:45:39.757" v="7780" actId="164"/>
          <ac:spMkLst>
            <pc:docMk/>
            <pc:sldMk cId="2371107495" sldId="263"/>
            <ac:spMk id="138" creationId="{C98C62A7-F4FE-473E-8DD7-E259CF155B41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39" creationId="{F48771B5-13A4-4073-A044-4482A439E4BD}"/>
          </ac:spMkLst>
        </pc:spChg>
        <pc:spChg chg="add mod">
          <ac:chgData name="Abarajithan Gnaneswaran" userId="154152893557b712" providerId="LiveId" clId="{215E4F09-DF93-428F-BA02-31EDD8B86A8C}" dt="2020-11-07T13:21:58.113" v="7398" actId="571"/>
          <ac:spMkLst>
            <pc:docMk/>
            <pc:sldMk cId="2371107495" sldId="263"/>
            <ac:spMk id="140" creationId="{2295363C-C982-4859-AAC8-614BC39DE99D}"/>
          </ac:spMkLst>
        </pc:spChg>
        <pc:spChg chg="add mod">
          <ac:chgData name="Abarajithan Gnaneswaran" userId="154152893557b712" providerId="LiveId" clId="{215E4F09-DF93-428F-BA02-31EDD8B86A8C}" dt="2020-11-07T13:22:11.407" v="7403" actId="571"/>
          <ac:spMkLst>
            <pc:docMk/>
            <pc:sldMk cId="2371107495" sldId="263"/>
            <ac:spMk id="141" creationId="{B57E3F44-FCFD-4241-8B2D-0412A4369F12}"/>
          </ac:spMkLst>
        </pc:spChg>
        <pc:spChg chg="add mod">
          <ac:chgData name="Abarajithan Gnaneswaran" userId="154152893557b712" providerId="LiveId" clId="{215E4F09-DF93-428F-BA02-31EDD8B86A8C}" dt="2020-11-07T13:22:10.609" v="7402" actId="571"/>
          <ac:spMkLst>
            <pc:docMk/>
            <pc:sldMk cId="2371107495" sldId="263"/>
            <ac:spMk id="142" creationId="{0B32E0CA-1AB3-4A81-BE68-81563C0EA574}"/>
          </ac:spMkLst>
        </pc:spChg>
        <pc:spChg chg="add del mod">
          <ac:chgData name="Abarajithan Gnaneswaran" userId="154152893557b712" providerId="LiveId" clId="{215E4F09-DF93-428F-BA02-31EDD8B86A8C}" dt="2020-11-07T13:24:05.595" v="7436" actId="478"/>
          <ac:spMkLst>
            <pc:docMk/>
            <pc:sldMk cId="2371107495" sldId="263"/>
            <ac:spMk id="143" creationId="{85CF84AB-B3D2-43A4-9A3F-BEBD32254401}"/>
          </ac:spMkLst>
        </pc:spChg>
        <pc:spChg chg="add mod">
          <ac:chgData name="Abarajithan Gnaneswaran" userId="154152893557b712" providerId="LiveId" clId="{215E4F09-DF93-428F-BA02-31EDD8B86A8C}" dt="2020-11-07T13:22:23.137" v="7410" actId="571"/>
          <ac:spMkLst>
            <pc:docMk/>
            <pc:sldMk cId="2371107495" sldId="263"/>
            <ac:spMk id="144" creationId="{F1AF5BBE-3A14-4043-B898-F8F983C997B4}"/>
          </ac:spMkLst>
        </pc:spChg>
        <pc:spChg chg="add mod">
          <ac:chgData name="Abarajithan Gnaneswaran" userId="154152893557b712" providerId="LiveId" clId="{215E4F09-DF93-428F-BA02-31EDD8B86A8C}" dt="2020-11-07T13:22:22.281" v="7409" actId="571"/>
          <ac:spMkLst>
            <pc:docMk/>
            <pc:sldMk cId="2371107495" sldId="263"/>
            <ac:spMk id="145" creationId="{6A64EFDB-4F6E-4084-8EE1-99DF500C2D5E}"/>
          </ac:spMkLst>
        </pc:spChg>
        <pc:spChg chg="add mod">
          <ac:chgData name="Abarajithan Gnaneswaran" userId="154152893557b712" providerId="LiveId" clId="{215E4F09-DF93-428F-BA02-31EDD8B86A8C}" dt="2020-11-07T13:22:22.011" v="7408" actId="571"/>
          <ac:spMkLst>
            <pc:docMk/>
            <pc:sldMk cId="2371107495" sldId="263"/>
            <ac:spMk id="146" creationId="{3C1C720F-76EC-4D5F-A9FE-3F691F33ABF1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47" creationId="{C188217E-5553-401B-9D6F-5E41FDFB1FBA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48" creationId="{7DBB4519-0D50-40A5-B6F0-591D76C38C1D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49" creationId="{E169BEC7-ED15-425A-AF33-400AAAD20520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50" creationId="{A57F0B26-C734-41FD-BE48-611FDB6A1F28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51" creationId="{74A0EA0B-B407-490B-AA7C-A0058AB0E4ED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52" creationId="{7AE350DD-19A7-4530-90B2-C375AAAB527E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53" creationId="{29998EAE-DC63-43D4-8391-8EC74B461E61}"/>
          </ac:spMkLst>
        </pc:spChg>
        <pc:spChg chg="add del mod">
          <ac:chgData name="Abarajithan Gnaneswaran" userId="154152893557b712" providerId="LiveId" clId="{215E4F09-DF93-428F-BA02-31EDD8B86A8C}" dt="2020-11-07T13:23:48.419" v="7432" actId="478"/>
          <ac:spMkLst>
            <pc:docMk/>
            <pc:sldMk cId="2371107495" sldId="263"/>
            <ac:spMk id="154" creationId="{376B2A20-D226-430C-96FE-37E1BB0CD7F2}"/>
          </ac:spMkLst>
        </pc:spChg>
        <pc:spChg chg="add mod">
          <ac:chgData name="Abarajithan Gnaneswaran" userId="154152893557b712" providerId="LiveId" clId="{215E4F09-DF93-428F-BA02-31EDD8B86A8C}" dt="2020-11-07T13:45:39.757" v="7780" actId="164"/>
          <ac:spMkLst>
            <pc:docMk/>
            <pc:sldMk cId="2371107495" sldId="263"/>
            <ac:spMk id="155" creationId="{A2561E94-5BD1-4B75-ADB9-E1EB6350B2DE}"/>
          </ac:spMkLst>
        </pc:spChg>
        <pc:spChg chg="add mod">
          <ac:chgData name="Abarajithan Gnaneswaran" userId="154152893557b712" providerId="LiveId" clId="{215E4F09-DF93-428F-BA02-31EDD8B86A8C}" dt="2020-11-07T13:28:44.248" v="7481" actId="571"/>
          <ac:spMkLst>
            <pc:docMk/>
            <pc:sldMk cId="2371107495" sldId="263"/>
            <ac:spMk id="156" creationId="{E30BD500-F82C-42BC-8781-74E4DD7FFC6C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58" creationId="{BBDA87FA-8CAE-4180-A9B4-C3804840C289}"/>
          </ac:spMkLst>
        </pc:spChg>
        <pc:spChg chg="add del mod">
          <ac:chgData name="Abarajithan Gnaneswaran" userId="154152893557b712" providerId="LiveId" clId="{215E4F09-DF93-428F-BA02-31EDD8B86A8C}" dt="2020-11-07T13:45:39.757" v="7780" actId="164"/>
          <ac:spMkLst>
            <pc:docMk/>
            <pc:sldMk cId="2371107495" sldId="263"/>
            <ac:spMk id="159" creationId="{558CD0C8-8AF3-4EAE-BDF0-9D6F31452698}"/>
          </ac:spMkLst>
        </pc:spChg>
        <pc:spChg chg="add mod">
          <ac:chgData name="Abarajithan Gnaneswaran" userId="154152893557b712" providerId="LiveId" clId="{215E4F09-DF93-428F-BA02-31EDD8B86A8C}" dt="2020-11-07T18:43:19.789" v="8260" actId="1076"/>
          <ac:spMkLst>
            <pc:docMk/>
            <pc:sldMk cId="2371107495" sldId="263"/>
            <ac:spMk id="160" creationId="{22016901-473B-441B-9FC0-F46D5788D9BD}"/>
          </ac:spMkLst>
        </pc:spChg>
        <pc:spChg chg="add mod">
          <ac:chgData name="Abarajithan Gnaneswaran" userId="154152893557b712" providerId="LiveId" clId="{215E4F09-DF93-428F-BA02-31EDD8B86A8C}" dt="2020-11-07T18:24:42.635" v="7969" actId="20577"/>
          <ac:spMkLst>
            <pc:docMk/>
            <pc:sldMk cId="2371107495" sldId="263"/>
            <ac:spMk id="161" creationId="{4089BB76-ECFC-42ED-B29A-D563711482BF}"/>
          </ac:spMkLst>
        </pc:spChg>
        <pc:spChg chg="add del">
          <ac:chgData name="Abarajithan Gnaneswaran" userId="154152893557b712" providerId="LiveId" clId="{215E4F09-DF93-428F-BA02-31EDD8B86A8C}" dt="2020-11-07T13:34:14.086" v="7537" actId="22"/>
          <ac:spMkLst>
            <pc:docMk/>
            <pc:sldMk cId="2371107495" sldId="263"/>
            <ac:spMk id="163" creationId="{5EDD1848-C528-455D-A9D9-56BDB6752234}"/>
          </ac:spMkLst>
        </pc:spChg>
        <pc:spChg chg="add mod">
          <ac:chgData name="Abarajithan Gnaneswaran" userId="154152893557b712" providerId="LiveId" clId="{215E4F09-DF93-428F-BA02-31EDD8B86A8C}" dt="2020-11-07T13:34:18.263" v="7539" actId="571"/>
          <ac:spMkLst>
            <pc:docMk/>
            <pc:sldMk cId="2371107495" sldId="263"/>
            <ac:spMk id="164" creationId="{01B6AB56-A9DF-451F-933F-1171C863DB2F}"/>
          </ac:spMkLst>
        </pc:spChg>
        <pc:spChg chg="add mod">
          <ac:chgData name="Abarajithan Gnaneswaran" userId="154152893557b712" providerId="LiveId" clId="{215E4F09-DF93-428F-BA02-31EDD8B86A8C}" dt="2020-11-07T13:45:39.757" v="7780" actId="164"/>
          <ac:spMkLst>
            <pc:docMk/>
            <pc:sldMk cId="2371107495" sldId="263"/>
            <ac:spMk id="166" creationId="{4BCC6B48-D3EC-452B-BF84-094DD3528C01}"/>
          </ac:spMkLst>
        </pc:spChg>
        <pc:spChg chg="add del mod">
          <ac:chgData name="Abarajithan Gnaneswaran" userId="154152893557b712" providerId="LiveId" clId="{215E4F09-DF93-428F-BA02-31EDD8B86A8C}" dt="2020-11-07T13:43:33.730" v="7771" actId="478"/>
          <ac:spMkLst>
            <pc:docMk/>
            <pc:sldMk cId="2371107495" sldId="263"/>
            <ac:spMk id="167" creationId="{D9CF8F16-02C2-4747-86F7-B36EAE9AF901}"/>
          </ac:spMkLst>
        </pc:spChg>
        <pc:spChg chg="add del mod">
          <ac:chgData name="Abarajithan Gnaneswaran" userId="154152893557b712" providerId="LiveId" clId="{215E4F09-DF93-428F-BA02-31EDD8B86A8C}" dt="2020-11-07T13:43:33.730" v="7771" actId="478"/>
          <ac:spMkLst>
            <pc:docMk/>
            <pc:sldMk cId="2371107495" sldId="263"/>
            <ac:spMk id="168" creationId="{BD6EE7A7-48E3-4EC2-8966-F788324231AB}"/>
          </ac:spMkLst>
        </pc:spChg>
        <pc:spChg chg="add mod">
          <ac:chgData name="Abarajithan Gnaneswaran" userId="154152893557b712" providerId="LiveId" clId="{215E4F09-DF93-428F-BA02-31EDD8B86A8C}" dt="2020-11-07T13:45:39.757" v="7780" actId="164"/>
          <ac:spMkLst>
            <pc:docMk/>
            <pc:sldMk cId="2371107495" sldId="263"/>
            <ac:spMk id="180" creationId="{F4B21163-DAD3-4025-A26F-4C2A284A4D19}"/>
          </ac:spMkLst>
        </pc:spChg>
        <pc:spChg chg="add mod">
          <ac:chgData name="Abarajithan Gnaneswaran" userId="154152893557b712" providerId="LiveId" clId="{215E4F09-DF93-428F-BA02-31EDD8B86A8C}" dt="2020-11-07T18:24:47.153" v="7975" actId="20577"/>
          <ac:spMkLst>
            <pc:docMk/>
            <pc:sldMk cId="2371107495" sldId="263"/>
            <ac:spMk id="181" creationId="{C64E0D56-54DC-4301-B7F7-776EB23E3FB8}"/>
          </ac:spMkLst>
        </pc:spChg>
        <pc:spChg chg="add mod">
          <ac:chgData name="Abarajithan Gnaneswaran" userId="154152893557b712" providerId="LiveId" clId="{215E4F09-DF93-428F-BA02-31EDD8B86A8C}" dt="2020-11-07T13:45:39.757" v="7780" actId="164"/>
          <ac:spMkLst>
            <pc:docMk/>
            <pc:sldMk cId="2371107495" sldId="263"/>
            <ac:spMk id="182" creationId="{BE562E2B-7FDB-410B-BF0A-127C4A3ED2FD}"/>
          </ac:spMkLst>
        </pc:spChg>
        <pc:spChg chg="add del mod">
          <ac:chgData name="Abarajithan Gnaneswaran" userId="154152893557b712" providerId="LiveId" clId="{215E4F09-DF93-428F-BA02-31EDD8B86A8C}" dt="2020-11-07T18:28:30.405" v="8064" actId="478"/>
          <ac:spMkLst>
            <pc:docMk/>
            <pc:sldMk cId="2371107495" sldId="263"/>
            <ac:spMk id="193" creationId="{C502AF0F-B4C7-4096-90FE-EA306E58432B}"/>
          </ac:spMkLst>
        </pc:spChg>
        <pc:spChg chg="add mod">
          <ac:chgData name="Abarajithan Gnaneswaran" userId="154152893557b712" providerId="LiveId" clId="{215E4F09-DF93-428F-BA02-31EDD8B86A8C}" dt="2020-11-08T08:39:49.711" v="12916" actId="113"/>
          <ac:spMkLst>
            <pc:docMk/>
            <pc:sldMk cId="2371107495" sldId="263"/>
            <ac:spMk id="203" creationId="{8F6961D1-3535-4C81-8F1A-FC69D0ECE086}"/>
          </ac:spMkLst>
        </pc:spChg>
        <pc:spChg chg="add mod">
          <ac:chgData name="Abarajithan Gnaneswaran" userId="154152893557b712" providerId="LiveId" clId="{215E4F09-DF93-428F-BA02-31EDD8B86A8C}" dt="2020-11-08T08:39:49.711" v="12916" actId="113"/>
          <ac:spMkLst>
            <pc:docMk/>
            <pc:sldMk cId="2371107495" sldId="263"/>
            <ac:spMk id="204" creationId="{8E683044-7391-47E3-94CA-6B67BF7D2901}"/>
          </ac:spMkLst>
        </pc:spChg>
        <pc:spChg chg="add del mod">
          <ac:chgData name="Abarajithan Gnaneswaran" userId="154152893557b712" providerId="LiveId" clId="{215E4F09-DF93-428F-BA02-31EDD8B86A8C}" dt="2020-11-07T18:44:53.606" v="8302" actId="478"/>
          <ac:spMkLst>
            <pc:docMk/>
            <pc:sldMk cId="2371107495" sldId="263"/>
            <ac:spMk id="205" creationId="{3B8128AD-512E-4E7A-AC0B-CFDA8900DBED}"/>
          </ac:spMkLst>
        </pc:spChg>
        <pc:spChg chg="add mod">
          <ac:chgData name="Abarajithan Gnaneswaran" userId="154152893557b712" providerId="LiveId" clId="{215E4F09-DF93-428F-BA02-31EDD8B86A8C}" dt="2020-11-08T08:39:49.711" v="12916" actId="113"/>
          <ac:spMkLst>
            <pc:docMk/>
            <pc:sldMk cId="2371107495" sldId="263"/>
            <ac:spMk id="206" creationId="{A8D1DB79-D46F-4B21-B40A-6ECF965A71E0}"/>
          </ac:spMkLst>
        </pc:spChg>
        <pc:spChg chg="add mod">
          <ac:chgData name="Abarajithan Gnaneswaran" userId="154152893557b712" providerId="LiveId" clId="{215E4F09-DF93-428F-BA02-31EDD8B86A8C}" dt="2020-11-07T19:15:32.925" v="8568" actId="165"/>
          <ac:spMkLst>
            <pc:docMk/>
            <pc:sldMk cId="2371107495" sldId="263"/>
            <ac:spMk id="207" creationId="{762B53F0-9624-4721-900B-7BF16F2BB08D}"/>
          </ac:spMkLst>
        </pc:spChg>
        <pc:spChg chg="add mod">
          <ac:chgData name="Abarajithan Gnaneswaran" userId="154152893557b712" providerId="LiveId" clId="{215E4F09-DF93-428F-BA02-31EDD8B86A8C}" dt="2020-11-07T19:15:32.925" v="8568" actId="165"/>
          <ac:spMkLst>
            <pc:docMk/>
            <pc:sldMk cId="2371107495" sldId="263"/>
            <ac:spMk id="208" creationId="{A4B1550B-642C-4F25-A036-A64D7C48B994}"/>
          </ac:spMkLst>
        </pc:spChg>
        <pc:spChg chg="add mod topLvl">
          <ac:chgData name="Abarajithan Gnaneswaran" userId="154152893557b712" providerId="LiveId" clId="{215E4F09-DF93-428F-BA02-31EDD8B86A8C}" dt="2020-11-07T19:15:41.658" v="8569" actId="164"/>
          <ac:spMkLst>
            <pc:docMk/>
            <pc:sldMk cId="2371107495" sldId="263"/>
            <ac:spMk id="222" creationId="{DAE0B4F3-AD02-4710-B4DB-56D7B0892AF2}"/>
          </ac:spMkLst>
        </pc:spChg>
        <pc:grpChg chg="add del mod">
          <ac:chgData name="Abarajithan Gnaneswaran" userId="154152893557b712" providerId="LiveId" clId="{215E4F09-DF93-428F-BA02-31EDD8B86A8C}" dt="2020-11-07T19:15:32.925" v="8568" actId="165"/>
          <ac:grpSpMkLst>
            <pc:docMk/>
            <pc:sldMk cId="2371107495" sldId="263"/>
            <ac:grpSpMk id="6" creationId="{9EE83769-59C1-42B2-A450-66284D84784D}"/>
          </ac:grpSpMkLst>
        </pc:grpChg>
        <pc:grpChg chg="add mod">
          <ac:chgData name="Abarajithan Gnaneswaran" userId="154152893557b712" providerId="LiveId" clId="{215E4F09-DF93-428F-BA02-31EDD8B86A8C}" dt="2020-11-07T19:15:41.658" v="8569" actId="164"/>
          <ac:grpSpMkLst>
            <pc:docMk/>
            <pc:sldMk cId="2371107495" sldId="263"/>
            <ac:grpSpMk id="9" creationId="{3B29C5B8-6525-4FEE-BF93-99E4E4FE55EB}"/>
          </ac:grpSpMkLst>
        </pc:grpChg>
        <pc:grpChg chg="add mod">
          <ac:chgData name="Abarajithan Gnaneswaran" userId="154152893557b712" providerId="LiveId" clId="{215E4F09-DF93-428F-BA02-31EDD8B86A8C}" dt="2020-11-07T19:14:13.540" v="8536" actId="1076"/>
          <ac:grpSpMkLst>
            <pc:docMk/>
            <pc:sldMk cId="2371107495" sldId="263"/>
            <ac:grpSpMk id="137" creationId="{9731CB1E-1F7F-46EE-B4A4-7D797AE99B2B}"/>
          </ac:grpSpMkLst>
        </pc:grpChg>
        <pc:grpChg chg="add mod">
          <ac:chgData name="Abarajithan Gnaneswaran" userId="154152893557b712" providerId="LiveId" clId="{215E4F09-DF93-428F-BA02-31EDD8B86A8C}" dt="2020-11-07T13:35:30.492" v="7579" actId="164"/>
          <ac:grpSpMkLst>
            <pc:docMk/>
            <pc:sldMk cId="2371107495" sldId="263"/>
            <ac:grpSpMk id="169" creationId="{375D2EA2-DE75-4812-8D4A-2CAC732B9380}"/>
          </ac:grpSpMkLst>
        </pc:grpChg>
        <pc:grpChg chg="add mod">
          <ac:chgData name="Abarajithan Gnaneswaran" userId="154152893557b712" providerId="LiveId" clId="{215E4F09-DF93-428F-BA02-31EDD8B86A8C}" dt="2020-11-07T18:43:19.789" v="8260" actId="1076"/>
          <ac:grpSpMkLst>
            <pc:docMk/>
            <pc:sldMk cId="2371107495" sldId="263"/>
            <ac:grpSpMk id="175" creationId="{DFE42777-5293-42CA-8548-9AFABA2A5B63}"/>
          </ac:grpSpMkLst>
        </pc:grpChg>
        <pc:grpChg chg="add mod">
          <ac:chgData name="Abarajithan Gnaneswaran" userId="154152893557b712" providerId="LiveId" clId="{215E4F09-DF93-428F-BA02-31EDD8B86A8C}" dt="2020-11-07T19:14:15.164" v="8538" actId="1076"/>
          <ac:grpSpMkLst>
            <pc:docMk/>
            <pc:sldMk cId="2371107495" sldId="263"/>
            <ac:grpSpMk id="191" creationId="{E0E3E69D-4B15-444D-BBED-1DD96B63B609}"/>
          </ac:grpSpMkLst>
        </pc:grpChg>
        <pc:grpChg chg="add mod ord">
          <ac:chgData name="Abarajithan Gnaneswaran" userId="154152893557b712" providerId="LiveId" clId="{215E4F09-DF93-428F-BA02-31EDD8B86A8C}" dt="2020-11-07T18:43:19.789" v="8260" actId="1076"/>
          <ac:grpSpMkLst>
            <pc:docMk/>
            <pc:sldMk cId="2371107495" sldId="263"/>
            <ac:grpSpMk id="192" creationId="{FD866FFB-5390-40BE-BFD5-02FDB52B7C2F}"/>
          </ac:grpSpMkLst>
        </pc:grpChg>
        <pc:grpChg chg="add mod topLvl">
          <ac:chgData name="Abarajithan Gnaneswaran" userId="154152893557b712" providerId="LiveId" clId="{215E4F09-DF93-428F-BA02-31EDD8B86A8C}" dt="2020-11-07T19:15:41.658" v="8569" actId="164"/>
          <ac:grpSpMkLst>
            <pc:docMk/>
            <pc:sldMk cId="2371107495" sldId="263"/>
            <ac:grpSpMk id="220" creationId="{99ABC420-6AAA-4596-A63D-5E1E9D04CCA7}"/>
          </ac:grpSpMkLst>
        </pc:grpChg>
        <pc:cxnChg chg="add mod">
          <ac:chgData name="Abarajithan Gnaneswaran" userId="154152893557b712" providerId="LiveId" clId="{215E4F09-DF93-428F-BA02-31EDD8B86A8C}" dt="2020-11-07T18:25:02.775" v="7993" actId="20577"/>
          <ac:cxnSpMkLst>
            <pc:docMk/>
            <pc:sldMk cId="2371107495" sldId="263"/>
            <ac:cxnSpMk id="7" creationId="{DBB106D5-6E07-4F0D-A92B-52FA3314676F}"/>
          </ac:cxnSpMkLst>
        </pc:cxnChg>
        <pc:cxnChg chg="add mod">
          <ac:chgData name="Abarajithan Gnaneswaran" userId="154152893557b712" providerId="LiveId" clId="{215E4F09-DF93-428F-BA02-31EDD8B86A8C}" dt="2020-11-07T18:25:02.775" v="7993" actId="20577"/>
          <ac:cxnSpMkLst>
            <pc:docMk/>
            <pc:sldMk cId="2371107495" sldId="263"/>
            <ac:cxnSpMk id="8" creationId="{35AFECEE-3877-4F3D-BE3C-1C2C9142709C}"/>
          </ac:cxnSpMkLst>
        </pc:cxnChg>
        <pc:cxnChg chg="add mod">
          <ac:chgData name="Abarajithan Gnaneswaran" userId="154152893557b712" providerId="LiveId" clId="{215E4F09-DF93-428F-BA02-31EDD8B86A8C}" dt="2020-11-07T12:08:40.900" v="6813" actId="571"/>
          <ac:cxnSpMkLst>
            <pc:docMk/>
            <pc:sldMk cId="2371107495" sldId="263"/>
            <ac:cxnSpMk id="9" creationId="{08E25C0B-4A8D-48DB-9AA4-C67947061A04}"/>
          </ac:cxnSpMkLst>
        </pc:cxnChg>
        <pc:cxnChg chg="add mod">
          <ac:chgData name="Abarajithan Gnaneswaran" userId="154152893557b712" providerId="LiveId" clId="{215E4F09-DF93-428F-BA02-31EDD8B86A8C}" dt="2020-11-07T12:08:40.467" v="6812" actId="571"/>
          <ac:cxnSpMkLst>
            <pc:docMk/>
            <pc:sldMk cId="2371107495" sldId="263"/>
            <ac:cxnSpMk id="10" creationId="{82ABA41D-A744-48B3-9FDC-11F19E428FB8}"/>
          </ac:cxnSpMkLst>
        </pc:cxnChg>
        <pc:cxnChg chg="add mod">
          <ac:chgData name="Abarajithan Gnaneswaran" userId="154152893557b712" providerId="LiveId" clId="{215E4F09-DF93-428F-BA02-31EDD8B86A8C}" dt="2020-11-07T12:08:40.467" v="6812" actId="571"/>
          <ac:cxnSpMkLst>
            <pc:docMk/>
            <pc:sldMk cId="2371107495" sldId="263"/>
            <ac:cxnSpMk id="11" creationId="{A50E3A2F-4E00-4CAC-9B19-2CFF87E4C4B4}"/>
          </ac:cxnSpMkLst>
        </pc:cxnChg>
        <pc:cxnChg chg="add mod">
          <ac:chgData name="Abarajithan Gnaneswaran" userId="154152893557b712" providerId="LiveId" clId="{215E4F09-DF93-428F-BA02-31EDD8B86A8C}" dt="2020-11-07T18:25:02.775" v="7993" actId="20577"/>
          <ac:cxnSpMkLst>
            <pc:docMk/>
            <pc:sldMk cId="2371107495" sldId="263"/>
            <ac:cxnSpMk id="12" creationId="{9AE7ED90-D6EA-43D3-A380-EF3BC62162C8}"/>
          </ac:cxnSpMkLst>
        </pc:cxnChg>
        <pc:cxnChg chg="add mod">
          <ac:chgData name="Abarajithan Gnaneswaran" userId="154152893557b712" providerId="LiveId" clId="{215E4F09-DF93-428F-BA02-31EDD8B86A8C}" dt="2020-11-07T18:25:02.775" v="7993" actId="20577"/>
          <ac:cxnSpMkLst>
            <pc:docMk/>
            <pc:sldMk cId="2371107495" sldId="263"/>
            <ac:cxnSpMk id="13" creationId="{D3FA1EB9-9391-4700-B8B7-8BA15A178F16}"/>
          </ac:cxnSpMkLst>
        </pc:cxnChg>
        <pc:cxnChg chg="add mod">
          <ac:chgData name="Abarajithan Gnaneswaran" userId="154152893557b712" providerId="LiveId" clId="{215E4F09-DF93-428F-BA02-31EDD8B86A8C}" dt="2020-11-07T18:25:02.775" v="7993" actId="20577"/>
          <ac:cxnSpMkLst>
            <pc:docMk/>
            <pc:sldMk cId="2371107495" sldId="263"/>
            <ac:cxnSpMk id="14" creationId="{2DA2AF5A-BACF-4582-BC66-5CB4B014C969}"/>
          </ac:cxnSpMkLst>
        </pc:cxnChg>
        <pc:cxnChg chg="add mod">
          <ac:chgData name="Abarajithan Gnaneswaran" userId="154152893557b712" providerId="LiveId" clId="{215E4F09-DF93-428F-BA02-31EDD8B86A8C}" dt="2020-11-07T18:25:02.775" v="7993" actId="20577"/>
          <ac:cxnSpMkLst>
            <pc:docMk/>
            <pc:sldMk cId="2371107495" sldId="263"/>
            <ac:cxnSpMk id="15" creationId="{065793A4-3D47-4D6C-8AAB-C44D8D268B53}"/>
          </ac:cxnSpMkLst>
        </pc:cxnChg>
        <pc:cxnChg chg="add mod">
          <ac:chgData name="Abarajithan Gnaneswaran" userId="154152893557b712" providerId="LiveId" clId="{215E4F09-DF93-428F-BA02-31EDD8B86A8C}" dt="2020-11-07T19:16:43.569" v="8579" actId="14100"/>
          <ac:cxnSpMkLst>
            <pc:docMk/>
            <pc:sldMk cId="2371107495" sldId="263"/>
            <ac:cxnSpMk id="20" creationId="{EEC078BC-F3E1-41CC-8429-FFF2AC85B2D4}"/>
          </ac:cxnSpMkLst>
        </pc:cxnChg>
        <pc:cxnChg chg="add mod">
          <ac:chgData name="Abarajithan Gnaneswaran" userId="154152893557b712" providerId="LiveId" clId="{215E4F09-DF93-428F-BA02-31EDD8B86A8C}" dt="2020-11-07T18:27:36.072" v="8052" actId="20577"/>
          <ac:cxnSpMkLst>
            <pc:docMk/>
            <pc:sldMk cId="2371107495" sldId="263"/>
            <ac:cxnSpMk id="33" creationId="{BC9CE8D8-64F1-46AA-B4FF-1C91AF9DD43F}"/>
          </ac:cxnSpMkLst>
        </pc:cxnChg>
        <pc:cxnChg chg="add del mod">
          <ac:chgData name="Abarajithan Gnaneswaran" userId="154152893557b712" providerId="LiveId" clId="{215E4F09-DF93-428F-BA02-31EDD8B86A8C}" dt="2020-11-07T12:34:44.872" v="7289" actId="478"/>
          <ac:cxnSpMkLst>
            <pc:docMk/>
            <pc:sldMk cId="2371107495" sldId="263"/>
            <ac:cxnSpMk id="36" creationId="{B1C76B23-5B1A-4900-B2E4-00E582C75B30}"/>
          </ac:cxnSpMkLst>
        </pc:cxnChg>
        <pc:cxnChg chg="add del mod">
          <ac:chgData name="Abarajithan Gnaneswaran" userId="154152893557b712" providerId="LiveId" clId="{215E4F09-DF93-428F-BA02-31EDD8B86A8C}" dt="2020-11-07T12:34:44.872" v="7289" actId="478"/>
          <ac:cxnSpMkLst>
            <pc:docMk/>
            <pc:sldMk cId="2371107495" sldId="263"/>
            <ac:cxnSpMk id="39" creationId="{EFCDBA2F-01C3-46C1-8EEC-56223219FC40}"/>
          </ac:cxnSpMkLst>
        </pc:cxnChg>
        <pc:cxnChg chg="add del mod">
          <ac:chgData name="Abarajithan Gnaneswaran" userId="154152893557b712" providerId="LiveId" clId="{215E4F09-DF93-428F-BA02-31EDD8B86A8C}" dt="2020-11-07T12:15:07.069" v="6967" actId="478"/>
          <ac:cxnSpMkLst>
            <pc:docMk/>
            <pc:sldMk cId="2371107495" sldId="263"/>
            <ac:cxnSpMk id="42" creationId="{7F404107-2349-4275-8026-EFA5325B4C25}"/>
          </ac:cxnSpMkLst>
        </pc:cxnChg>
        <pc:cxnChg chg="add del mod">
          <ac:chgData name="Abarajithan Gnaneswaran" userId="154152893557b712" providerId="LiveId" clId="{215E4F09-DF93-428F-BA02-31EDD8B86A8C}" dt="2020-11-07T12:15:28.739" v="6971" actId="11529"/>
          <ac:cxnSpMkLst>
            <pc:docMk/>
            <pc:sldMk cId="2371107495" sldId="263"/>
            <ac:cxnSpMk id="50" creationId="{9215E700-0B57-44FB-BB2B-C823EABA09B8}"/>
          </ac:cxnSpMkLst>
        </pc:cxnChg>
        <pc:cxnChg chg="add del mod">
          <ac:chgData name="Abarajithan Gnaneswaran" userId="154152893557b712" providerId="LiveId" clId="{215E4F09-DF93-428F-BA02-31EDD8B86A8C}" dt="2020-11-07T12:35:59.370" v="7338" actId="478"/>
          <ac:cxnSpMkLst>
            <pc:docMk/>
            <pc:sldMk cId="2371107495" sldId="263"/>
            <ac:cxnSpMk id="53" creationId="{7656DA95-782B-4999-AAD8-29EDEAD3584E}"/>
          </ac:cxnSpMkLst>
        </pc:cxnChg>
        <pc:cxnChg chg="add mod">
          <ac:chgData name="Abarajithan Gnaneswaran" userId="154152893557b712" providerId="LiveId" clId="{215E4F09-DF93-428F-BA02-31EDD8B86A8C}" dt="2020-11-07T18:27:36.072" v="8052" actId="20577"/>
          <ac:cxnSpMkLst>
            <pc:docMk/>
            <pc:sldMk cId="2371107495" sldId="263"/>
            <ac:cxnSpMk id="66" creationId="{1EB34782-9F1A-4892-A9DE-67264AA6D818}"/>
          </ac:cxnSpMkLst>
        </pc:cxnChg>
        <pc:cxnChg chg="add del mod">
          <ac:chgData name="Abarajithan Gnaneswaran" userId="154152893557b712" providerId="LiveId" clId="{215E4F09-DF93-428F-BA02-31EDD8B86A8C}" dt="2020-11-07T18:28:25.099" v="8062" actId="478"/>
          <ac:cxnSpMkLst>
            <pc:docMk/>
            <pc:sldMk cId="2371107495" sldId="263"/>
            <ac:cxnSpMk id="90" creationId="{9151ADB5-F0DF-4372-A2DC-C1013B393641}"/>
          </ac:cxnSpMkLst>
        </pc:cxnChg>
        <pc:cxnChg chg="add del mod">
          <ac:chgData name="Abarajithan Gnaneswaran" userId="154152893557b712" providerId="LiveId" clId="{215E4F09-DF93-428F-BA02-31EDD8B86A8C}" dt="2020-11-07T12:34:49.677" v="7290" actId="478"/>
          <ac:cxnSpMkLst>
            <pc:docMk/>
            <pc:sldMk cId="2371107495" sldId="263"/>
            <ac:cxnSpMk id="98" creationId="{B03F9925-5772-4823-9BFD-714ED4A66234}"/>
          </ac:cxnSpMkLst>
        </pc:cxnChg>
        <pc:cxnChg chg="add del mod">
          <ac:chgData name="Abarajithan Gnaneswaran" userId="154152893557b712" providerId="LiveId" clId="{215E4F09-DF93-428F-BA02-31EDD8B86A8C}" dt="2020-11-07T18:28:28.193" v="8063" actId="478"/>
          <ac:cxnSpMkLst>
            <pc:docMk/>
            <pc:sldMk cId="2371107495" sldId="263"/>
            <ac:cxnSpMk id="130" creationId="{F4C97A3F-FD92-4A71-AF9A-84B18F46C7C1}"/>
          </ac:cxnSpMkLst>
        </pc:cxnChg>
        <pc:cxnChg chg="add mod">
          <ac:chgData name="Abarajithan Gnaneswaran" userId="154152893557b712" providerId="LiveId" clId="{215E4F09-DF93-428F-BA02-31EDD8B86A8C}" dt="2020-11-07T13:45:39.757" v="7780" actId="164"/>
          <ac:cxnSpMkLst>
            <pc:docMk/>
            <pc:sldMk cId="2371107495" sldId="263"/>
            <ac:cxnSpMk id="170" creationId="{B3F8E4BC-9AF5-4451-9037-FDFF50C95E60}"/>
          </ac:cxnSpMkLst>
        </pc:cxnChg>
        <pc:cxnChg chg="add mod">
          <ac:chgData name="Abarajithan Gnaneswaran" userId="154152893557b712" providerId="LiveId" clId="{215E4F09-DF93-428F-BA02-31EDD8B86A8C}" dt="2020-11-07T13:45:39.757" v="7780" actId="164"/>
          <ac:cxnSpMkLst>
            <pc:docMk/>
            <pc:sldMk cId="2371107495" sldId="263"/>
            <ac:cxnSpMk id="172" creationId="{770340DE-B85C-443C-800F-D665142D9C29}"/>
          </ac:cxnSpMkLst>
        </pc:cxnChg>
        <pc:cxnChg chg="add mod">
          <ac:chgData name="Abarajithan Gnaneswaran" userId="154152893557b712" providerId="LiveId" clId="{215E4F09-DF93-428F-BA02-31EDD8B86A8C}" dt="2020-11-07T13:39:13.443" v="7705" actId="164"/>
          <ac:cxnSpMkLst>
            <pc:docMk/>
            <pc:sldMk cId="2371107495" sldId="263"/>
            <ac:cxnSpMk id="173" creationId="{3076FD6B-12A2-4770-A6C0-5FA43E408D49}"/>
          </ac:cxnSpMkLst>
        </pc:cxnChg>
        <pc:cxnChg chg="add mod">
          <ac:chgData name="Abarajithan Gnaneswaran" userId="154152893557b712" providerId="LiveId" clId="{215E4F09-DF93-428F-BA02-31EDD8B86A8C}" dt="2020-11-07T13:45:39.757" v="7780" actId="164"/>
          <ac:cxnSpMkLst>
            <pc:docMk/>
            <pc:sldMk cId="2371107495" sldId="263"/>
            <ac:cxnSpMk id="176" creationId="{E14DCCD6-214B-41D8-A657-ADA15E4FD522}"/>
          </ac:cxnSpMkLst>
        </pc:cxnChg>
        <pc:cxnChg chg="add mod">
          <ac:chgData name="Abarajithan Gnaneswaran" userId="154152893557b712" providerId="LiveId" clId="{215E4F09-DF93-428F-BA02-31EDD8B86A8C}" dt="2020-11-07T19:15:32.925" v="8568" actId="165"/>
          <ac:cxnSpMkLst>
            <pc:docMk/>
            <pc:sldMk cId="2371107495" sldId="263"/>
            <ac:cxnSpMk id="209" creationId="{524C7765-3028-48E8-A21C-4D72B3E65EB8}"/>
          </ac:cxnSpMkLst>
        </pc:cxnChg>
        <pc:cxnChg chg="add mod">
          <ac:chgData name="Abarajithan Gnaneswaran" userId="154152893557b712" providerId="LiveId" clId="{215E4F09-DF93-428F-BA02-31EDD8B86A8C}" dt="2020-11-07T19:15:32.925" v="8568" actId="165"/>
          <ac:cxnSpMkLst>
            <pc:docMk/>
            <pc:sldMk cId="2371107495" sldId="263"/>
            <ac:cxnSpMk id="211" creationId="{71830E7F-019E-4E3D-B7D9-12BC8BB1E695}"/>
          </ac:cxnSpMkLst>
        </pc:cxnChg>
        <pc:cxnChg chg="add mod">
          <ac:chgData name="Abarajithan Gnaneswaran" userId="154152893557b712" providerId="LiveId" clId="{215E4F09-DF93-428F-BA02-31EDD8B86A8C}" dt="2020-11-07T19:15:32.925" v="8568" actId="165"/>
          <ac:cxnSpMkLst>
            <pc:docMk/>
            <pc:sldMk cId="2371107495" sldId="263"/>
            <ac:cxnSpMk id="213" creationId="{839F87F9-A5EB-404A-B036-1CAA29ACA771}"/>
          </ac:cxnSpMkLst>
        </pc:cxnChg>
        <pc:cxnChg chg="add mod">
          <ac:chgData name="Abarajithan Gnaneswaran" userId="154152893557b712" providerId="LiveId" clId="{215E4F09-DF93-428F-BA02-31EDD8B86A8C}" dt="2020-11-07T19:15:32.925" v="8568" actId="165"/>
          <ac:cxnSpMkLst>
            <pc:docMk/>
            <pc:sldMk cId="2371107495" sldId="263"/>
            <ac:cxnSpMk id="214" creationId="{9D37A4F2-37EB-4A17-9FCF-79F19935C5D9}"/>
          </ac:cxnSpMkLst>
        </pc:cxnChg>
        <pc:cxnChg chg="add mod">
          <ac:chgData name="Abarajithan Gnaneswaran" userId="154152893557b712" providerId="LiveId" clId="{215E4F09-DF93-428F-BA02-31EDD8B86A8C}" dt="2020-11-07T19:15:32.925" v="8568" actId="165"/>
          <ac:cxnSpMkLst>
            <pc:docMk/>
            <pc:sldMk cId="2371107495" sldId="263"/>
            <ac:cxnSpMk id="215" creationId="{5D43353E-1593-4932-AB36-CCFF5CF60930}"/>
          </ac:cxnSpMkLst>
        </pc:cxnChg>
        <pc:cxnChg chg="add mod">
          <ac:chgData name="Abarajithan Gnaneswaran" userId="154152893557b712" providerId="LiveId" clId="{215E4F09-DF93-428F-BA02-31EDD8B86A8C}" dt="2020-11-07T19:15:32.925" v="8568" actId="165"/>
          <ac:cxnSpMkLst>
            <pc:docMk/>
            <pc:sldMk cId="2371107495" sldId="263"/>
            <ac:cxnSpMk id="217" creationId="{97FC2F70-8956-46F9-A7F0-36117FBD8067}"/>
          </ac:cxnSpMkLst>
        </pc:cxnChg>
      </pc:sldChg>
      <pc:sldChg chg="addSp delSp modSp add mod modAnim">
        <pc:chgData name="Abarajithan Gnaneswaran" userId="154152893557b712" providerId="LiveId" clId="{215E4F09-DF93-428F-BA02-31EDD8B86A8C}" dt="2020-11-09T03:11:12.555" v="23334" actId="20577"/>
        <pc:sldMkLst>
          <pc:docMk/>
          <pc:sldMk cId="1974462571" sldId="264"/>
        </pc:sldMkLst>
        <pc:spChg chg="mod">
          <ac:chgData name="Abarajithan Gnaneswaran" userId="154152893557b712" providerId="LiveId" clId="{215E4F09-DF93-428F-BA02-31EDD8B86A8C}" dt="2020-11-07T14:20:07.042" v="7819"/>
          <ac:spMkLst>
            <pc:docMk/>
            <pc:sldMk cId="1974462571" sldId="264"/>
            <ac:spMk id="2" creationId="{DCDC0BF5-971F-4F83-A29A-BC85D9163963}"/>
          </ac:spMkLst>
        </pc:spChg>
        <pc:spChg chg="add mod">
          <ac:chgData name="Abarajithan Gnaneswaran" userId="154152893557b712" providerId="LiveId" clId="{215E4F09-DF93-428F-BA02-31EDD8B86A8C}" dt="2020-11-07T19:27:16.216" v="8830" actId="14100"/>
          <ac:spMkLst>
            <pc:docMk/>
            <pc:sldMk cId="1974462571" sldId="264"/>
            <ac:spMk id="3" creationId="{0F867EE7-CF46-4DDB-AE54-61ED51644993}"/>
          </ac:spMkLst>
        </pc:spChg>
        <pc:spChg chg="del">
          <ac:chgData name="Abarajithan Gnaneswaran" userId="154152893557b712" providerId="LiveId" clId="{215E4F09-DF93-428F-BA02-31EDD8B86A8C}" dt="2020-11-07T18:29:48.592" v="8069" actId="478"/>
          <ac:spMkLst>
            <pc:docMk/>
            <pc:sldMk cId="1974462571" sldId="264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5" creationId="{B6B234F0-AE45-4043-9993-4166D9E8E257}"/>
          </ac:spMkLst>
        </pc:spChg>
        <pc:spChg chg="add mod ord">
          <ac:chgData name="Abarajithan Gnaneswaran" userId="154152893557b712" providerId="LiveId" clId="{215E4F09-DF93-428F-BA02-31EDD8B86A8C}" dt="2020-11-07T18:40:01.797" v="8222" actId="20577"/>
          <ac:spMkLst>
            <pc:docMk/>
            <pc:sldMk cId="1974462571" sldId="264"/>
            <ac:spMk id="6" creationId="{DA7FD016-34BC-48CD-8896-2793E8032B17}"/>
          </ac:spMkLst>
        </pc:spChg>
        <pc:spChg chg="add mod">
          <ac:chgData name="Abarajithan Gnaneswaran" userId="154152893557b712" providerId="LiveId" clId="{215E4F09-DF93-428F-BA02-31EDD8B86A8C}" dt="2020-11-07T18:39:50.230" v="8219" actId="20577"/>
          <ac:spMkLst>
            <pc:docMk/>
            <pc:sldMk cId="1974462571" sldId="264"/>
            <ac:spMk id="7" creationId="{4F81381A-6092-4B87-8CD0-9879093431D9}"/>
          </ac:spMkLst>
        </pc:spChg>
        <pc:spChg chg="add mod ord">
          <ac:chgData name="Abarajithan Gnaneswaran" userId="154152893557b712" providerId="LiveId" clId="{215E4F09-DF93-428F-BA02-31EDD8B86A8C}" dt="2020-11-07T19:21:47.563" v="8656" actId="20577"/>
          <ac:spMkLst>
            <pc:docMk/>
            <pc:sldMk cId="1974462571" sldId="264"/>
            <ac:spMk id="8" creationId="{A65875EE-9001-4100-8395-C7F94692DE08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10" creationId="{59B42C3B-770E-4F0F-B0BA-4CF975356EF4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11" creationId="{CD582E20-F2A3-46A4-B757-312FE9EC04A0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13" creationId="{CC42CA0A-38AB-4B4C-AB31-89C69264956D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14" creationId="{4AC9DA4F-A85E-4402-BFD0-C2DB10BC813F}"/>
          </ac:spMkLst>
        </pc:spChg>
        <pc:spChg chg="mod">
          <ac:chgData name="Abarajithan Gnaneswaran" userId="154152893557b712" providerId="LiveId" clId="{215E4F09-DF93-428F-BA02-31EDD8B86A8C}" dt="2020-11-07T19:21:12.276" v="8648" actId="571"/>
          <ac:spMkLst>
            <pc:docMk/>
            <pc:sldMk cId="1974462571" sldId="264"/>
            <ac:spMk id="16" creationId="{35E64365-8F06-4B7B-9E58-44C935051275}"/>
          </ac:spMkLst>
        </pc:spChg>
        <pc:spChg chg="mod">
          <ac:chgData name="Abarajithan Gnaneswaran" userId="154152893557b712" providerId="LiveId" clId="{215E4F09-DF93-428F-BA02-31EDD8B86A8C}" dt="2020-11-07T19:21:12.276" v="8648" actId="571"/>
          <ac:spMkLst>
            <pc:docMk/>
            <pc:sldMk cId="1974462571" sldId="264"/>
            <ac:spMk id="17" creationId="{0213C461-7F3A-44C8-B1B1-2F0339CAE055}"/>
          </ac:spMkLst>
        </pc:spChg>
        <pc:spChg chg="mod">
          <ac:chgData name="Abarajithan Gnaneswaran" userId="154152893557b712" providerId="LiveId" clId="{215E4F09-DF93-428F-BA02-31EDD8B86A8C}" dt="2020-11-07T19:21:12.276" v="8648" actId="571"/>
          <ac:spMkLst>
            <pc:docMk/>
            <pc:sldMk cId="1974462571" sldId="264"/>
            <ac:spMk id="18" creationId="{838B2610-A0C8-4A55-97A3-D8EB4057C7CB}"/>
          </ac:spMkLst>
        </pc:spChg>
        <pc:spChg chg="add mod">
          <ac:chgData name="Abarajithan Gnaneswaran" userId="154152893557b712" providerId="LiveId" clId="{215E4F09-DF93-428F-BA02-31EDD8B86A8C}" dt="2020-11-07T19:21:12.276" v="8648" actId="571"/>
          <ac:spMkLst>
            <pc:docMk/>
            <pc:sldMk cId="1974462571" sldId="264"/>
            <ac:spMk id="19" creationId="{27AC53EA-A54F-4E8C-9C1F-2AB684B03821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20" creationId="{5D5816EE-93B3-4504-B499-C0391BB61B81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22" creationId="{7B0FEAC8-FF5E-4B79-8C23-021EDD099E1F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23" creationId="{26A0ADA0-6062-47EA-8F57-E8A630440E3F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24" creationId="{7966883F-E838-4DF0-8C3C-FB0A4312145B}"/>
          </ac:spMkLst>
        </pc:spChg>
        <pc:spChg chg="add mod">
          <ac:chgData name="Abarajithan Gnaneswaran" userId="154152893557b712" providerId="LiveId" clId="{215E4F09-DF93-428F-BA02-31EDD8B86A8C}" dt="2020-11-07T19:26:06.838" v="8817" actId="164"/>
          <ac:spMkLst>
            <pc:docMk/>
            <pc:sldMk cId="1974462571" sldId="264"/>
            <ac:spMk id="25" creationId="{E0478515-AD5C-4CC3-B791-AB4504E834C4}"/>
          </ac:spMkLst>
        </pc:spChg>
        <pc:spChg chg="add mod">
          <ac:chgData name="Abarajithan Gnaneswaran" userId="154152893557b712" providerId="LiveId" clId="{215E4F09-DF93-428F-BA02-31EDD8B86A8C}" dt="2020-11-09T03:11:12.555" v="23334" actId="20577"/>
          <ac:spMkLst>
            <pc:docMk/>
            <pc:sldMk cId="1974462571" sldId="264"/>
            <ac:spMk id="26" creationId="{B5B7521C-8512-4E49-9281-F0B6E12D1165}"/>
          </ac:spMkLst>
        </pc:spChg>
        <pc:spChg chg="add del mod">
          <ac:chgData name="Abarajithan Gnaneswaran" userId="154152893557b712" providerId="LiveId" clId="{215E4F09-DF93-428F-BA02-31EDD8B86A8C}" dt="2020-11-08T13:23:54.173" v="16669" actId="478"/>
          <ac:spMkLst>
            <pc:docMk/>
            <pc:sldMk cId="1974462571" sldId="264"/>
            <ac:spMk id="30" creationId="{26D1F223-AFFD-44E7-9F20-937256DACBB0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974462571" sldId="264"/>
            <ac:spMk id="31" creationId="{D066A05B-3FF6-41F3-9754-CF480AD970B3}"/>
          </ac:spMkLst>
        </pc:spChg>
        <pc:spChg chg="add">
          <ac:chgData name="Abarajithan Gnaneswaran" userId="154152893557b712" providerId="LiveId" clId="{215E4F09-DF93-428F-BA02-31EDD8B86A8C}" dt="2020-11-08T13:26:02.138" v="16698" actId="22"/>
          <ac:spMkLst>
            <pc:docMk/>
            <pc:sldMk cId="1974462571" sldId="264"/>
            <ac:spMk id="33" creationId="{F176E4A8-6865-4E75-87A7-9DA9D5F93B8B}"/>
          </ac:spMkLst>
        </pc:spChg>
        <pc:grpChg chg="add mod">
          <ac:chgData name="Abarajithan Gnaneswaran" userId="154152893557b712" providerId="LiveId" clId="{215E4F09-DF93-428F-BA02-31EDD8B86A8C}" dt="2020-11-07T19:21:59.527" v="8659" actId="1076"/>
          <ac:grpSpMkLst>
            <pc:docMk/>
            <pc:sldMk cId="1974462571" sldId="264"/>
            <ac:grpSpMk id="9" creationId="{A7775C8A-10B3-4D4E-AAF0-B78101640C3C}"/>
          </ac:grpSpMkLst>
        </pc:grpChg>
        <pc:grpChg chg="add mod">
          <ac:chgData name="Abarajithan Gnaneswaran" userId="154152893557b712" providerId="LiveId" clId="{215E4F09-DF93-428F-BA02-31EDD8B86A8C}" dt="2020-11-07T19:21:12.276" v="8648" actId="571"/>
          <ac:grpSpMkLst>
            <pc:docMk/>
            <pc:sldMk cId="1974462571" sldId="264"/>
            <ac:grpSpMk id="15" creationId="{E3A082B2-30F9-41F6-BB23-270B67979F2B}"/>
          </ac:grpSpMkLst>
        </pc:grpChg>
        <pc:grpChg chg="add mod">
          <ac:chgData name="Abarajithan Gnaneswaran" userId="154152893557b712" providerId="LiveId" clId="{215E4F09-DF93-428F-BA02-31EDD8B86A8C}" dt="2020-11-07T19:26:03.781" v="8816" actId="164"/>
          <ac:grpSpMkLst>
            <pc:docMk/>
            <pc:sldMk cId="1974462571" sldId="264"/>
            <ac:grpSpMk id="27" creationId="{41807252-7406-46AE-B860-EDC44F3D5059}"/>
          </ac:grpSpMkLst>
        </pc:grpChg>
        <pc:grpChg chg="add mod">
          <ac:chgData name="Abarajithan Gnaneswaran" userId="154152893557b712" providerId="LiveId" clId="{215E4F09-DF93-428F-BA02-31EDD8B86A8C}" dt="2020-11-07T19:26:06.838" v="8817" actId="164"/>
          <ac:grpSpMkLst>
            <pc:docMk/>
            <pc:sldMk cId="1974462571" sldId="264"/>
            <ac:grpSpMk id="28" creationId="{3CE54506-91FE-4F2C-9A2C-553B696FD464}"/>
          </ac:grpSpMkLst>
        </pc:grpChg>
      </pc:sldChg>
      <pc:sldChg chg="modSp add del mod">
        <pc:chgData name="Abarajithan Gnaneswaran" userId="154152893557b712" providerId="LiveId" clId="{215E4F09-DF93-428F-BA02-31EDD8B86A8C}" dt="2020-11-07T19:47:35.613" v="9014" actId="47"/>
        <pc:sldMkLst>
          <pc:docMk/>
          <pc:sldMk cId="808137542" sldId="265"/>
        </pc:sldMkLst>
        <pc:spChg chg="mod">
          <ac:chgData name="Abarajithan Gnaneswaran" userId="154152893557b712" providerId="LiveId" clId="{215E4F09-DF93-428F-BA02-31EDD8B86A8C}" dt="2020-11-01T14:52:52.964" v="370" actId="20577"/>
          <ac:spMkLst>
            <pc:docMk/>
            <pc:sldMk cId="808137542" sldId="265"/>
            <ac:spMk id="2" creationId="{DCDC0BF5-971F-4F83-A29A-BC85D9163963}"/>
          </ac:spMkLst>
        </pc:spChg>
      </pc:sldChg>
      <pc:sldChg chg="addSp delSp modSp add mod ord setBg">
        <pc:chgData name="Abarajithan Gnaneswaran" userId="154152893557b712" providerId="LiveId" clId="{215E4F09-DF93-428F-BA02-31EDD8B86A8C}" dt="2020-11-08T16:21:21.974" v="21256"/>
        <pc:sldMkLst>
          <pc:docMk/>
          <pc:sldMk cId="2172205201" sldId="266"/>
        </pc:sldMkLst>
        <pc:spChg chg="mod">
          <ac:chgData name="Abarajithan Gnaneswaran" userId="154152893557b712" providerId="LiveId" clId="{215E4F09-DF93-428F-BA02-31EDD8B86A8C}" dt="2020-11-07T08:29:10.547" v="6007" actId="404"/>
          <ac:spMkLst>
            <pc:docMk/>
            <pc:sldMk cId="2172205201" sldId="266"/>
            <ac:spMk id="2" creationId="{DCDC0BF5-971F-4F83-A29A-BC85D9163963}"/>
          </ac:spMkLst>
        </pc:spChg>
        <pc:spChg chg="add del mod">
          <ac:chgData name="Abarajithan Gnaneswaran" userId="154152893557b712" providerId="LiveId" clId="{215E4F09-DF93-428F-BA02-31EDD8B86A8C}" dt="2020-11-08T13:23:36.108" v="16664" actId="478"/>
          <ac:spMkLst>
            <pc:docMk/>
            <pc:sldMk cId="2172205201" sldId="266"/>
            <ac:spMk id="3" creationId="{385B8FD6-DCE0-4094-B47F-124D8D6EF6A6}"/>
          </ac:spMkLst>
        </pc:spChg>
        <pc:spChg chg="del">
          <ac:chgData name="Abarajithan Gnaneswaran" userId="154152893557b712" providerId="LiveId" clId="{215E4F09-DF93-428F-BA02-31EDD8B86A8C}" dt="2020-11-07T08:05:34.633" v="5711" actId="478"/>
          <ac:spMkLst>
            <pc:docMk/>
            <pc:sldMk cId="2172205201" sldId="266"/>
            <ac:spMk id="3" creationId="{C42B23E5-C232-4148-AB52-2161B9758FBB}"/>
          </ac:spMkLst>
        </pc:spChg>
        <pc:spChg chg="mod">
          <ac:chgData name="Abarajithan Gnaneswaran" userId="154152893557b712" providerId="LiveId" clId="{215E4F09-DF93-428F-BA02-31EDD8B86A8C}" dt="2020-11-07T08:19:43.848" v="5911" actId="14100"/>
          <ac:spMkLst>
            <pc:docMk/>
            <pc:sldMk cId="2172205201" sldId="266"/>
            <ac:spMk id="4" creationId="{D75904E6-0680-4801-BCC0-CBDD03B7F94D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172205201" sldId="266"/>
            <ac:spMk id="5" creationId="{7DD772F2-F466-4EFC-9C25-EDA27D5F1758}"/>
          </ac:spMkLst>
        </pc:spChg>
        <pc:spChg chg="add mod">
          <ac:chgData name="Abarajithan Gnaneswaran" userId="154152893557b712" providerId="LiveId" clId="{215E4F09-DF93-428F-BA02-31EDD8B86A8C}" dt="2020-11-08T13:25:54.035" v="16693" actId="1076"/>
          <ac:spMkLst>
            <pc:docMk/>
            <pc:sldMk cId="2172205201" sldId="266"/>
            <ac:spMk id="7" creationId="{85ED730C-4121-46E7-AE49-FA581FBEA1F7}"/>
          </ac:spMkLst>
        </pc:spChg>
        <pc:spChg chg="add mod">
          <ac:chgData name="Abarajithan Gnaneswaran" userId="154152893557b712" providerId="LiveId" clId="{215E4F09-DF93-428F-BA02-31EDD8B86A8C}" dt="2020-11-07T08:23:54.336" v="6006"/>
          <ac:spMkLst>
            <pc:docMk/>
            <pc:sldMk cId="2172205201" sldId="266"/>
            <ac:spMk id="12" creationId="{CA701D15-E6E5-425D-B125-5127FF740C6D}"/>
          </ac:spMkLst>
        </pc:spChg>
        <pc:spChg chg="add mod">
          <ac:chgData name="Abarajithan Gnaneswaran" userId="154152893557b712" providerId="LiveId" clId="{215E4F09-DF93-428F-BA02-31EDD8B86A8C}" dt="2020-11-07T08:20:47.568" v="5923" actId="14100"/>
          <ac:spMkLst>
            <pc:docMk/>
            <pc:sldMk cId="2172205201" sldId="266"/>
            <ac:spMk id="14" creationId="{D7670A73-3370-4B62-83A9-A8718E2E8BC1}"/>
          </ac:spMkLst>
        </pc:spChg>
        <pc:spChg chg="add mod">
          <ac:chgData name="Abarajithan Gnaneswaran" userId="154152893557b712" providerId="LiveId" clId="{215E4F09-DF93-428F-BA02-31EDD8B86A8C}" dt="2020-11-07T08:22:23.691" v="6004" actId="404"/>
          <ac:spMkLst>
            <pc:docMk/>
            <pc:sldMk cId="2172205201" sldId="266"/>
            <ac:spMk id="15" creationId="{A352CD8A-C8B8-447E-8491-218141999E06}"/>
          </ac:spMkLst>
        </pc:spChg>
        <pc:spChg chg="add mod">
          <ac:chgData name="Abarajithan Gnaneswaran" userId="154152893557b712" providerId="LiveId" clId="{215E4F09-DF93-428F-BA02-31EDD8B86A8C}" dt="2020-11-07T08:20:55.535" v="5925" actId="14100"/>
          <ac:spMkLst>
            <pc:docMk/>
            <pc:sldMk cId="2172205201" sldId="266"/>
            <ac:spMk id="17" creationId="{0B856D3A-8003-4D85-8E5F-225C2B68DC36}"/>
          </ac:spMkLst>
        </pc:spChg>
        <pc:spChg chg="add mod">
          <ac:chgData name="Abarajithan Gnaneswaran" userId="154152893557b712" providerId="LiveId" clId="{215E4F09-DF93-428F-BA02-31EDD8B86A8C}" dt="2020-11-07T08:21:39.618" v="5980" actId="1076"/>
          <ac:spMkLst>
            <pc:docMk/>
            <pc:sldMk cId="2172205201" sldId="266"/>
            <ac:spMk id="19" creationId="{61BD412D-822A-45B8-986E-8D26FB6FF02A}"/>
          </ac:spMkLst>
        </pc:spChg>
        <pc:spChg chg="add mod">
          <ac:chgData name="Abarajithan Gnaneswaran" userId="154152893557b712" providerId="LiveId" clId="{215E4F09-DF93-428F-BA02-31EDD8B86A8C}" dt="2020-11-07T08:21:54.594" v="5996" actId="20577"/>
          <ac:spMkLst>
            <pc:docMk/>
            <pc:sldMk cId="2172205201" sldId="266"/>
            <ac:spMk id="20" creationId="{71AAC376-F5C9-4470-AE7E-EF8E8AB266D2}"/>
          </ac:spMkLst>
        </pc:spChg>
        <pc:grpChg chg="add del mod">
          <ac:chgData name="Abarajithan Gnaneswaran" userId="154152893557b712" providerId="LiveId" clId="{215E4F09-DF93-428F-BA02-31EDD8B86A8C}" dt="2020-11-07T08:12:54.001" v="5731" actId="165"/>
          <ac:grpSpMkLst>
            <pc:docMk/>
            <pc:sldMk cId="2172205201" sldId="266"/>
            <ac:grpSpMk id="11" creationId="{44E68145-5AA6-4FCE-9187-C163ED2F7EB2}"/>
          </ac:grpSpMkLst>
        </pc:grpChg>
        <pc:picChg chg="add mod topLvl">
          <ac:chgData name="Abarajithan Gnaneswaran" userId="154152893557b712" providerId="LiveId" clId="{215E4F09-DF93-428F-BA02-31EDD8B86A8C}" dt="2020-11-07T08:20:26.462" v="5918" actId="1076"/>
          <ac:picMkLst>
            <pc:docMk/>
            <pc:sldMk cId="2172205201" sldId="266"/>
            <ac:picMk id="6" creationId="{E6E50D08-59A8-4677-86BE-C5FB621DA53C}"/>
          </ac:picMkLst>
        </pc:picChg>
        <pc:picChg chg="add mod topLvl">
          <ac:chgData name="Abarajithan Gnaneswaran" userId="154152893557b712" providerId="LiveId" clId="{215E4F09-DF93-428F-BA02-31EDD8B86A8C}" dt="2020-11-07T08:20:23.095" v="5917" actId="1076"/>
          <ac:picMkLst>
            <pc:docMk/>
            <pc:sldMk cId="2172205201" sldId="266"/>
            <ac:picMk id="8" creationId="{82BCBA29-2AB3-4809-8F9B-2878CCC72DCF}"/>
          </ac:picMkLst>
        </pc:picChg>
        <pc:picChg chg="add mod">
          <ac:chgData name="Abarajithan Gnaneswaran" userId="154152893557b712" providerId="LiveId" clId="{215E4F09-DF93-428F-BA02-31EDD8B86A8C}" dt="2020-11-07T08:20:26.462" v="5918" actId="1076"/>
          <ac:picMkLst>
            <pc:docMk/>
            <pc:sldMk cId="2172205201" sldId="266"/>
            <ac:picMk id="10" creationId="{CF251E99-7336-4BFE-9F79-D53444A537FE}"/>
          </ac:picMkLst>
        </pc:picChg>
        <pc:picChg chg="add mod">
          <ac:chgData name="Abarajithan Gnaneswaran" userId="154152893557b712" providerId="LiveId" clId="{215E4F09-DF93-428F-BA02-31EDD8B86A8C}" dt="2020-11-07T08:22:19.824" v="6003" actId="1076"/>
          <ac:picMkLst>
            <pc:docMk/>
            <pc:sldMk cId="2172205201" sldId="266"/>
            <ac:picMk id="5122" creationId="{188B1C28-DF06-4681-9675-0064A68D4A03}"/>
          </ac:picMkLst>
        </pc:picChg>
      </pc:sldChg>
      <pc:sldChg chg="addSp delSp modSp add mod modAnim">
        <pc:chgData name="Abarajithan Gnaneswaran" userId="154152893557b712" providerId="LiveId" clId="{215E4F09-DF93-428F-BA02-31EDD8B86A8C}" dt="2020-11-09T13:55:38.122" v="25474" actId="404"/>
        <pc:sldMkLst>
          <pc:docMk/>
          <pc:sldMk cId="3597185113" sldId="267"/>
        </pc:sldMkLst>
        <pc:spChg chg="mod">
          <ac:chgData name="Abarajithan Gnaneswaran" userId="154152893557b712" providerId="LiveId" clId="{215E4F09-DF93-428F-BA02-31EDD8B86A8C}" dt="2020-11-08T14:55:39.483" v="19131" actId="20577"/>
          <ac:spMkLst>
            <pc:docMk/>
            <pc:sldMk cId="3597185113" sldId="267"/>
            <ac:spMk id="2" creationId="{DCDC0BF5-971F-4F83-A29A-BC85D9163963}"/>
          </ac:spMkLst>
        </pc:spChg>
        <pc:spChg chg="mod">
          <ac:chgData name="Abarajithan Gnaneswaran" userId="154152893557b712" providerId="LiveId" clId="{215E4F09-DF93-428F-BA02-31EDD8B86A8C}" dt="2020-11-09T13:55:38.122" v="25474" actId="404"/>
          <ac:spMkLst>
            <pc:docMk/>
            <pc:sldMk cId="3597185113" sldId="267"/>
            <ac:spMk id="3" creationId="{C42B23E5-C232-4148-AB52-2161B9758FBB}"/>
          </ac:spMkLst>
        </pc:spChg>
        <pc:spChg chg="add del">
          <ac:chgData name="Abarajithan Gnaneswaran" userId="154152893557b712" providerId="LiveId" clId="{215E4F09-DF93-428F-BA02-31EDD8B86A8C}" dt="2020-11-08T13:22:45.118" v="16652" actId="478"/>
          <ac:spMkLst>
            <pc:docMk/>
            <pc:sldMk cId="3597185113" sldId="267"/>
            <ac:spMk id="6" creationId="{643CED1D-1ECD-4FA7-9C9A-1684BD20D7C8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3597185113" sldId="267"/>
            <ac:spMk id="7" creationId="{842D43E6-356F-49C2-ADBC-8C4743E54534}"/>
          </ac:spMkLst>
        </pc:spChg>
        <pc:spChg chg="add">
          <ac:chgData name="Abarajithan Gnaneswaran" userId="154152893557b712" providerId="LiveId" clId="{215E4F09-DF93-428F-BA02-31EDD8B86A8C}" dt="2020-11-08T13:24:55.198" v="16675" actId="22"/>
          <ac:spMkLst>
            <pc:docMk/>
            <pc:sldMk cId="3597185113" sldId="267"/>
            <ac:spMk id="9" creationId="{97DF3FB0-1B2C-400E-8E4A-FD2E5A26A634}"/>
          </ac:spMkLst>
        </pc:spChg>
        <pc:spChg chg="add del">
          <ac:chgData name="Abarajithan Gnaneswaran" userId="154152893557b712" providerId="LiveId" clId="{215E4F09-DF93-428F-BA02-31EDD8B86A8C}" dt="2020-11-08T13:24:56.861" v="16677" actId="22"/>
          <ac:spMkLst>
            <pc:docMk/>
            <pc:sldMk cId="3597185113" sldId="267"/>
            <ac:spMk id="11" creationId="{58C7444E-9623-4FBC-8464-1B3BE3ED1E43}"/>
          </ac:spMkLst>
        </pc:spChg>
        <pc:spChg chg="add del mod">
          <ac:chgData name="Abarajithan Gnaneswaran" userId="154152893557b712" providerId="LiveId" clId="{215E4F09-DF93-428F-BA02-31EDD8B86A8C}" dt="2020-11-08T15:03:00.826" v="19170" actId="478"/>
          <ac:spMkLst>
            <pc:docMk/>
            <pc:sldMk cId="3597185113" sldId="267"/>
            <ac:spMk id="12" creationId="{CD8D8158-8C5F-4ADB-AE18-3C3AC8AFD1FB}"/>
          </ac:spMkLst>
        </pc:spChg>
        <pc:spChg chg="add mod">
          <ac:chgData name="Abarajithan Gnaneswaran" userId="154152893557b712" providerId="LiveId" clId="{215E4F09-DF93-428F-BA02-31EDD8B86A8C}" dt="2020-11-08T15:02:49.033" v="19154" actId="571"/>
          <ac:spMkLst>
            <pc:docMk/>
            <pc:sldMk cId="3597185113" sldId="267"/>
            <ac:spMk id="13" creationId="{E54D0947-1E47-4415-A099-43DF9D1E9469}"/>
          </ac:spMkLst>
        </pc:spChg>
        <pc:spChg chg="add mod">
          <ac:chgData name="Abarajithan Gnaneswaran" userId="154152893557b712" providerId="LiveId" clId="{215E4F09-DF93-428F-BA02-31EDD8B86A8C}" dt="2020-11-08T15:14:24.933" v="19413" actId="1076"/>
          <ac:spMkLst>
            <pc:docMk/>
            <pc:sldMk cId="3597185113" sldId="267"/>
            <ac:spMk id="14" creationId="{E0F4098A-182C-4602-9729-3788766E1AB6}"/>
          </ac:spMkLst>
        </pc:spChg>
        <pc:spChg chg="add mod">
          <ac:chgData name="Abarajithan Gnaneswaran" userId="154152893557b712" providerId="LiveId" clId="{215E4F09-DF93-428F-BA02-31EDD8B86A8C}" dt="2020-11-08T15:18:13.567" v="19535" actId="164"/>
          <ac:spMkLst>
            <pc:docMk/>
            <pc:sldMk cId="3597185113" sldId="267"/>
            <ac:spMk id="15" creationId="{B0E02C78-A04B-42B3-A06A-FA561EB44180}"/>
          </ac:spMkLst>
        </pc:spChg>
        <pc:spChg chg="add mod">
          <ac:chgData name="Abarajithan Gnaneswaran" userId="154152893557b712" providerId="LiveId" clId="{215E4F09-DF93-428F-BA02-31EDD8B86A8C}" dt="2020-11-08T15:18:13.567" v="19535" actId="164"/>
          <ac:spMkLst>
            <pc:docMk/>
            <pc:sldMk cId="3597185113" sldId="267"/>
            <ac:spMk id="16" creationId="{629A8D57-BC55-4280-BFA9-9E164614AC13}"/>
          </ac:spMkLst>
        </pc:spChg>
        <pc:spChg chg="add mod">
          <ac:chgData name="Abarajithan Gnaneswaran" userId="154152893557b712" providerId="LiveId" clId="{215E4F09-DF93-428F-BA02-31EDD8B86A8C}" dt="2020-11-08T15:12:26.059" v="19392" actId="1076"/>
          <ac:spMkLst>
            <pc:docMk/>
            <pc:sldMk cId="3597185113" sldId="267"/>
            <ac:spMk id="17" creationId="{A6CEA10A-CB2C-4AE0-8A2C-9B90C3B16363}"/>
          </ac:spMkLst>
        </pc:spChg>
        <pc:spChg chg="add del mod">
          <ac:chgData name="Abarajithan Gnaneswaran" userId="154152893557b712" providerId="LiveId" clId="{215E4F09-DF93-428F-BA02-31EDD8B86A8C}" dt="2020-11-08T15:06:26.375" v="19318" actId="478"/>
          <ac:spMkLst>
            <pc:docMk/>
            <pc:sldMk cId="3597185113" sldId="267"/>
            <ac:spMk id="18" creationId="{85DA6BD0-BF26-4F6E-BBAC-3DAECDF837AA}"/>
          </ac:spMkLst>
        </pc:spChg>
        <pc:spChg chg="add mod">
          <ac:chgData name="Abarajithan Gnaneswaran" userId="154152893557b712" providerId="LiveId" clId="{215E4F09-DF93-428F-BA02-31EDD8B86A8C}" dt="2020-11-08T15:04:45.547" v="19234" actId="571"/>
          <ac:spMkLst>
            <pc:docMk/>
            <pc:sldMk cId="3597185113" sldId="267"/>
            <ac:spMk id="19" creationId="{FA0D8D54-7570-4736-A54D-18F805DF5BBC}"/>
          </ac:spMkLst>
        </pc:spChg>
        <pc:spChg chg="add mod">
          <ac:chgData name="Abarajithan Gnaneswaran" userId="154152893557b712" providerId="LiveId" clId="{215E4F09-DF93-428F-BA02-31EDD8B86A8C}" dt="2020-11-08T15:05:02.588" v="19254" actId="571"/>
          <ac:spMkLst>
            <pc:docMk/>
            <pc:sldMk cId="3597185113" sldId="267"/>
            <ac:spMk id="20" creationId="{00E614E9-BAF2-40F3-9758-1348546990B6}"/>
          </ac:spMkLst>
        </pc:spChg>
        <pc:spChg chg="add mod">
          <ac:chgData name="Abarajithan Gnaneswaran" userId="154152893557b712" providerId="LiveId" clId="{215E4F09-DF93-428F-BA02-31EDD8B86A8C}" dt="2020-11-08T15:12:26.059" v="19392" actId="1076"/>
          <ac:spMkLst>
            <pc:docMk/>
            <pc:sldMk cId="3597185113" sldId="267"/>
            <ac:spMk id="21" creationId="{A9050F4C-7872-48BF-983E-7E62E33DECC2}"/>
          </ac:spMkLst>
        </pc:spChg>
        <pc:spChg chg="add mod">
          <ac:chgData name="Abarajithan Gnaneswaran" userId="154152893557b712" providerId="LiveId" clId="{215E4F09-DF93-428F-BA02-31EDD8B86A8C}" dt="2020-11-08T15:12:26.059" v="19392" actId="1076"/>
          <ac:spMkLst>
            <pc:docMk/>
            <pc:sldMk cId="3597185113" sldId="267"/>
            <ac:spMk id="22" creationId="{A020CD0F-7C67-40E9-A472-F8B4982A470A}"/>
          </ac:spMkLst>
        </pc:spChg>
        <pc:spChg chg="add mod">
          <ac:chgData name="Abarajithan Gnaneswaran" userId="154152893557b712" providerId="LiveId" clId="{215E4F09-DF93-428F-BA02-31EDD8B86A8C}" dt="2020-11-08T15:12:21.133" v="19391" actId="1076"/>
          <ac:spMkLst>
            <pc:docMk/>
            <pc:sldMk cId="3597185113" sldId="267"/>
            <ac:spMk id="23" creationId="{F3DBD26D-328D-475B-98F9-CF9B12AB4F7E}"/>
          </ac:spMkLst>
        </pc:spChg>
        <pc:spChg chg="add mod">
          <ac:chgData name="Abarajithan Gnaneswaran" userId="154152893557b712" providerId="LiveId" clId="{215E4F09-DF93-428F-BA02-31EDD8B86A8C}" dt="2020-11-08T15:12:21.133" v="19391" actId="1076"/>
          <ac:spMkLst>
            <pc:docMk/>
            <pc:sldMk cId="3597185113" sldId="267"/>
            <ac:spMk id="24" creationId="{98ABA661-10FA-4252-A12F-EE554BCF3AC7}"/>
          </ac:spMkLst>
        </pc:spChg>
        <pc:spChg chg="add mod">
          <ac:chgData name="Abarajithan Gnaneswaran" userId="154152893557b712" providerId="LiveId" clId="{215E4F09-DF93-428F-BA02-31EDD8B86A8C}" dt="2020-11-08T15:16:43.371" v="19513" actId="14100"/>
          <ac:spMkLst>
            <pc:docMk/>
            <pc:sldMk cId="3597185113" sldId="267"/>
            <ac:spMk id="25" creationId="{B5EF0BA9-CC79-412B-812A-DF4E8A7BABB6}"/>
          </ac:spMkLst>
        </pc:spChg>
        <pc:spChg chg="add mod ord">
          <ac:chgData name="Abarajithan Gnaneswaran" userId="154152893557b712" providerId="LiveId" clId="{215E4F09-DF93-428F-BA02-31EDD8B86A8C}" dt="2020-11-08T15:16:33.253" v="19510" actId="14100"/>
          <ac:spMkLst>
            <pc:docMk/>
            <pc:sldMk cId="3597185113" sldId="267"/>
            <ac:spMk id="26" creationId="{639A0BE6-12E4-49C0-8CCA-C4EE53FF6488}"/>
          </ac:spMkLst>
        </pc:spChg>
        <pc:spChg chg="add mod ord">
          <ac:chgData name="Abarajithan Gnaneswaran" userId="154152893557b712" providerId="LiveId" clId="{215E4F09-DF93-428F-BA02-31EDD8B86A8C}" dt="2020-11-08T15:16:35.724" v="19511" actId="14100"/>
          <ac:spMkLst>
            <pc:docMk/>
            <pc:sldMk cId="3597185113" sldId="267"/>
            <ac:spMk id="27" creationId="{4D4C679A-90B8-4938-B9E7-546C710BDF82}"/>
          </ac:spMkLst>
        </pc:spChg>
        <pc:spChg chg="add mod">
          <ac:chgData name="Abarajithan Gnaneswaran" userId="154152893557b712" providerId="LiveId" clId="{215E4F09-DF93-428F-BA02-31EDD8B86A8C}" dt="2020-11-08T15:16:51.186" v="19516" actId="313"/>
          <ac:spMkLst>
            <pc:docMk/>
            <pc:sldMk cId="3597185113" sldId="267"/>
            <ac:spMk id="60" creationId="{8E0A6CA6-B695-4D44-8DBA-BB2A2721175A}"/>
          </ac:spMkLst>
        </pc:spChg>
        <pc:spChg chg="add mod">
          <ac:chgData name="Abarajithan Gnaneswaran" userId="154152893557b712" providerId="LiveId" clId="{215E4F09-DF93-428F-BA02-31EDD8B86A8C}" dt="2020-11-08T15:16:45.212" v="19514" actId="1076"/>
          <ac:spMkLst>
            <pc:docMk/>
            <pc:sldMk cId="3597185113" sldId="267"/>
            <ac:spMk id="61" creationId="{D83736FD-88A2-4EFE-B1CF-97B32DEA5A9A}"/>
          </ac:spMkLst>
        </pc:spChg>
        <pc:spChg chg="add del mod">
          <ac:chgData name="Abarajithan Gnaneswaran" userId="154152893557b712" providerId="LiveId" clId="{215E4F09-DF93-428F-BA02-31EDD8B86A8C}" dt="2020-11-08T15:18:08.533" v="19534" actId="478"/>
          <ac:spMkLst>
            <pc:docMk/>
            <pc:sldMk cId="3597185113" sldId="267"/>
            <ac:spMk id="63" creationId="{1CCCB764-695C-4DBB-83C3-88BFBD638640}"/>
          </ac:spMkLst>
        </pc:spChg>
        <pc:spChg chg="add del mod">
          <ac:chgData name="Abarajithan Gnaneswaran" userId="154152893557b712" providerId="LiveId" clId="{215E4F09-DF93-428F-BA02-31EDD8B86A8C}" dt="2020-11-08T15:18:08.533" v="19534" actId="478"/>
          <ac:spMkLst>
            <pc:docMk/>
            <pc:sldMk cId="3597185113" sldId="267"/>
            <ac:spMk id="65" creationId="{029C596E-5B80-4913-AA71-3BEB92084DCC}"/>
          </ac:spMkLst>
        </pc:spChg>
        <pc:spChg chg="add mod">
          <ac:chgData name="Abarajithan Gnaneswaran" userId="154152893557b712" providerId="LiveId" clId="{215E4F09-DF93-428F-BA02-31EDD8B86A8C}" dt="2020-11-08T15:17:04.181" v="19519" actId="571"/>
          <ac:spMkLst>
            <pc:docMk/>
            <pc:sldMk cId="3597185113" sldId="267"/>
            <ac:spMk id="66" creationId="{5AE76A6B-1AE2-49E2-8EEC-D153444D19CB}"/>
          </ac:spMkLst>
        </pc:spChg>
        <pc:spChg chg="add mod">
          <ac:chgData name="Abarajithan Gnaneswaran" userId="154152893557b712" providerId="LiveId" clId="{215E4F09-DF93-428F-BA02-31EDD8B86A8C}" dt="2020-11-08T15:17:04.181" v="19519" actId="571"/>
          <ac:spMkLst>
            <pc:docMk/>
            <pc:sldMk cId="3597185113" sldId="267"/>
            <ac:spMk id="67" creationId="{155CCDCA-03C6-4F4B-84C5-DB5B78E20758}"/>
          </ac:spMkLst>
        </pc:spChg>
        <pc:spChg chg="mod">
          <ac:chgData name="Abarajithan Gnaneswaran" userId="154152893557b712" providerId="LiveId" clId="{215E4F09-DF93-428F-BA02-31EDD8B86A8C}" dt="2020-11-08T15:18:39.894" v="19557" actId="207"/>
          <ac:spMkLst>
            <pc:docMk/>
            <pc:sldMk cId="3597185113" sldId="267"/>
            <ac:spMk id="71" creationId="{6BC3272C-A9F9-4889-B949-C8A16420925F}"/>
          </ac:spMkLst>
        </pc:spChg>
        <pc:spChg chg="mod">
          <ac:chgData name="Abarajithan Gnaneswaran" userId="154152893557b712" providerId="LiveId" clId="{215E4F09-DF93-428F-BA02-31EDD8B86A8C}" dt="2020-11-08T15:18:39.894" v="19557" actId="207"/>
          <ac:spMkLst>
            <pc:docMk/>
            <pc:sldMk cId="3597185113" sldId="267"/>
            <ac:spMk id="72" creationId="{60EB9A4A-CE1C-4705-9E5B-5DC763173576}"/>
          </ac:spMkLst>
        </pc:spChg>
        <pc:grpChg chg="add mod">
          <ac:chgData name="Abarajithan Gnaneswaran" userId="154152893557b712" providerId="LiveId" clId="{215E4F09-DF93-428F-BA02-31EDD8B86A8C}" dt="2020-11-08T15:18:04.048" v="19532" actId="164"/>
          <ac:grpSpMkLst>
            <pc:docMk/>
            <pc:sldMk cId="3597185113" sldId="267"/>
            <ac:grpSpMk id="68" creationId="{6E43592B-A401-4F91-9C83-AB31C18C74D1}"/>
          </ac:grpSpMkLst>
        </pc:grpChg>
        <pc:grpChg chg="add mod">
          <ac:chgData name="Abarajithan Gnaneswaran" userId="154152893557b712" providerId="LiveId" clId="{215E4F09-DF93-428F-BA02-31EDD8B86A8C}" dt="2020-11-08T15:18:13.567" v="19535" actId="164"/>
          <ac:grpSpMkLst>
            <pc:docMk/>
            <pc:sldMk cId="3597185113" sldId="267"/>
            <ac:grpSpMk id="69" creationId="{DDC6158A-5B96-41A1-8C6F-CD5A964B9941}"/>
          </ac:grpSpMkLst>
        </pc:grpChg>
        <pc:grpChg chg="add mod">
          <ac:chgData name="Abarajithan Gnaneswaran" userId="154152893557b712" providerId="LiveId" clId="{215E4F09-DF93-428F-BA02-31EDD8B86A8C}" dt="2020-11-08T15:18:28.915" v="19556" actId="1035"/>
          <ac:grpSpMkLst>
            <pc:docMk/>
            <pc:sldMk cId="3597185113" sldId="267"/>
            <ac:grpSpMk id="70" creationId="{E4761116-E1AB-4B15-8B3B-84786FDFC5F6}"/>
          </ac:grpSpMkLst>
        </pc:grpChg>
        <pc:cxnChg chg="add del mod">
          <ac:chgData name="Abarajithan Gnaneswaran" userId="154152893557b712" providerId="LiveId" clId="{215E4F09-DF93-428F-BA02-31EDD8B86A8C}" dt="2020-11-08T15:12:41.137" v="19394" actId="11529"/>
          <ac:cxnSpMkLst>
            <pc:docMk/>
            <pc:sldMk cId="3597185113" sldId="267"/>
            <ac:cxnSpMk id="29" creationId="{608928B6-5ADD-4FA8-9722-C9BDE3DFE009}"/>
          </ac:cxnSpMkLst>
        </pc:cxnChg>
        <pc:cxnChg chg="add mod">
          <ac:chgData name="Abarajithan Gnaneswaran" userId="154152893557b712" providerId="LiveId" clId="{215E4F09-DF93-428F-BA02-31EDD8B86A8C}" dt="2020-11-08T15:13:46.276" v="19404" actId="1076"/>
          <ac:cxnSpMkLst>
            <pc:docMk/>
            <pc:sldMk cId="3597185113" sldId="267"/>
            <ac:cxnSpMk id="31" creationId="{7FF8D8E3-6B59-4B75-88BB-A5A31C8E7D41}"/>
          </ac:cxnSpMkLst>
        </pc:cxnChg>
        <pc:cxnChg chg="add mod">
          <ac:chgData name="Abarajithan Gnaneswaran" userId="154152893557b712" providerId="LiveId" clId="{215E4F09-DF93-428F-BA02-31EDD8B86A8C}" dt="2020-11-08T15:14:02.940" v="19408" actId="14100"/>
          <ac:cxnSpMkLst>
            <pc:docMk/>
            <pc:sldMk cId="3597185113" sldId="267"/>
            <ac:cxnSpMk id="33" creationId="{30744F04-73C5-4C96-833C-7F3EDF876EA3}"/>
          </ac:cxnSpMkLst>
        </pc:cxnChg>
        <pc:cxnChg chg="add">
          <ac:chgData name="Abarajithan Gnaneswaran" userId="154152893557b712" providerId="LiveId" clId="{215E4F09-DF93-428F-BA02-31EDD8B86A8C}" dt="2020-11-08T15:13:04.524" v="19397" actId="11529"/>
          <ac:cxnSpMkLst>
            <pc:docMk/>
            <pc:sldMk cId="3597185113" sldId="267"/>
            <ac:cxnSpMk id="35" creationId="{BA15CB5A-6CEB-4FAA-835E-6EDD16DA4D42}"/>
          </ac:cxnSpMkLst>
        </pc:cxnChg>
        <pc:cxnChg chg="add">
          <ac:chgData name="Abarajithan Gnaneswaran" userId="154152893557b712" providerId="LiveId" clId="{215E4F09-DF93-428F-BA02-31EDD8B86A8C}" dt="2020-11-08T15:13:08.710" v="19398" actId="11529"/>
          <ac:cxnSpMkLst>
            <pc:docMk/>
            <pc:sldMk cId="3597185113" sldId="267"/>
            <ac:cxnSpMk id="37" creationId="{99FA7273-B54A-4764-8518-484561142FF4}"/>
          </ac:cxnSpMkLst>
        </pc:cxnChg>
        <pc:cxnChg chg="add">
          <ac:chgData name="Abarajithan Gnaneswaran" userId="154152893557b712" providerId="LiveId" clId="{215E4F09-DF93-428F-BA02-31EDD8B86A8C}" dt="2020-11-08T15:13:13.173" v="19399" actId="11529"/>
          <ac:cxnSpMkLst>
            <pc:docMk/>
            <pc:sldMk cId="3597185113" sldId="267"/>
            <ac:cxnSpMk id="39" creationId="{0DD63BC6-95DC-434B-AE5E-230FC4EA0C52}"/>
          </ac:cxnSpMkLst>
        </pc:cxnChg>
        <pc:cxnChg chg="add">
          <ac:chgData name="Abarajithan Gnaneswaran" userId="154152893557b712" providerId="LiveId" clId="{215E4F09-DF93-428F-BA02-31EDD8B86A8C}" dt="2020-11-08T15:13:18.422" v="19400" actId="11529"/>
          <ac:cxnSpMkLst>
            <pc:docMk/>
            <pc:sldMk cId="3597185113" sldId="267"/>
            <ac:cxnSpMk id="41" creationId="{A244529E-BDC4-4CB3-9AE1-C29E439194B9}"/>
          </ac:cxnSpMkLst>
        </pc:cxnChg>
        <pc:cxnChg chg="add mod ord">
          <ac:chgData name="Abarajithan Gnaneswaran" userId="154152893557b712" providerId="LiveId" clId="{215E4F09-DF93-428F-BA02-31EDD8B86A8C}" dt="2020-11-08T15:18:13.567" v="19535" actId="164"/>
          <ac:cxnSpMkLst>
            <pc:docMk/>
            <pc:sldMk cId="3597185113" sldId="267"/>
            <ac:cxnSpMk id="43" creationId="{6A1FE8D0-497A-41CF-B8BE-CBB752BB41D7}"/>
          </ac:cxnSpMkLst>
        </pc:cxnChg>
        <pc:cxnChg chg="add mod ord">
          <ac:chgData name="Abarajithan Gnaneswaran" userId="154152893557b712" providerId="LiveId" clId="{215E4F09-DF93-428F-BA02-31EDD8B86A8C}" dt="2020-11-08T15:18:13.567" v="19535" actId="164"/>
          <ac:cxnSpMkLst>
            <pc:docMk/>
            <pc:sldMk cId="3597185113" sldId="267"/>
            <ac:cxnSpMk id="45" creationId="{0575C6A9-C3B6-4CB6-9294-02B204346804}"/>
          </ac:cxnSpMkLst>
        </pc:cxnChg>
        <pc:cxnChg chg="add mod">
          <ac:chgData name="Abarajithan Gnaneswaran" userId="154152893557b712" providerId="LiveId" clId="{215E4F09-DF93-428F-BA02-31EDD8B86A8C}" dt="2020-11-08T15:14:24.933" v="19413" actId="1076"/>
          <ac:cxnSpMkLst>
            <pc:docMk/>
            <pc:sldMk cId="3597185113" sldId="267"/>
            <ac:cxnSpMk id="56" creationId="{C3ED4C83-4FAB-4231-AC51-F8CBF9D19FD7}"/>
          </ac:cxnSpMkLst>
        </pc:cxnChg>
        <pc:cxnChg chg="mod">
          <ac:chgData name="Abarajithan Gnaneswaran" userId="154152893557b712" providerId="LiveId" clId="{215E4F09-DF93-428F-BA02-31EDD8B86A8C}" dt="2020-11-08T15:18:43.974" v="19558" actId="208"/>
          <ac:cxnSpMkLst>
            <pc:docMk/>
            <pc:sldMk cId="3597185113" sldId="267"/>
            <ac:cxnSpMk id="73" creationId="{7E0FAF40-3B03-49F4-97D6-6F7A3B1DC1CD}"/>
          </ac:cxnSpMkLst>
        </pc:cxnChg>
        <pc:cxnChg chg="mod">
          <ac:chgData name="Abarajithan Gnaneswaran" userId="154152893557b712" providerId="LiveId" clId="{215E4F09-DF93-428F-BA02-31EDD8B86A8C}" dt="2020-11-08T15:18:43.974" v="19558" actId="208"/>
          <ac:cxnSpMkLst>
            <pc:docMk/>
            <pc:sldMk cId="3597185113" sldId="267"/>
            <ac:cxnSpMk id="74" creationId="{2AE6D4BF-04C6-49E1-B505-855ACBB246FD}"/>
          </ac:cxnSpMkLst>
        </pc:cxnChg>
      </pc:sldChg>
      <pc:sldChg chg="addSp delSp modSp add mod delAnim modAnim modNotesTx">
        <pc:chgData name="Abarajithan Gnaneswaran" userId="154152893557b712" providerId="LiveId" clId="{215E4F09-DF93-428F-BA02-31EDD8B86A8C}" dt="2020-11-08T16:20:31.720" v="21217" actId="167"/>
        <pc:sldMkLst>
          <pc:docMk/>
          <pc:sldMk cId="3151982565" sldId="268"/>
        </pc:sldMkLst>
        <pc:spChg chg="mod">
          <ac:chgData name="Abarajithan Gnaneswaran" userId="154152893557b712" providerId="LiveId" clId="{215E4F09-DF93-428F-BA02-31EDD8B86A8C}" dt="2020-11-06T13:56:18.327" v="4747" actId="20577"/>
          <ac:spMkLst>
            <pc:docMk/>
            <pc:sldMk cId="3151982565" sldId="268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6T12:24:32.336" v="4076" actId="478"/>
          <ac:spMkLst>
            <pc:docMk/>
            <pc:sldMk cId="3151982565" sldId="268"/>
            <ac:spMk id="3" creationId="{C42B23E5-C232-4148-AB52-2161B9758FBB}"/>
          </ac:spMkLst>
        </pc:spChg>
        <pc:spChg chg="ord">
          <ac:chgData name="Abarajithan Gnaneswaran" userId="154152893557b712" providerId="LiveId" clId="{215E4F09-DF93-428F-BA02-31EDD8B86A8C}" dt="2020-11-08T16:20:31.720" v="21217" actId="167"/>
          <ac:spMkLst>
            <pc:docMk/>
            <pc:sldMk cId="3151982565" sldId="268"/>
            <ac:spMk id="4" creationId="{D75904E6-0680-4801-BCC0-CBDD03B7F94D}"/>
          </ac:spMkLst>
        </pc:spChg>
        <pc:spChg chg="add del mod">
          <ac:chgData name="Abarajithan Gnaneswaran" userId="154152893557b712" providerId="LiveId" clId="{215E4F09-DF93-428F-BA02-31EDD8B86A8C}" dt="2020-11-08T13:22:27.524" v="16642" actId="22"/>
          <ac:spMkLst>
            <pc:docMk/>
            <pc:sldMk cId="3151982565" sldId="268"/>
            <ac:spMk id="6" creationId="{C40C0ADB-E1CF-4890-813B-7C4690D329B2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7" creationId="{B4FC4AD4-7C27-411F-B4D1-8DF9179E3F8D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3151982565" sldId="268"/>
            <ac:spMk id="8" creationId="{3DAB2B1C-84C2-46B7-8270-B2120FDAC672}"/>
          </ac:spMkLst>
        </pc:spChg>
        <pc:spChg chg="add del mod">
          <ac:chgData name="Abarajithan Gnaneswaran" userId="154152893557b712" providerId="LiveId" clId="{215E4F09-DF93-428F-BA02-31EDD8B86A8C}" dt="2020-11-06T12:49:34.165" v="4120" actId="767"/>
          <ac:spMkLst>
            <pc:docMk/>
            <pc:sldMk cId="3151982565" sldId="268"/>
            <ac:spMk id="8" creationId="{A1A1D4AF-66B1-4B89-A87C-8DAD55050144}"/>
          </ac:spMkLst>
        </pc:spChg>
        <pc:spChg chg="add">
          <ac:chgData name="Abarajithan Gnaneswaran" userId="154152893557b712" providerId="LiveId" clId="{215E4F09-DF93-428F-BA02-31EDD8B86A8C}" dt="2020-11-08T13:27:25.397" v="16715" actId="22"/>
          <ac:spMkLst>
            <pc:docMk/>
            <pc:sldMk cId="3151982565" sldId="268"/>
            <ac:spMk id="9" creationId="{8D99D1FD-A2D6-4A5C-9AC9-74EEA0F5B63C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4" creationId="{CEFBFC7D-0D1E-43AF-83C9-3B32EFCD8E02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5" creationId="{D7E60705-686A-4605-B5B2-61057D38677B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6" creationId="{B7DF10C9-9449-46B4-8883-8650A0C9DE5E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7" creationId="{4AE5C17D-C3DD-40DC-8803-A41933BDC512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20" creationId="{4157D3EF-2E0D-4B3E-A4DE-37EE1EF0DF45}"/>
          </ac:spMkLst>
        </pc:spChg>
        <pc:spChg chg="add del">
          <ac:chgData name="Abarajithan Gnaneswaran" userId="154152893557b712" providerId="LiveId" clId="{215E4F09-DF93-428F-BA02-31EDD8B86A8C}" dt="2020-11-06T12:52:49.988" v="4192" actId="478"/>
          <ac:spMkLst>
            <pc:docMk/>
            <pc:sldMk cId="3151982565" sldId="268"/>
            <ac:spMk id="21" creationId="{19A406CD-7900-464E-8E87-09DDA39E8552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22" creationId="{9C49808C-03D5-48D8-8DB3-C3E21F667CAA}"/>
          </ac:spMkLst>
        </pc:spChg>
        <pc:spChg chg="add mod">
          <ac:chgData name="Abarajithan Gnaneswaran" userId="154152893557b712" providerId="LiveId" clId="{215E4F09-DF93-428F-BA02-31EDD8B86A8C}" dt="2020-11-06T12:55:51.480" v="4227" actId="2085"/>
          <ac:spMkLst>
            <pc:docMk/>
            <pc:sldMk cId="3151982565" sldId="268"/>
            <ac:spMk id="23" creationId="{4C8EF756-3D4C-43DC-92FA-ED4DD7C7CF96}"/>
          </ac:spMkLst>
        </pc:spChg>
        <pc:spChg chg="add mod">
          <ac:chgData name="Abarajithan Gnaneswaran" userId="154152893557b712" providerId="LiveId" clId="{215E4F09-DF93-428F-BA02-31EDD8B86A8C}" dt="2020-11-06T12:55:51.480" v="4227" actId="2085"/>
          <ac:spMkLst>
            <pc:docMk/>
            <pc:sldMk cId="3151982565" sldId="268"/>
            <ac:spMk id="24" creationId="{314F3784-773A-4605-A299-3B0FAB9D2CAA}"/>
          </ac:spMkLst>
        </pc:spChg>
        <pc:spChg chg="add mod">
          <ac:chgData name="Abarajithan Gnaneswaran" userId="154152893557b712" providerId="LiveId" clId="{215E4F09-DF93-428F-BA02-31EDD8B86A8C}" dt="2020-11-06T12:55:51.480" v="4227" actId="2085"/>
          <ac:spMkLst>
            <pc:docMk/>
            <pc:sldMk cId="3151982565" sldId="268"/>
            <ac:spMk id="25" creationId="{557EBBFE-1FA3-46B8-AB87-44F34FDF24A2}"/>
          </ac:spMkLst>
        </pc:spChg>
        <pc:spChg chg="add mod">
          <ac:chgData name="Abarajithan Gnaneswaran" userId="154152893557b712" providerId="LiveId" clId="{215E4F09-DF93-428F-BA02-31EDD8B86A8C}" dt="2020-11-06T12:55:51.480" v="4227" actId="2085"/>
          <ac:spMkLst>
            <pc:docMk/>
            <pc:sldMk cId="3151982565" sldId="268"/>
            <ac:spMk id="26" creationId="{9C332E17-3B9E-4188-A254-068862A961A0}"/>
          </ac:spMkLst>
        </pc:spChg>
        <pc:spChg chg="add mod">
          <ac:chgData name="Abarajithan Gnaneswaran" userId="154152893557b712" providerId="LiveId" clId="{215E4F09-DF93-428F-BA02-31EDD8B86A8C}" dt="2020-11-06T15:50:42.178" v="4859" actId="20577"/>
          <ac:spMkLst>
            <pc:docMk/>
            <pc:sldMk cId="3151982565" sldId="268"/>
            <ac:spMk id="27" creationId="{00D465FA-1625-4552-8EA4-29FA618DEE5C}"/>
          </ac:spMkLst>
        </pc:spChg>
        <pc:spChg chg="add del">
          <ac:chgData name="Abarajithan Gnaneswaran" userId="154152893557b712" providerId="LiveId" clId="{215E4F09-DF93-428F-BA02-31EDD8B86A8C}" dt="2020-11-06T12:56:55.056" v="4241" actId="22"/>
          <ac:spMkLst>
            <pc:docMk/>
            <pc:sldMk cId="3151982565" sldId="268"/>
            <ac:spMk id="39" creationId="{89EA97E6-1258-4CA6-9A64-4AD730D3EF51}"/>
          </ac:spMkLst>
        </pc:spChg>
        <pc:spChg chg="add mod">
          <ac:chgData name="Abarajithan Gnaneswaran" userId="154152893557b712" providerId="LiveId" clId="{215E4F09-DF93-428F-BA02-31EDD8B86A8C}" dt="2020-11-07T07:13:42.693" v="5082" actId="164"/>
          <ac:spMkLst>
            <pc:docMk/>
            <pc:sldMk cId="3151982565" sldId="268"/>
            <ac:spMk id="42" creationId="{CD32BEBA-91F1-4D5B-BE68-C3B9849C4FD4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43" creationId="{925F5AD7-999D-4305-818A-5BF3D2D63404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44" creationId="{D4A89535-62D3-46DA-BE31-F0C04D17A34C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45" creationId="{8DC1B90C-BF80-4833-80D4-560B782FE0EB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46" creationId="{697A512D-F88A-4D05-BB9D-66ADAA3DA3A0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38" creationId="{84FA1C33-A12B-4A07-846D-4655D00A8C16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39" creationId="{27208507-A3D8-418F-8F16-D271718C613C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40" creationId="{727AC2BB-C0B4-44C4-85B0-224232736F3A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41" creationId="{EDEA5C1C-18C3-4414-A6D1-8E92194B8C62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42" creationId="{14F6F81E-430C-4BF0-B2B1-CAC8391DE3BE}"/>
          </ac:spMkLst>
        </pc:spChg>
        <pc:spChg chg="add mod">
          <ac:chgData name="Abarajithan Gnaneswaran" userId="154152893557b712" providerId="LiveId" clId="{215E4F09-DF93-428F-BA02-31EDD8B86A8C}" dt="2020-11-07T19:52:10.269" v="9017" actId="164"/>
          <ac:spMkLst>
            <pc:docMk/>
            <pc:sldMk cId="3151982565" sldId="268"/>
            <ac:spMk id="143" creationId="{D8847811-AD67-4ED3-B159-FBB1F2BE43E7}"/>
          </ac:spMkLst>
        </pc:spChg>
        <pc:spChg chg="add del mod">
          <ac:chgData name="Abarajithan Gnaneswaran" userId="154152893557b712" providerId="LiveId" clId="{215E4F09-DF93-428F-BA02-31EDD8B86A8C}" dt="2020-11-06T15:51:01.716" v="4877" actId="478"/>
          <ac:spMkLst>
            <pc:docMk/>
            <pc:sldMk cId="3151982565" sldId="268"/>
            <ac:spMk id="144" creationId="{2E22DC40-8132-441A-BD6D-D2F46614542F}"/>
          </ac:spMkLst>
        </pc:spChg>
        <pc:spChg chg="add mod">
          <ac:chgData name="Abarajithan Gnaneswaran" userId="154152893557b712" providerId="LiveId" clId="{215E4F09-DF93-428F-BA02-31EDD8B86A8C}" dt="2020-11-07T07:16:23.996" v="5101" actId="14100"/>
          <ac:spMkLst>
            <pc:docMk/>
            <pc:sldMk cId="3151982565" sldId="268"/>
            <ac:spMk id="146" creationId="{097E0F0F-D198-4A2E-A9B8-C4537BCA314B}"/>
          </ac:spMkLst>
        </pc:spChg>
        <pc:spChg chg="add mod">
          <ac:chgData name="Abarajithan Gnaneswaran" userId="154152893557b712" providerId="LiveId" clId="{215E4F09-DF93-428F-BA02-31EDD8B86A8C}" dt="2020-11-07T07:16:27.444" v="5102" actId="1076"/>
          <ac:spMkLst>
            <pc:docMk/>
            <pc:sldMk cId="3151982565" sldId="268"/>
            <ac:spMk id="148" creationId="{E89C9265-D708-405D-9E16-9B239DED5636}"/>
          </ac:spMkLst>
        </pc:spChg>
        <pc:spChg chg="mod">
          <ac:chgData name="Abarajithan Gnaneswaran" userId="154152893557b712" providerId="LiveId" clId="{215E4F09-DF93-428F-BA02-31EDD8B86A8C}" dt="2020-11-07T07:16:00.808" v="5097" actId="20577"/>
          <ac:spMkLst>
            <pc:docMk/>
            <pc:sldMk cId="3151982565" sldId="268"/>
            <ac:spMk id="151" creationId="{D4325714-430E-4415-85E6-693C7D06B4CA}"/>
          </ac:spMkLst>
        </pc:spChg>
        <pc:spChg chg="mod">
          <ac:chgData name="Abarajithan Gnaneswaran" userId="154152893557b712" providerId="LiveId" clId="{215E4F09-DF93-428F-BA02-31EDD8B86A8C}" dt="2020-11-07T07:15:54.212" v="5094" actId="14100"/>
          <ac:spMkLst>
            <pc:docMk/>
            <pc:sldMk cId="3151982565" sldId="268"/>
            <ac:spMk id="152" creationId="{0915A726-64D6-4367-B123-B68181BA2C5E}"/>
          </ac:spMkLst>
        </pc:spChg>
        <pc:spChg chg="mod">
          <ac:chgData name="Abarajithan Gnaneswaran" userId="154152893557b712" providerId="LiveId" clId="{215E4F09-DF93-428F-BA02-31EDD8B86A8C}" dt="2020-11-07T07:13:47.816" v="5084"/>
          <ac:spMkLst>
            <pc:docMk/>
            <pc:sldMk cId="3151982565" sldId="268"/>
            <ac:spMk id="153" creationId="{00B292F7-C994-4D41-8D06-B60ADF847763}"/>
          </ac:spMkLst>
        </pc:spChg>
        <pc:spChg chg="mod">
          <ac:chgData name="Abarajithan Gnaneswaran" userId="154152893557b712" providerId="LiveId" clId="{215E4F09-DF93-428F-BA02-31EDD8B86A8C}" dt="2020-11-07T07:17:08.317" v="5111" actId="20577"/>
          <ac:spMkLst>
            <pc:docMk/>
            <pc:sldMk cId="3151982565" sldId="268"/>
            <ac:spMk id="155" creationId="{F7883BE7-5460-43BE-A4ED-984B297BD9C9}"/>
          </ac:spMkLst>
        </pc:spChg>
        <pc:spChg chg="mod">
          <ac:chgData name="Abarajithan Gnaneswaran" userId="154152893557b712" providerId="LiveId" clId="{215E4F09-DF93-428F-BA02-31EDD8B86A8C}" dt="2020-11-07T07:17:15.459" v="5113" actId="14100"/>
          <ac:spMkLst>
            <pc:docMk/>
            <pc:sldMk cId="3151982565" sldId="268"/>
            <ac:spMk id="156" creationId="{80721952-849B-4B5B-8044-5E8D4405713C}"/>
          </ac:spMkLst>
        </pc:spChg>
        <pc:spChg chg="mod">
          <ac:chgData name="Abarajithan Gnaneswaran" userId="154152893557b712" providerId="LiveId" clId="{215E4F09-DF93-428F-BA02-31EDD8B86A8C}" dt="2020-11-07T07:17:41.116" v="5148" actId="20577"/>
          <ac:spMkLst>
            <pc:docMk/>
            <pc:sldMk cId="3151982565" sldId="268"/>
            <ac:spMk id="157" creationId="{0218E7FA-8C11-45D7-8C9A-30D031AE6736}"/>
          </ac:spMkLst>
        </pc:spChg>
        <pc:grpChg chg="add mod">
          <ac:chgData name="Abarajithan Gnaneswaran" userId="154152893557b712" providerId="LiveId" clId="{215E4F09-DF93-428F-BA02-31EDD8B86A8C}" dt="2020-11-07T19:52:19.552" v="9019" actId="1076"/>
          <ac:grpSpMkLst>
            <pc:docMk/>
            <pc:sldMk cId="3151982565" sldId="268"/>
            <ac:grpSpMk id="5" creationId="{5CB391A3-4D97-4D25-9AAB-3CEA1E3577E8}"/>
          </ac:grpSpMkLst>
        </pc:grpChg>
        <pc:grpChg chg="add mod">
          <ac:chgData name="Abarajithan Gnaneswaran" userId="154152893557b712" providerId="LiveId" clId="{215E4F09-DF93-428F-BA02-31EDD8B86A8C}" dt="2020-11-07T19:52:10.269" v="9017" actId="164"/>
          <ac:grpSpMkLst>
            <pc:docMk/>
            <pc:sldMk cId="3151982565" sldId="268"/>
            <ac:grpSpMk id="28" creationId="{53DC234E-665D-4E9F-BD05-C18AB5504586}"/>
          </ac:grpSpMkLst>
        </pc:grpChg>
        <pc:grpChg chg="add mod">
          <ac:chgData name="Abarajithan Gnaneswaran" userId="154152893557b712" providerId="LiveId" clId="{215E4F09-DF93-428F-BA02-31EDD8B86A8C}" dt="2020-11-07T19:52:10.269" v="9017" actId="164"/>
          <ac:grpSpMkLst>
            <pc:docMk/>
            <pc:sldMk cId="3151982565" sldId="268"/>
            <ac:grpSpMk id="92" creationId="{6F467193-F74F-4529-AB8B-4DD3C651D2FC}"/>
          </ac:grpSpMkLst>
        </pc:grpChg>
        <pc:grpChg chg="add del mod">
          <ac:chgData name="Abarajithan Gnaneswaran" userId="154152893557b712" providerId="LiveId" clId="{215E4F09-DF93-428F-BA02-31EDD8B86A8C}" dt="2020-11-06T13:45:21.167" v="4652" actId="478"/>
          <ac:grpSpMkLst>
            <pc:docMk/>
            <pc:sldMk cId="3151982565" sldId="268"/>
            <ac:grpSpMk id="93" creationId="{C50AA1D4-AECB-4252-A29F-1A32077A0BCC}"/>
          </ac:grpSpMkLst>
        </pc:grpChg>
        <pc:grpChg chg="add mod">
          <ac:chgData name="Abarajithan Gnaneswaran" userId="154152893557b712" providerId="LiveId" clId="{215E4F09-DF93-428F-BA02-31EDD8B86A8C}" dt="2020-11-06T13:47:04.583" v="4664" actId="571"/>
          <ac:grpSpMkLst>
            <pc:docMk/>
            <pc:sldMk cId="3151982565" sldId="268"/>
            <ac:grpSpMk id="120" creationId="{BA15AB6D-8961-48A5-98F0-D91F2BA6E274}"/>
          </ac:grpSpMkLst>
        </pc:grpChg>
        <pc:grpChg chg="add mod">
          <ac:chgData name="Abarajithan Gnaneswaran" userId="154152893557b712" providerId="LiveId" clId="{215E4F09-DF93-428F-BA02-31EDD8B86A8C}" dt="2020-11-07T19:52:10.269" v="9017" actId="164"/>
          <ac:grpSpMkLst>
            <pc:docMk/>
            <pc:sldMk cId="3151982565" sldId="268"/>
            <ac:grpSpMk id="135" creationId="{2398E0DC-87EE-471B-828C-4C8A7E4CF900}"/>
          </ac:grpSpMkLst>
        </pc:grpChg>
        <pc:grpChg chg="add mod">
          <ac:chgData name="Abarajithan Gnaneswaran" userId="154152893557b712" providerId="LiveId" clId="{215E4F09-DF93-428F-BA02-31EDD8B86A8C}" dt="2020-11-07T07:16:12.604" v="5099" actId="14100"/>
          <ac:grpSpMkLst>
            <pc:docMk/>
            <pc:sldMk cId="3151982565" sldId="268"/>
            <ac:grpSpMk id="149" creationId="{427BE465-7DD4-42FC-BCE7-1EAE661F837D}"/>
          </ac:grpSpMkLst>
        </pc:grpChg>
        <pc:grpChg chg="add del mod">
          <ac:chgData name="Abarajithan Gnaneswaran" userId="154152893557b712" providerId="LiveId" clId="{215E4F09-DF93-428F-BA02-31EDD8B86A8C}" dt="2020-11-07T07:16:06.314" v="5098" actId="478"/>
          <ac:grpSpMkLst>
            <pc:docMk/>
            <pc:sldMk cId="3151982565" sldId="268"/>
            <ac:grpSpMk id="150" creationId="{CEB97F1F-0EFD-4367-8D75-BD05BE6FC15E}"/>
          </ac:grpSpMkLst>
        </pc:grpChg>
        <pc:grpChg chg="add mod ord">
          <ac:chgData name="Abarajithan Gnaneswaran" userId="154152893557b712" providerId="LiveId" clId="{215E4F09-DF93-428F-BA02-31EDD8B86A8C}" dt="2020-11-08T16:20:22.116" v="21216" actId="167"/>
          <ac:grpSpMkLst>
            <pc:docMk/>
            <pc:sldMk cId="3151982565" sldId="268"/>
            <ac:grpSpMk id="154" creationId="{3B6FD30A-3AF4-40FA-A9F8-1C739039B80A}"/>
          </ac:grpSpMkLst>
        </pc:grpChg>
        <pc:picChg chg="add del mod">
          <ac:chgData name="Abarajithan Gnaneswaran" userId="154152893557b712" providerId="LiveId" clId="{215E4F09-DF93-428F-BA02-31EDD8B86A8C}" dt="2020-11-06T12:59:50.869" v="4274" actId="478"/>
          <ac:picMkLst>
            <pc:docMk/>
            <pc:sldMk cId="3151982565" sldId="268"/>
            <ac:picMk id="6" creationId="{689B0AA3-AB9F-4445-AF87-E081D99A2587}"/>
          </ac:picMkLst>
        </pc:pic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0" creationId="{A525EB65-667F-4EA7-A794-A124095DC5B1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1" creationId="{449EABB7-F65E-4C4D-814D-686F0998F2C2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2" creationId="{129F18AD-8242-450D-9E60-4575BF68585C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3" creationId="{9D11905F-2DF2-4439-AE26-C27479DA91BF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9" creationId="{3E0A8E2D-D975-4536-9D41-A30D556C1ED6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30" creationId="{D36C498B-C298-43D3-A7AC-75EC35A71D75}"/>
          </ac:cxnSpMkLst>
        </pc:cxnChg>
        <pc:cxnChg chg="add mod">
          <ac:chgData name="Abarajithan Gnaneswaran" userId="154152893557b712" providerId="LiveId" clId="{215E4F09-DF93-428F-BA02-31EDD8B86A8C}" dt="2020-11-06T13:47:15.077" v="4669" actId="164"/>
          <ac:cxnSpMkLst>
            <pc:docMk/>
            <pc:sldMk cId="3151982565" sldId="268"/>
            <ac:cxnSpMk id="31" creationId="{F8CAD2D3-DC5A-46B2-904F-D91F22E77070}"/>
          </ac:cxnSpMkLst>
        </pc:cxnChg>
        <pc:cxnChg chg="add mod">
          <ac:chgData name="Abarajithan Gnaneswaran" userId="154152893557b712" providerId="LiveId" clId="{215E4F09-DF93-428F-BA02-31EDD8B86A8C}" dt="2020-11-06T13:47:15.077" v="4669" actId="164"/>
          <ac:cxnSpMkLst>
            <pc:docMk/>
            <pc:sldMk cId="3151982565" sldId="268"/>
            <ac:cxnSpMk id="32" creationId="{222787DC-F2CD-4546-B51D-30A21DFA484C}"/>
          </ac:cxnSpMkLst>
        </pc:cxnChg>
        <pc:cxnChg chg="add mod">
          <ac:chgData name="Abarajithan Gnaneswaran" userId="154152893557b712" providerId="LiveId" clId="{215E4F09-DF93-428F-BA02-31EDD8B86A8C}" dt="2020-11-06T13:47:15.077" v="4669" actId="164"/>
          <ac:cxnSpMkLst>
            <pc:docMk/>
            <pc:sldMk cId="3151982565" sldId="268"/>
            <ac:cxnSpMk id="33" creationId="{7631DCF8-973C-4FED-9D39-B05C858284B1}"/>
          </ac:cxnSpMkLst>
        </pc:cxnChg>
        <pc:cxnChg chg="add mod">
          <ac:chgData name="Abarajithan Gnaneswaran" userId="154152893557b712" providerId="LiveId" clId="{215E4F09-DF93-428F-BA02-31EDD8B86A8C}" dt="2020-11-06T13:47:15.077" v="4669" actId="164"/>
          <ac:cxnSpMkLst>
            <pc:docMk/>
            <pc:sldMk cId="3151982565" sldId="268"/>
            <ac:cxnSpMk id="34" creationId="{5AE115A4-9D56-4CC2-94D2-288904448DD8}"/>
          </ac:cxnSpMkLst>
        </pc:cxnChg>
        <pc:cxnChg chg="add del mod">
          <ac:chgData name="Abarajithan Gnaneswaran" userId="154152893557b712" providerId="LiveId" clId="{215E4F09-DF93-428F-BA02-31EDD8B86A8C}" dt="2020-11-06T13:42:54.621" v="4627" actId="478"/>
          <ac:cxnSpMkLst>
            <pc:docMk/>
            <pc:sldMk cId="3151982565" sldId="268"/>
            <ac:cxnSpMk id="35" creationId="{4066CFBD-7CEA-4D75-A05E-B924C6F86199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37" creationId="{3BB7C8FE-45D4-4894-880A-FB4063C87712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40" creationId="{D3601E36-D959-4078-B66B-A9A3B43FF83C}"/>
          </ac:cxnSpMkLst>
        </pc:cxnChg>
        <pc:cxnChg chg="add del mod">
          <ac:chgData name="Abarajithan Gnaneswaran" userId="154152893557b712" providerId="LiveId" clId="{215E4F09-DF93-428F-BA02-31EDD8B86A8C}" dt="2020-11-06T13:39:10.096" v="4597" actId="11529"/>
          <ac:cxnSpMkLst>
            <pc:docMk/>
            <pc:sldMk cId="3151982565" sldId="268"/>
            <ac:cxnSpMk id="48" creationId="{A242BCF8-2AF1-4FD5-B590-53A2DA1BC852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50" creationId="{8212383E-6A3F-4B00-95AD-3D4C960E7581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53" creationId="{4CE268D7-BB5C-400B-861F-48BBF171FCF6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56" creationId="{FC53FFCD-F325-4F50-8548-DF70BAA86D3D}"/>
          </ac:cxnSpMkLst>
        </pc:cxnChg>
        <pc:cxnChg chg="add del">
          <ac:chgData name="Abarajithan Gnaneswaran" userId="154152893557b712" providerId="LiveId" clId="{215E4F09-DF93-428F-BA02-31EDD8B86A8C}" dt="2020-11-06T13:40:09.193" v="4607" actId="11529"/>
          <ac:cxnSpMkLst>
            <pc:docMk/>
            <pc:sldMk cId="3151982565" sldId="268"/>
            <ac:cxnSpMk id="60" creationId="{3BE5B5EA-91CD-4B13-84ED-B8C4F6630605}"/>
          </ac:cxnSpMkLst>
        </pc:cxnChg>
        <pc:cxnChg chg="add del">
          <ac:chgData name="Abarajithan Gnaneswaran" userId="154152893557b712" providerId="LiveId" clId="{215E4F09-DF93-428F-BA02-31EDD8B86A8C}" dt="2020-11-06T13:40:20.410" v="4609" actId="478"/>
          <ac:cxnSpMkLst>
            <pc:docMk/>
            <pc:sldMk cId="3151982565" sldId="268"/>
            <ac:cxnSpMk id="62" creationId="{AFB5D549-6025-4473-A44A-B2353DA5587D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64" creationId="{8CEBFAFC-787C-443D-84F4-5FBB3D8C5949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66" creationId="{7136AF40-AF5D-4DDE-90DC-A58270A3251A}"/>
          </ac:cxnSpMkLst>
        </pc:cxnChg>
        <pc:cxnChg chg="add mod">
          <ac:chgData name="Abarajithan Gnaneswaran" userId="154152893557b712" providerId="LiveId" clId="{215E4F09-DF93-428F-BA02-31EDD8B86A8C}" dt="2020-11-07T19:52:01.726" v="9016" actId="1076"/>
          <ac:cxnSpMkLst>
            <pc:docMk/>
            <pc:sldMk cId="3151982565" sldId="268"/>
            <ac:cxnSpMk id="76" creationId="{C13BCB32-350E-4C3B-AF29-57B780C2284E}"/>
          </ac:cxnSpMkLst>
        </pc:cxnChg>
        <pc:cxnChg chg="add mod">
          <ac:chgData name="Abarajithan Gnaneswaran" userId="154152893557b712" providerId="LiveId" clId="{215E4F09-DF93-428F-BA02-31EDD8B86A8C}" dt="2020-11-06T13:43:56.837" v="4632" actId="571"/>
          <ac:cxnSpMkLst>
            <pc:docMk/>
            <pc:sldMk cId="3151982565" sldId="268"/>
            <ac:cxnSpMk id="80" creationId="{2B2618B7-AA5E-4B1D-B35F-CEE9CF2BDC5D}"/>
          </ac:cxnSpMkLst>
        </pc:cxnChg>
        <pc:cxnChg chg="add mod">
          <ac:chgData name="Abarajithan Gnaneswaran" userId="154152893557b712" providerId="LiveId" clId="{215E4F09-DF93-428F-BA02-31EDD8B86A8C}" dt="2020-11-06T13:43:56.837" v="4632" actId="571"/>
          <ac:cxnSpMkLst>
            <pc:docMk/>
            <pc:sldMk cId="3151982565" sldId="268"/>
            <ac:cxnSpMk id="81" creationId="{7774EEA7-FE67-4304-BF7A-336253643C19}"/>
          </ac:cxnSpMkLst>
        </pc:cxnChg>
        <pc:cxnChg chg="add mod">
          <ac:chgData name="Abarajithan Gnaneswaran" userId="154152893557b712" providerId="LiveId" clId="{215E4F09-DF93-428F-BA02-31EDD8B86A8C}" dt="2020-11-06T13:43:56.837" v="4632" actId="571"/>
          <ac:cxnSpMkLst>
            <pc:docMk/>
            <pc:sldMk cId="3151982565" sldId="268"/>
            <ac:cxnSpMk id="82" creationId="{E2BB829C-6503-4FA4-B3E0-3D7A9C1CE761}"/>
          </ac:cxnSpMkLst>
        </pc:cxnChg>
        <pc:cxnChg chg="add mod">
          <ac:chgData name="Abarajithan Gnaneswaran" userId="154152893557b712" providerId="LiveId" clId="{215E4F09-DF93-428F-BA02-31EDD8B86A8C}" dt="2020-11-06T13:43:56.837" v="4632" actId="571"/>
          <ac:cxnSpMkLst>
            <pc:docMk/>
            <pc:sldMk cId="3151982565" sldId="268"/>
            <ac:cxnSpMk id="83" creationId="{69FD0A9D-A0A4-49AA-84F5-B7F114870D96}"/>
          </ac:cxnSpMkLst>
        </pc:cxnChg>
        <pc:cxnChg chg="add mod">
          <ac:chgData name="Abarajithan Gnaneswaran" userId="154152893557b712" providerId="LiveId" clId="{215E4F09-DF93-428F-BA02-31EDD8B86A8C}" dt="2020-11-06T13:43:56.837" v="4632" actId="571"/>
          <ac:cxnSpMkLst>
            <pc:docMk/>
            <pc:sldMk cId="3151982565" sldId="268"/>
            <ac:cxnSpMk id="84" creationId="{7FED982C-83B1-4E62-8786-969C3188C178}"/>
          </ac:cxnSpMkLst>
        </pc:cxnChg>
        <pc:cxnChg chg="add mod">
          <ac:chgData name="Abarajithan Gnaneswaran" userId="154152893557b712" providerId="LiveId" clId="{215E4F09-DF93-428F-BA02-31EDD8B86A8C}" dt="2020-11-06T13:43:56.837" v="4632" actId="571"/>
          <ac:cxnSpMkLst>
            <pc:docMk/>
            <pc:sldMk cId="3151982565" sldId="268"/>
            <ac:cxnSpMk id="85" creationId="{4C46E702-98B1-45C2-8B7C-2FE050690F8B}"/>
          </ac:cxnSpMkLst>
        </pc:cxnChg>
        <pc:cxnChg chg="add mod">
          <ac:chgData name="Abarajithan Gnaneswaran" userId="154152893557b712" providerId="LiveId" clId="{215E4F09-DF93-428F-BA02-31EDD8B86A8C}" dt="2020-11-06T13:44:00.463" v="4634" actId="571"/>
          <ac:cxnSpMkLst>
            <pc:docMk/>
            <pc:sldMk cId="3151982565" sldId="268"/>
            <ac:cxnSpMk id="86" creationId="{24DB7BBA-AC2F-4D95-B15B-DCD83A897057}"/>
          </ac:cxnSpMkLst>
        </pc:cxnChg>
        <pc:cxnChg chg="add mod">
          <ac:chgData name="Abarajithan Gnaneswaran" userId="154152893557b712" providerId="LiveId" clId="{215E4F09-DF93-428F-BA02-31EDD8B86A8C}" dt="2020-11-06T13:44:00.463" v="4634" actId="571"/>
          <ac:cxnSpMkLst>
            <pc:docMk/>
            <pc:sldMk cId="3151982565" sldId="268"/>
            <ac:cxnSpMk id="87" creationId="{143AAC21-BF7E-4D01-BF99-D1D1DE0CF006}"/>
          </ac:cxnSpMkLst>
        </pc:cxnChg>
        <pc:cxnChg chg="add mod">
          <ac:chgData name="Abarajithan Gnaneswaran" userId="154152893557b712" providerId="LiveId" clId="{215E4F09-DF93-428F-BA02-31EDD8B86A8C}" dt="2020-11-06T13:44:00.463" v="4634" actId="571"/>
          <ac:cxnSpMkLst>
            <pc:docMk/>
            <pc:sldMk cId="3151982565" sldId="268"/>
            <ac:cxnSpMk id="88" creationId="{B54B8CF6-E54F-4695-9A6F-36AF41FAB7D1}"/>
          </ac:cxnSpMkLst>
        </pc:cxnChg>
        <pc:cxnChg chg="add mod">
          <ac:chgData name="Abarajithan Gnaneswaran" userId="154152893557b712" providerId="LiveId" clId="{215E4F09-DF93-428F-BA02-31EDD8B86A8C}" dt="2020-11-06T13:44:00.463" v="4634" actId="571"/>
          <ac:cxnSpMkLst>
            <pc:docMk/>
            <pc:sldMk cId="3151982565" sldId="268"/>
            <ac:cxnSpMk id="89" creationId="{A1949493-21E4-42A1-A556-41FB76294EEC}"/>
          </ac:cxnSpMkLst>
        </pc:cxnChg>
        <pc:cxnChg chg="add mod">
          <ac:chgData name="Abarajithan Gnaneswaran" userId="154152893557b712" providerId="LiveId" clId="{215E4F09-DF93-428F-BA02-31EDD8B86A8C}" dt="2020-11-06T13:44:00.463" v="4634" actId="571"/>
          <ac:cxnSpMkLst>
            <pc:docMk/>
            <pc:sldMk cId="3151982565" sldId="268"/>
            <ac:cxnSpMk id="90" creationId="{4E6632E2-4B63-47E8-B06F-E3ED34459D94}"/>
          </ac:cxnSpMkLst>
        </pc:cxnChg>
        <pc:cxnChg chg="add mod">
          <ac:chgData name="Abarajithan Gnaneswaran" userId="154152893557b712" providerId="LiveId" clId="{215E4F09-DF93-428F-BA02-31EDD8B86A8C}" dt="2020-11-06T13:44:00.463" v="4634" actId="571"/>
          <ac:cxnSpMkLst>
            <pc:docMk/>
            <pc:sldMk cId="3151982565" sldId="268"/>
            <ac:cxnSpMk id="91" creationId="{26489140-826A-4C52-B161-14CD5F033D40}"/>
          </ac:cxnSpMkLst>
        </pc:cxnChg>
        <pc:cxnChg chg="del mod">
          <ac:chgData name="Abarajithan Gnaneswaran" userId="154152893557b712" providerId="LiveId" clId="{215E4F09-DF93-428F-BA02-31EDD8B86A8C}" dt="2020-11-06T13:45:06.766" v="4649" actId="478"/>
          <ac:cxnSpMkLst>
            <pc:docMk/>
            <pc:sldMk cId="3151982565" sldId="268"/>
            <ac:cxnSpMk id="94" creationId="{AE9F63F2-8370-4F39-954D-07C01DAC7551}"/>
          </ac:cxnSpMkLst>
        </pc:cxnChg>
        <pc:cxnChg chg="del mod">
          <ac:chgData name="Abarajithan Gnaneswaran" userId="154152893557b712" providerId="LiveId" clId="{215E4F09-DF93-428F-BA02-31EDD8B86A8C}" dt="2020-11-06T13:45:19.296" v="4651" actId="478"/>
          <ac:cxnSpMkLst>
            <pc:docMk/>
            <pc:sldMk cId="3151982565" sldId="268"/>
            <ac:cxnSpMk id="95" creationId="{3F27359A-DBFD-44E3-8910-DCB546F50CB2}"/>
          </ac:cxnSpMkLst>
        </pc:cxnChg>
        <pc:cxnChg chg="mod">
          <ac:chgData name="Abarajithan Gnaneswaran" userId="154152893557b712" providerId="LiveId" clId="{215E4F09-DF93-428F-BA02-31EDD8B86A8C}" dt="2020-11-06T13:44:50.532" v="4647" actId="208"/>
          <ac:cxnSpMkLst>
            <pc:docMk/>
            <pc:sldMk cId="3151982565" sldId="268"/>
            <ac:cxnSpMk id="96" creationId="{864998F2-A04C-45C0-A5B3-4D3BE592E23C}"/>
          </ac:cxnSpMkLst>
        </pc:cxnChg>
        <pc:cxnChg chg="mod">
          <ac:chgData name="Abarajithan Gnaneswaran" userId="154152893557b712" providerId="LiveId" clId="{215E4F09-DF93-428F-BA02-31EDD8B86A8C}" dt="2020-11-06T13:44:50.532" v="4647" actId="208"/>
          <ac:cxnSpMkLst>
            <pc:docMk/>
            <pc:sldMk cId="3151982565" sldId="268"/>
            <ac:cxnSpMk id="97" creationId="{38FE0FFA-AA41-4823-B192-7ADEF3A2F979}"/>
          </ac:cxnSpMkLst>
        </pc:cxnChg>
        <pc:cxnChg chg="mod">
          <ac:chgData name="Abarajithan Gnaneswaran" userId="154152893557b712" providerId="LiveId" clId="{215E4F09-DF93-428F-BA02-31EDD8B86A8C}" dt="2020-11-06T13:44:50.532" v="4647" actId="208"/>
          <ac:cxnSpMkLst>
            <pc:docMk/>
            <pc:sldMk cId="3151982565" sldId="268"/>
            <ac:cxnSpMk id="98" creationId="{5EC67E3B-707F-4455-B682-23706AB3C9C2}"/>
          </ac:cxnSpMkLst>
        </pc:cxnChg>
        <pc:cxnChg chg="mod">
          <ac:chgData name="Abarajithan Gnaneswaran" userId="154152893557b712" providerId="LiveId" clId="{215E4F09-DF93-428F-BA02-31EDD8B86A8C}" dt="2020-11-06T13:44:50.532" v="4647" actId="208"/>
          <ac:cxnSpMkLst>
            <pc:docMk/>
            <pc:sldMk cId="3151982565" sldId="268"/>
            <ac:cxnSpMk id="99" creationId="{8566FFB6-35BD-4884-BC41-B3A963C2EC9C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05" creationId="{B572AC58-73A5-4524-A997-A8E91B758FA0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07" creationId="{3199AF00-A43E-4FEF-99E5-5BA7D7F7286D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09" creationId="{7AC2E298-E8DF-4CE2-84A4-EBEFB15D70E9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11" creationId="{20E25585-CE49-4346-933F-D01B2FD6AAFB}"/>
          </ac:cxnSpMkLst>
        </pc:cxnChg>
        <pc:cxnChg chg="add mod">
          <ac:chgData name="Abarajithan Gnaneswaran" userId="154152893557b712" providerId="LiveId" clId="{215E4F09-DF93-428F-BA02-31EDD8B86A8C}" dt="2020-11-07T19:52:10.269" v="9017" actId="164"/>
          <ac:cxnSpMkLst>
            <pc:docMk/>
            <pc:sldMk cId="3151982565" sldId="268"/>
            <ac:cxnSpMk id="113" creationId="{5057C770-AD5C-4181-AB7D-67F892DB4A4D}"/>
          </ac:cxnSpMkLst>
        </pc:cxnChg>
        <pc:cxnChg chg="add 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15" creationId="{CCE40461-9019-46C3-9B74-621E99FFA17E}"/>
          </ac:cxnSpMkLst>
        </pc:cxnChg>
        <pc:cxnChg chg="add 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16" creationId="{4D7D0AC5-46BE-447B-93D4-3EF2087D10C0}"/>
          </ac:cxnSpMkLst>
        </pc:cxnChg>
        <pc:cxnChg chg="add 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17" creationId="{372B0DF1-FF4B-4F46-8BF3-E490A26747A7}"/>
          </ac:cxnSpMkLst>
        </pc:cxnChg>
        <pc:cxnChg chg="add 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18" creationId="{639839BE-56BF-421F-BF92-3B7DA20C457E}"/>
          </ac:cxnSpMkLst>
        </pc:cxnChg>
        <pc:cxnChg chg="add 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19" creationId="{011D1EDE-06EA-4204-8F4A-E9066718E9C5}"/>
          </ac:cxnSpMkLst>
        </pc:cxnChg>
        <pc:cxnChg chg="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21" creationId="{7C08EF80-8E7C-4B3F-BE55-B6291D6B025A}"/>
          </ac:cxnSpMkLst>
        </pc:cxnChg>
        <pc:cxnChg chg="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22" creationId="{D6BDBEE6-DAED-4410-8787-6C37A3065A60}"/>
          </ac:cxnSpMkLst>
        </pc:cxnChg>
        <pc:cxnChg chg="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23" creationId="{8AD0143B-5AEF-4EB0-B9FA-2ED0D2F902F6}"/>
          </ac:cxnSpMkLst>
        </pc:cxnChg>
        <pc:cxnChg chg="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24" creationId="{052BDDA7-59FB-4899-BA1F-6BB35C3A33BF}"/>
          </ac:cxnSpMkLst>
        </pc:cxnChg>
        <pc:cxnChg chg="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25" creationId="{F00EA712-780A-4D12-8DD7-B312E6364026}"/>
          </ac:cxnSpMkLst>
        </pc:cxnChg>
        <pc:cxnChg chg="mod">
          <ac:chgData name="Abarajithan Gnaneswaran" userId="154152893557b712" providerId="LiveId" clId="{215E4F09-DF93-428F-BA02-31EDD8B86A8C}" dt="2020-11-06T13:47:04.583" v="4664" actId="571"/>
          <ac:cxnSpMkLst>
            <pc:docMk/>
            <pc:sldMk cId="3151982565" sldId="268"/>
            <ac:cxnSpMk id="126" creationId="{592C4F4F-BCCE-41ED-860A-9E335E60845A}"/>
          </ac:cxnSpMkLst>
        </pc:cxnChg>
      </pc:sldChg>
      <pc:sldChg chg="addSp delSp modSp add mod ord delAnim modAnim">
        <pc:chgData name="Abarajithan Gnaneswaran" userId="154152893557b712" providerId="LiveId" clId="{215E4F09-DF93-428F-BA02-31EDD8B86A8C}" dt="2020-11-08T13:27:21.219" v="16714" actId="1076"/>
        <pc:sldMkLst>
          <pc:docMk/>
          <pc:sldMk cId="2908325973" sldId="269"/>
        </pc:sldMkLst>
        <pc:spChg chg="mod">
          <ac:chgData name="Abarajithan Gnaneswaran" userId="154152893557b712" providerId="LiveId" clId="{215E4F09-DF93-428F-BA02-31EDD8B86A8C}" dt="2020-11-06T12:22:26.066" v="4041" actId="20577"/>
          <ac:spMkLst>
            <pc:docMk/>
            <pc:sldMk cId="2908325973" sldId="269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19:07.379" v="16567" actId="22"/>
          <ac:spMkLst>
            <pc:docMk/>
            <pc:sldMk cId="2908325973" sldId="269"/>
            <ac:spMk id="3" creationId="{73880B12-357B-40E3-9093-C8077F039AB4}"/>
          </ac:spMkLst>
        </pc:spChg>
        <pc:spChg chg="del">
          <ac:chgData name="Abarajithan Gnaneswaran" userId="154152893557b712" providerId="LiveId" clId="{215E4F09-DF93-428F-BA02-31EDD8B86A8C}" dt="2020-11-06T08:34:19.322" v="2568" actId="478"/>
          <ac:spMkLst>
            <pc:docMk/>
            <pc:sldMk cId="2908325973" sldId="269"/>
            <ac:spMk id="3" creationId="{C42B23E5-C232-4148-AB52-2161B9758FBB}"/>
          </ac:spMkLst>
        </pc:spChg>
        <pc:spChg chg="ord">
          <ac:chgData name="Abarajithan Gnaneswaran" userId="154152893557b712" providerId="LiveId" clId="{215E4F09-DF93-428F-BA02-31EDD8B86A8C}" dt="2020-11-06T13:09:08.631" v="4431" actId="167"/>
          <ac:spMkLst>
            <pc:docMk/>
            <pc:sldMk cId="2908325973" sldId="269"/>
            <ac:spMk id="4" creationId="{D75904E6-0680-4801-BCC0-CBDD03B7F94D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908325973" sldId="269"/>
            <ac:spMk id="5" creationId="{8417F354-02A1-4480-935E-38B40682333E}"/>
          </ac:spMkLst>
        </pc:spChg>
        <pc:spChg chg="add mod">
          <ac:chgData name="Abarajithan Gnaneswaran" userId="154152893557b712" providerId="LiveId" clId="{215E4F09-DF93-428F-BA02-31EDD8B86A8C}" dt="2020-11-08T13:27:21.219" v="16714" actId="1076"/>
          <ac:spMkLst>
            <pc:docMk/>
            <pc:sldMk cId="2908325973" sldId="269"/>
            <ac:spMk id="6" creationId="{621FBBFF-872B-4E8F-89B5-0EBAF0F7EC6D}"/>
          </ac:spMkLst>
        </pc:spChg>
        <pc:spChg chg="add mod">
          <ac:chgData name="Abarajithan Gnaneswaran" userId="154152893557b712" providerId="LiveId" clId="{215E4F09-DF93-428F-BA02-31EDD8B86A8C}" dt="2020-11-06T13:09:20.380" v="4432" actId="1076"/>
          <ac:spMkLst>
            <pc:docMk/>
            <pc:sldMk cId="2908325973" sldId="269"/>
            <ac:spMk id="7" creationId="{462C9E17-FEC5-4811-9C8A-4F7251360DD3}"/>
          </ac:spMkLst>
        </pc:spChg>
        <pc:spChg chg="add mod">
          <ac:chgData name="Abarajithan Gnaneswaran" userId="154152893557b712" providerId="LiveId" clId="{215E4F09-DF93-428F-BA02-31EDD8B86A8C}" dt="2020-11-06T13:09:26.790" v="4433" actId="1076"/>
          <ac:spMkLst>
            <pc:docMk/>
            <pc:sldMk cId="2908325973" sldId="269"/>
            <ac:spMk id="9" creationId="{BFBD4388-DBE7-45A6-9E4F-3308EC136D31}"/>
          </ac:spMkLst>
        </pc:spChg>
        <pc:spChg chg="add mod">
          <ac:chgData name="Abarajithan Gnaneswaran" userId="154152893557b712" providerId="LiveId" clId="{215E4F09-DF93-428F-BA02-31EDD8B86A8C}" dt="2020-11-06T13:10:54.052" v="4447" actId="14100"/>
          <ac:spMkLst>
            <pc:docMk/>
            <pc:sldMk cId="2908325973" sldId="269"/>
            <ac:spMk id="11" creationId="{A14ECFB9-50B2-4662-818B-BE5671B81504}"/>
          </ac:spMkLst>
        </pc:spChg>
        <pc:spChg chg="add mod">
          <ac:chgData name="Abarajithan Gnaneswaran" userId="154152893557b712" providerId="LiveId" clId="{215E4F09-DF93-428F-BA02-31EDD8B86A8C}" dt="2020-11-06T13:10:24.358" v="4442" actId="1076"/>
          <ac:spMkLst>
            <pc:docMk/>
            <pc:sldMk cId="2908325973" sldId="269"/>
            <ac:spMk id="13" creationId="{1A89BFFA-D630-413A-B638-0D212AB3C3AA}"/>
          </ac:spMkLst>
        </pc:spChg>
        <pc:spChg chg="add mod">
          <ac:chgData name="Abarajithan Gnaneswaran" userId="154152893557b712" providerId="LiveId" clId="{215E4F09-DF93-428F-BA02-31EDD8B86A8C}" dt="2020-11-06T13:13:20.634" v="4489" actId="1582"/>
          <ac:spMkLst>
            <pc:docMk/>
            <pc:sldMk cId="2908325973" sldId="269"/>
            <ac:spMk id="15" creationId="{78321BAC-9D98-4473-8773-4B14B8EDAE8B}"/>
          </ac:spMkLst>
        </pc:spChg>
        <pc:spChg chg="add mod">
          <ac:chgData name="Abarajithan Gnaneswaran" userId="154152893557b712" providerId="LiveId" clId="{215E4F09-DF93-428F-BA02-31EDD8B86A8C}" dt="2020-11-06T13:09:49.725" v="4436" actId="1076"/>
          <ac:spMkLst>
            <pc:docMk/>
            <pc:sldMk cId="2908325973" sldId="269"/>
            <ac:spMk id="17" creationId="{20C2B7AE-FFF4-4401-A4B0-EE1CA491C968}"/>
          </ac:spMkLst>
        </pc:spChg>
        <pc:spChg chg="add mod">
          <ac:chgData name="Abarajithan Gnaneswaran" userId="154152893557b712" providerId="LiveId" clId="{215E4F09-DF93-428F-BA02-31EDD8B86A8C}" dt="2020-11-06T13:11:11.028" v="4451" actId="1076"/>
          <ac:spMkLst>
            <pc:docMk/>
            <pc:sldMk cId="2908325973" sldId="269"/>
            <ac:spMk id="18" creationId="{70C6E006-918F-4C89-8A55-4D0ED4BB333D}"/>
          </ac:spMkLst>
        </pc:spChg>
        <pc:spChg chg="add mod">
          <ac:chgData name="Abarajithan Gnaneswaran" userId="154152893557b712" providerId="LiveId" clId="{215E4F09-DF93-428F-BA02-31EDD8B86A8C}" dt="2020-11-06T13:10:48.021" v="4446" actId="14100"/>
          <ac:spMkLst>
            <pc:docMk/>
            <pc:sldMk cId="2908325973" sldId="269"/>
            <ac:spMk id="19" creationId="{2D73CEF4-B6FE-4A25-B307-088E5F316274}"/>
          </ac:spMkLst>
        </pc:spChg>
        <pc:spChg chg="add mod">
          <ac:chgData name="Abarajithan Gnaneswaran" userId="154152893557b712" providerId="LiveId" clId="{215E4F09-DF93-428F-BA02-31EDD8B86A8C}" dt="2020-11-06T13:10:58.212" v="4448" actId="1076"/>
          <ac:spMkLst>
            <pc:docMk/>
            <pc:sldMk cId="2908325973" sldId="269"/>
            <ac:spMk id="20" creationId="{D22E1ACF-A0D3-4CFC-8C64-44DFA356E9FE}"/>
          </ac:spMkLst>
        </pc:spChg>
        <pc:spChg chg="add mod">
          <ac:chgData name="Abarajithan Gnaneswaran" userId="154152893557b712" providerId="LiveId" clId="{215E4F09-DF93-428F-BA02-31EDD8B86A8C}" dt="2020-11-06T13:09:39.501" v="4434" actId="1076"/>
          <ac:spMkLst>
            <pc:docMk/>
            <pc:sldMk cId="2908325973" sldId="269"/>
            <ac:spMk id="21" creationId="{5AC1D7B4-45AB-4358-B76B-A83E7FC719E8}"/>
          </ac:spMkLst>
        </pc:spChg>
        <pc:spChg chg="add mod">
          <ac:chgData name="Abarajithan Gnaneswaran" userId="154152893557b712" providerId="LiveId" clId="{215E4F09-DF93-428F-BA02-31EDD8B86A8C}" dt="2020-11-06T13:13:28.034" v="4497" actId="1035"/>
          <ac:spMkLst>
            <pc:docMk/>
            <pc:sldMk cId="2908325973" sldId="269"/>
            <ac:spMk id="22" creationId="{E3E25CE1-66F1-4830-ACC9-417F7BEA0A10}"/>
          </ac:spMkLst>
        </pc:spChg>
        <pc:spChg chg="add mod">
          <ac:chgData name="Abarajithan Gnaneswaran" userId="154152893557b712" providerId="LiveId" clId="{215E4F09-DF93-428F-BA02-31EDD8B86A8C}" dt="2020-11-06T13:13:34.199" v="4511" actId="1035"/>
          <ac:spMkLst>
            <pc:docMk/>
            <pc:sldMk cId="2908325973" sldId="269"/>
            <ac:spMk id="23" creationId="{0C925862-EFF5-46A9-9310-6BD3CF1BDC8B}"/>
          </ac:spMkLst>
        </pc:spChg>
        <pc:spChg chg="add mod">
          <ac:chgData name="Abarajithan Gnaneswaran" userId="154152893557b712" providerId="LiveId" clId="{215E4F09-DF93-428F-BA02-31EDD8B86A8C}" dt="2020-11-06T13:10:04.420" v="4439" actId="14100"/>
          <ac:spMkLst>
            <pc:docMk/>
            <pc:sldMk cId="2908325973" sldId="269"/>
            <ac:spMk id="33" creationId="{43DD9A90-2AB9-463A-842C-2D063C778B79}"/>
          </ac:spMkLst>
        </pc:spChg>
        <pc:spChg chg="add mod">
          <ac:chgData name="Abarajithan Gnaneswaran" userId="154152893557b712" providerId="LiveId" clId="{215E4F09-DF93-428F-BA02-31EDD8B86A8C}" dt="2020-11-06T13:10:09.907" v="4440" actId="1076"/>
          <ac:spMkLst>
            <pc:docMk/>
            <pc:sldMk cId="2908325973" sldId="269"/>
            <ac:spMk id="37" creationId="{92369CFF-D859-4B9F-8BE1-79CB016B7015}"/>
          </ac:spMkLst>
        </pc:spChg>
        <pc:spChg chg="add del mod">
          <ac:chgData name="Abarajithan Gnaneswaran" userId="154152893557b712" providerId="LiveId" clId="{215E4F09-DF93-428F-BA02-31EDD8B86A8C}" dt="2020-11-06T11:45:01.960" v="3336" actId="478"/>
          <ac:spMkLst>
            <pc:docMk/>
            <pc:sldMk cId="2908325973" sldId="269"/>
            <ac:spMk id="39" creationId="{74A904D1-A6CF-420F-929B-513CC41531D5}"/>
          </ac:spMkLst>
        </pc:spChg>
        <pc:spChg chg="add 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41" creationId="{1E2416F2-5A32-448A-B725-54E1177E3159}"/>
          </ac:spMkLst>
        </pc:spChg>
        <pc:spChg chg="add 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49" creationId="{A06A1E7C-016C-429D-812C-AD2E8E1044AB}"/>
          </ac:spMkLst>
        </pc:spChg>
        <pc:spChg chg="add 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52" creationId="{25B8F1ED-D50F-4B7F-92E1-FFB161395E7D}"/>
          </ac:spMkLst>
        </pc:spChg>
        <pc:spChg chg="add 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53" creationId="{3AB63637-8C47-4A3D-A974-D3AE399CBCB1}"/>
          </ac:spMkLst>
        </pc:spChg>
        <pc:spChg chg="add mod or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54" creationId="{F56F41BE-8AE2-47B8-826B-D70D295267BD}"/>
          </ac:spMkLst>
        </pc:spChg>
        <pc:spChg chg="add del mod topLvl">
          <ac:chgData name="Abarajithan Gnaneswaran" userId="154152893557b712" providerId="LiveId" clId="{215E4F09-DF93-428F-BA02-31EDD8B86A8C}" dt="2020-11-06T11:54:08.825" v="3506" actId="478"/>
          <ac:spMkLst>
            <pc:docMk/>
            <pc:sldMk cId="2908325973" sldId="269"/>
            <ac:spMk id="56" creationId="{09101987-111D-422D-A3B3-0350A056CF61}"/>
          </ac:spMkLst>
        </pc:spChg>
        <pc:spChg chg="add mod">
          <ac:chgData name="Abarajithan Gnaneswaran" userId="154152893557b712" providerId="LiveId" clId="{215E4F09-DF93-428F-BA02-31EDD8B86A8C}" dt="2020-11-06T11:52:01.181" v="3475" actId="571"/>
          <ac:spMkLst>
            <pc:docMk/>
            <pc:sldMk cId="2908325973" sldId="269"/>
            <ac:spMk id="58" creationId="{A84EF939-8217-41B9-9352-40232F3F35BC}"/>
          </ac:spMkLst>
        </pc:spChg>
        <pc:spChg chg="mod">
          <ac:chgData name="Abarajithan Gnaneswaran" userId="154152893557b712" providerId="LiveId" clId="{215E4F09-DF93-428F-BA02-31EDD8B86A8C}" dt="2020-11-06T11:52:39.351" v="3485" actId="571"/>
          <ac:spMkLst>
            <pc:docMk/>
            <pc:sldMk cId="2908325973" sldId="269"/>
            <ac:spMk id="62" creationId="{655A0B1B-4902-4C58-8C16-E80F048E2724}"/>
          </ac:spMkLst>
        </pc:spChg>
        <pc:spChg chg="mod">
          <ac:chgData name="Abarajithan Gnaneswaran" userId="154152893557b712" providerId="LiveId" clId="{215E4F09-DF93-428F-BA02-31EDD8B86A8C}" dt="2020-11-06T11:52:39.351" v="3485" actId="571"/>
          <ac:spMkLst>
            <pc:docMk/>
            <pc:sldMk cId="2908325973" sldId="269"/>
            <ac:spMk id="67" creationId="{36F272B0-C80D-4E2C-A78E-211047863E17}"/>
          </ac:spMkLst>
        </pc:spChg>
        <pc:spChg chg="mod">
          <ac:chgData name="Abarajithan Gnaneswaran" userId="154152893557b712" providerId="LiveId" clId="{215E4F09-DF93-428F-BA02-31EDD8B86A8C}" dt="2020-11-06T11:52:39.351" v="3485" actId="571"/>
          <ac:spMkLst>
            <pc:docMk/>
            <pc:sldMk cId="2908325973" sldId="269"/>
            <ac:spMk id="68" creationId="{FFBD915B-49F2-44D1-AF37-A039317E3B1C}"/>
          </ac:spMkLst>
        </pc:spChg>
        <pc:spChg chg="mod">
          <ac:chgData name="Abarajithan Gnaneswaran" userId="154152893557b712" providerId="LiveId" clId="{215E4F09-DF93-428F-BA02-31EDD8B86A8C}" dt="2020-11-06T11:52:39.351" v="3485" actId="571"/>
          <ac:spMkLst>
            <pc:docMk/>
            <pc:sldMk cId="2908325973" sldId="269"/>
            <ac:spMk id="69" creationId="{BDFEC9CA-3A77-47F2-95D7-6DE629FBC1BC}"/>
          </ac:spMkLst>
        </pc:spChg>
        <pc:spChg chg="mod">
          <ac:chgData name="Abarajithan Gnaneswaran" userId="154152893557b712" providerId="LiveId" clId="{215E4F09-DF93-428F-BA02-31EDD8B86A8C}" dt="2020-11-06T11:52:39.351" v="3485" actId="571"/>
          <ac:spMkLst>
            <pc:docMk/>
            <pc:sldMk cId="2908325973" sldId="269"/>
            <ac:spMk id="70" creationId="{6123F2B5-F414-472B-B6AF-2D28FBC4D511}"/>
          </ac:spMkLst>
        </pc:spChg>
        <pc:spChg chg="mod">
          <ac:chgData name="Abarajithan Gnaneswaran" userId="154152893557b712" providerId="LiveId" clId="{215E4F09-DF93-428F-BA02-31EDD8B86A8C}" dt="2020-11-06T11:52:39.351" v="3485" actId="571"/>
          <ac:spMkLst>
            <pc:docMk/>
            <pc:sldMk cId="2908325973" sldId="269"/>
            <ac:spMk id="71" creationId="{A21FF755-B660-4D20-A2A8-B162A9176D97}"/>
          </ac:spMkLst>
        </pc:spChg>
        <pc:spChg chg="mod">
          <ac:chgData name="Abarajithan Gnaneswaran" userId="154152893557b712" providerId="LiveId" clId="{215E4F09-DF93-428F-BA02-31EDD8B86A8C}" dt="2020-11-06T11:53:06.037" v="3491" actId="571"/>
          <ac:spMkLst>
            <pc:docMk/>
            <pc:sldMk cId="2908325973" sldId="269"/>
            <ac:spMk id="75" creationId="{A03A1F62-4444-4235-8CFC-42F5F28D27C6}"/>
          </ac:spMkLst>
        </pc:spChg>
        <pc:spChg chg="mod">
          <ac:chgData name="Abarajithan Gnaneswaran" userId="154152893557b712" providerId="LiveId" clId="{215E4F09-DF93-428F-BA02-31EDD8B86A8C}" dt="2020-11-06T11:53:06.037" v="3491" actId="571"/>
          <ac:spMkLst>
            <pc:docMk/>
            <pc:sldMk cId="2908325973" sldId="269"/>
            <ac:spMk id="80" creationId="{9FF189DF-3E56-4178-A247-F6703D8421C9}"/>
          </ac:spMkLst>
        </pc:spChg>
        <pc:spChg chg="mod">
          <ac:chgData name="Abarajithan Gnaneswaran" userId="154152893557b712" providerId="LiveId" clId="{215E4F09-DF93-428F-BA02-31EDD8B86A8C}" dt="2020-11-06T11:53:06.037" v="3491" actId="571"/>
          <ac:spMkLst>
            <pc:docMk/>
            <pc:sldMk cId="2908325973" sldId="269"/>
            <ac:spMk id="81" creationId="{C1B9936D-6288-4CE9-ACB3-98CF07AA4AA2}"/>
          </ac:spMkLst>
        </pc:spChg>
        <pc:spChg chg="mod">
          <ac:chgData name="Abarajithan Gnaneswaran" userId="154152893557b712" providerId="LiveId" clId="{215E4F09-DF93-428F-BA02-31EDD8B86A8C}" dt="2020-11-06T11:53:06.037" v="3491" actId="571"/>
          <ac:spMkLst>
            <pc:docMk/>
            <pc:sldMk cId="2908325973" sldId="269"/>
            <ac:spMk id="82" creationId="{AF738A18-AD8C-4322-8CF6-E2505F7D9D7D}"/>
          </ac:spMkLst>
        </pc:spChg>
        <pc:spChg chg="mod">
          <ac:chgData name="Abarajithan Gnaneswaran" userId="154152893557b712" providerId="LiveId" clId="{215E4F09-DF93-428F-BA02-31EDD8B86A8C}" dt="2020-11-06T11:53:06.037" v="3491" actId="571"/>
          <ac:spMkLst>
            <pc:docMk/>
            <pc:sldMk cId="2908325973" sldId="269"/>
            <ac:spMk id="83" creationId="{28BAD804-8640-4141-AA28-7B5C2AA36CBB}"/>
          </ac:spMkLst>
        </pc:spChg>
        <pc:spChg chg="mod">
          <ac:chgData name="Abarajithan Gnaneswaran" userId="154152893557b712" providerId="LiveId" clId="{215E4F09-DF93-428F-BA02-31EDD8B86A8C}" dt="2020-11-06T11:53:05.756" v="3490" actId="571"/>
          <ac:spMkLst>
            <pc:docMk/>
            <pc:sldMk cId="2908325973" sldId="269"/>
            <ac:spMk id="85" creationId="{3072FF48-A9FD-46D9-92D4-D27BBE9688FC}"/>
          </ac:spMkLst>
        </pc:spChg>
        <pc:spChg chg="mod">
          <ac:chgData name="Abarajithan Gnaneswaran" userId="154152893557b712" providerId="LiveId" clId="{215E4F09-DF93-428F-BA02-31EDD8B86A8C}" dt="2020-11-06T11:53:05.756" v="3490" actId="571"/>
          <ac:spMkLst>
            <pc:docMk/>
            <pc:sldMk cId="2908325973" sldId="269"/>
            <ac:spMk id="90" creationId="{1098C6AA-9F63-49EF-83AB-34D87F2A7211}"/>
          </ac:spMkLst>
        </pc:spChg>
        <pc:spChg chg="mod">
          <ac:chgData name="Abarajithan Gnaneswaran" userId="154152893557b712" providerId="LiveId" clId="{215E4F09-DF93-428F-BA02-31EDD8B86A8C}" dt="2020-11-06T11:53:05.756" v="3490" actId="571"/>
          <ac:spMkLst>
            <pc:docMk/>
            <pc:sldMk cId="2908325973" sldId="269"/>
            <ac:spMk id="91" creationId="{A1535F09-D984-49A7-BBF3-5BD4DB8E97DD}"/>
          </ac:spMkLst>
        </pc:spChg>
        <pc:spChg chg="mod">
          <ac:chgData name="Abarajithan Gnaneswaran" userId="154152893557b712" providerId="LiveId" clId="{215E4F09-DF93-428F-BA02-31EDD8B86A8C}" dt="2020-11-06T11:53:05.756" v="3490" actId="571"/>
          <ac:spMkLst>
            <pc:docMk/>
            <pc:sldMk cId="2908325973" sldId="269"/>
            <ac:spMk id="92" creationId="{219B0DAC-84D6-40DD-8A99-FE1CBA2AE219}"/>
          </ac:spMkLst>
        </pc:spChg>
        <pc:spChg chg="mod">
          <ac:chgData name="Abarajithan Gnaneswaran" userId="154152893557b712" providerId="LiveId" clId="{215E4F09-DF93-428F-BA02-31EDD8B86A8C}" dt="2020-11-06T11:53:05.756" v="3490" actId="571"/>
          <ac:spMkLst>
            <pc:docMk/>
            <pc:sldMk cId="2908325973" sldId="269"/>
            <ac:spMk id="93" creationId="{71B30AB9-A54D-42B6-B434-E1D9482D36B2}"/>
          </ac:spMkLst>
        </pc:spChg>
        <pc:spChg chg="add 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98" creationId="{09CFCA57-CC18-4B6F-A7E2-6FD6668BAECA}"/>
          </ac:spMkLst>
        </pc:spChg>
        <pc:spChg chg="mod">
          <ac:chgData name="Abarajithan Gnaneswaran" userId="154152893557b712" providerId="LiveId" clId="{215E4F09-DF93-428F-BA02-31EDD8B86A8C}" dt="2020-11-06T11:55:29.225" v="3548" actId="571"/>
          <ac:spMkLst>
            <pc:docMk/>
            <pc:sldMk cId="2908325973" sldId="269"/>
            <ac:spMk id="101" creationId="{951C8BCF-6C75-45C1-9663-C9EEDC3A51A4}"/>
          </ac:spMkLst>
        </pc:spChg>
        <pc:spChg chg="mod">
          <ac:chgData name="Abarajithan Gnaneswaran" userId="154152893557b712" providerId="LiveId" clId="{215E4F09-DF93-428F-BA02-31EDD8B86A8C}" dt="2020-11-06T11:55:29.225" v="3548" actId="571"/>
          <ac:spMkLst>
            <pc:docMk/>
            <pc:sldMk cId="2908325973" sldId="269"/>
            <ac:spMk id="106" creationId="{4FF71426-8B4C-45DD-8FEC-7905271037B1}"/>
          </ac:spMkLst>
        </pc:spChg>
        <pc:spChg chg="mod">
          <ac:chgData name="Abarajithan Gnaneswaran" userId="154152893557b712" providerId="LiveId" clId="{215E4F09-DF93-428F-BA02-31EDD8B86A8C}" dt="2020-11-06T11:55:29.225" v="3548" actId="571"/>
          <ac:spMkLst>
            <pc:docMk/>
            <pc:sldMk cId="2908325973" sldId="269"/>
            <ac:spMk id="107" creationId="{420C534E-E6D5-4327-8E25-8F27F3D50F81}"/>
          </ac:spMkLst>
        </pc:spChg>
        <pc:spChg chg="mod">
          <ac:chgData name="Abarajithan Gnaneswaran" userId="154152893557b712" providerId="LiveId" clId="{215E4F09-DF93-428F-BA02-31EDD8B86A8C}" dt="2020-11-06T11:55:29.225" v="3548" actId="571"/>
          <ac:spMkLst>
            <pc:docMk/>
            <pc:sldMk cId="2908325973" sldId="269"/>
            <ac:spMk id="108" creationId="{E0BE7D6F-D93F-41BF-A326-5BD40BC11E53}"/>
          </ac:spMkLst>
        </pc:spChg>
        <pc:spChg chg="mod">
          <ac:chgData name="Abarajithan Gnaneswaran" userId="154152893557b712" providerId="LiveId" clId="{215E4F09-DF93-428F-BA02-31EDD8B86A8C}" dt="2020-11-06T11:55:29.225" v="3548" actId="571"/>
          <ac:spMkLst>
            <pc:docMk/>
            <pc:sldMk cId="2908325973" sldId="269"/>
            <ac:spMk id="109" creationId="{5081741B-04A1-4673-81BB-A0E281DB0ED7}"/>
          </ac:spMkLst>
        </pc:spChg>
        <pc:spChg chg="mod">
          <ac:chgData name="Abarajithan Gnaneswaran" userId="154152893557b712" providerId="LiveId" clId="{215E4F09-DF93-428F-BA02-31EDD8B86A8C}" dt="2020-11-06T11:56:49.428" v="3574" actId="571"/>
          <ac:spMkLst>
            <pc:docMk/>
            <pc:sldMk cId="2908325973" sldId="269"/>
            <ac:spMk id="111" creationId="{039E2244-7D1A-4A8C-A12E-6DB731C3ED9D}"/>
          </ac:spMkLst>
        </pc:spChg>
        <pc:spChg chg="mod">
          <ac:chgData name="Abarajithan Gnaneswaran" userId="154152893557b712" providerId="LiveId" clId="{215E4F09-DF93-428F-BA02-31EDD8B86A8C}" dt="2020-11-06T11:56:49.428" v="3574" actId="571"/>
          <ac:spMkLst>
            <pc:docMk/>
            <pc:sldMk cId="2908325973" sldId="269"/>
            <ac:spMk id="116" creationId="{F7481199-F1AF-4084-A8E9-39FAEC0E9BFB}"/>
          </ac:spMkLst>
        </pc:spChg>
        <pc:spChg chg="mod">
          <ac:chgData name="Abarajithan Gnaneswaran" userId="154152893557b712" providerId="LiveId" clId="{215E4F09-DF93-428F-BA02-31EDD8B86A8C}" dt="2020-11-06T11:56:49.428" v="3574" actId="571"/>
          <ac:spMkLst>
            <pc:docMk/>
            <pc:sldMk cId="2908325973" sldId="269"/>
            <ac:spMk id="117" creationId="{EA250B6C-0CF0-4B5A-B691-3E16F64A67EC}"/>
          </ac:spMkLst>
        </pc:spChg>
        <pc:spChg chg="mod">
          <ac:chgData name="Abarajithan Gnaneswaran" userId="154152893557b712" providerId="LiveId" clId="{215E4F09-DF93-428F-BA02-31EDD8B86A8C}" dt="2020-11-06T11:56:49.428" v="3574" actId="571"/>
          <ac:spMkLst>
            <pc:docMk/>
            <pc:sldMk cId="2908325973" sldId="269"/>
            <ac:spMk id="118" creationId="{080FB5B3-0750-422A-97F2-F38B8B21A314}"/>
          </ac:spMkLst>
        </pc:spChg>
        <pc:spChg chg="mod">
          <ac:chgData name="Abarajithan Gnaneswaran" userId="154152893557b712" providerId="LiveId" clId="{215E4F09-DF93-428F-BA02-31EDD8B86A8C}" dt="2020-11-06T11:56:49.428" v="3574" actId="571"/>
          <ac:spMkLst>
            <pc:docMk/>
            <pc:sldMk cId="2908325973" sldId="269"/>
            <ac:spMk id="119" creationId="{2313FE85-49D0-46AD-993D-0D50F16C59B7}"/>
          </ac:spMkLst>
        </pc:spChg>
        <pc:spChg chg="mod">
          <ac:chgData name="Abarajithan Gnaneswaran" userId="154152893557b712" providerId="LiveId" clId="{215E4F09-DF93-428F-BA02-31EDD8B86A8C}" dt="2020-11-06T11:56:49.153" v="3573" actId="571"/>
          <ac:spMkLst>
            <pc:docMk/>
            <pc:sldMk cId="2908325973" sldId="269"/>
            <ac:spMk id="121" creationId="{50C33EEB-1E71-4C54-B78B-3AE895E81AF5}"/>
          </ac:spMkLst>
        </pc:spChg>
        <pc:spChg chg="mod">
          <ac:chgData name="Abarajithan Gnaneswaran" userId="154152893557b712" providerId="LiveId" clId="{215E4F09-DF93-428F-BA02-31EDD8B86A8C}" dt="2020-11-06T11:56:49.153" v="3573" actId="571"/>
          <ac:spMkLst>
            <pc:docMk/>
            <pc:sldMk cId="2908325973" sldId="269"/>
            <ac:spMk id="126" creationId="{499B3E7A-CD31-492D-AC1E-5D7AC29A1E9E}"/>
          </ac:spMkLst>
        </pc:spChg>
        <pc:spChg chg="mod">
          <ac:chgData name="Abarajithan Gnaneswaran" userId="154152893557b712" providerId="LiveId" clId="{215E4F09-DF93-428F-BA02-31EDD8B86A8C}" dt="2020-11-06T11:56:49.153" v="3573" actId="571"/>
          <ac:spMkLst>
            <pc:docMk/>
            <pc:sldMk cId="2908325973" sldId="269"/>
            <ac:spMk id="127" creationId="{387DA7E1-5C29-4EF8-9344-3D0D328988AE}"/>
          </ac:spMkLst>
        </pc:spChg>
        <pc:spChg chg="mod">
          <ac:chgData name="Abarajithan Gnaneswaran" userId="154152893557b712" providerId="LiveId" clId="{215E4F09-DF93-428F-BA02-31EDD8B86A8C}" dt="2020-11-06T11:56:49.153" v="3573" actId="571"/>
          <ac:spMkLst>
            <pc:docMk/>
            <pc:sldMk cId="2908325973" sldId="269"/>
            <ac:spMk id="128" creationId="{2C534F36-DD7C-4F27-8D49-4648ECE04008}"/>
          </ac:spMkLst>
        </pc:spChg>
        <pc:spChg chg="mod">
          <ac:chgData name="Abarajithan Gnaneswaran" userId="154152893557b712" providerId="LiveId" clId="{215E4F09-DF93-428F-BA02-31EDD8B86A8C}" dt="2020-11-06T11:56:49.153" v="3573" actId="571"/>
          <ac:spMkLst>
            <pc:docMk/>
            <pc:sldMk cId="2908325973" sldId="269"/>
            <ac:spMk id="129" creationId="{5A3D0F58-CF4D-4A7D-95A8-6F15208F99FC}"/>
          </ac:spMkLst>
        </pc:spChg>
        <pc:spChg chg="mod">
          <ac:chgData name="Abarajithan Gnaneswaran" userId="154152893557b712" providerId="LiveId" clId="{215E4F09-DF93-428F-BA02-31EDD8B86A8C}" dt="2020-11-06T11:56:48.851" v="3572" actId="571"/>
          <ac:spMkLst>
            <pc:docMk/>
            <pc:sldMk cId="2908325973" sldId="269"/>
            <ac:spMk id="131" creationId="{BBDCFF5B-052A-4824-B96B-AD48145FF0A1}"/>
          </ac:spMkLst>
        </pc:spChg>
        <pc:spChg chg="mod">
          <ac:chgData name="Abarajithan Gnaneswaran" userId="154152893557b712" providerId="LiveId" clId="{215E4F09-DF93-428F-BA02-31EDD8B86A8C}" dt="2020-11-06T11:56:48.851" v="3572" actId="571"/>
          <ac:spMkLst>
            <pc:docMk/>
            <pc:sldMk cId="2908325973" sldId="269"/>
            <ac:spMk id="136" creationId="{CC76C9EA-1CE2-44A8-8EC2-18D20851ADB6}"/>
          </ac:spMkLst>
        </pc:spChg>
        <pc:spChg chg="mod">
          <ac:chgData name="Abarajithan Gnaneswaran" userId="154152893557b712" providerId="LiveId" clId="{215E4F09-DF93-428F-BA02-31EDD8B86A8C}" dt="2020-11-06T11:56:48.851" v="3572" actId="571"/>
          <ac:spMkLst>
            <pc:docMk/>
            <pc:sldMk cId="2908325973" sldId="269"/>
            <ac:spMk id="137" creationId="{60ADA701-129A-4714-BCE3-C4D85BABEAB7}"/>
          </ac:spMkLst>
        </pc:spChg>
        <pc:spChg chg="mod">
          <ac:chgData name="Abarajithan Gnaneswaran" userId="154152893557b712" providerId="LiveId" clId="{215E4F09-DF93-428F-BA02-31EDD8B86A8C}" dt="2020-11-06T11:56:48.851" v="3572" actId="571"/>
          <ac:spMkLst>
            <pc:docMk/>
            <pc:sldMk cId="2908325973" sldId="269"/>
            <ac:spMk id="138" creationId="{CB24D26A-C041-464A-9656-1D881EADBEC0}"/>
          </ac:spMkLst>
        </pc:spChg>
        <pc:spChg chg="mod">
          <ac:chgData name="Abarajithan Gnaneswaran" userId="154152893557b712" providerId="LiveId" clId="{215E4F09-DF93-428F-BA02-31EDD8B86A8C}" dt="2020-11-06T11:56:48.851" v="3572" actId="571"/>
          <ac:spMkLst>
            <pc:docMk/>
            <pc:sldMk cId="2908325973" sldId="269"/>
            <ac:spMk id="139" creationId="{0DBA563F-BDEE-4F8E-83B4-961AED265D0F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41" creationId="{F7365687-FEAA-4925-B7DB-FC6D6FC134F3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46" creationId="{5408A8AD-66DD-4635-BBBC-578A7068EAB1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47" creationId="{1B86CDD2-5DE0-4A34-A252-B392604697A7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48" creationId="{ABBE19E8-2266-4A1A-9349-485EF3AADE1D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49" creationId="{61A99874-B094-48D5-B42F-F6D09195E3B6}"/>
          </ac:spMkLst>
        </pc:spChg>
        <pc:spChg chg="add 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51" creationId="{1F33E9DB-015C-46FC-9D42-71F7AC0DFACF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53" creationId="{F87A3E6E-3D62-4EAB-AD9F-0C48698AA42F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58" creationId="{FF7D7A05-A97A-4B12-B026-6450DB717D45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59" creationId="{1DC22E6B-980E-4930-8C1A-443C54AF18C6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60" creationId="{E7AE5DD5-4411-402D-9B73-CC86DA403058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61" creationId="{9A907EEC-C857-4044-B1C9-B90F80E153E7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63" creationId="{74D09B92-051B-4B8B-8ED3-C04D6157844B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68" creationId="{6D09BEE4-0579-4AED-9BC7-5EC25628E6E6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69" creationId="{8EE31F52-EE35-463D-B06F-5CA4B5BD0C98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70" creationId="{74DEBB0B-6267-486A-90A1-2A56C64B2FC4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71" creationId="{CA90CD88-C9F0-4259-8AE4-B808C123D2BC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73" creationId="{B5893CEB-08EE-488F-8F0B-B21E4CE040E6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78" creationId="{7CE3EFE6-71B6-465B-A8DE-E9635E0953A8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79" creationId="{730761F4-BDDD-4D61-9854-F3B363BD13EA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80" creationId="{B5623975-91D3-4CF2-B6A1-F4C81466DD2D}"/>
          </ac:spMkLst>
        </pc:spChg>
        <pc:spChg chg="mod">
          <ac:chgData name="Abarajithan Gnaneswaran" userId="154152893557b712" providerId="LiveId" clId="{215E4F09-DF93-428F-BA02-31EDD8B86A8C}" dt="2020-11-06T11:56:48.026" v="3570" actId="571"/>
          <ac:spMkLst>
            <pc:docMk/>
            <pc:sldMk cId="2908325973" sldId="269"/>
            <ac:spMk id="181" creationId="{086C2F0C-A4C4-475C-BD3D-71A15FFC62A3}"/>
          </ac:spMkLst>
        </pc:spChg>
        <pc:spChg chg="add mod">
          <ac:chgData name="Abarajithan Gnaneswaran" userId="154152893557b712" providerId="LiveId" clId="{215E4F09-DF93-428F-BA02-31EDD8B86A8C}" dt="2020-11-06T11:57:21.430" v="3587" actId="571"/>
          <ac:spMkLst>
            <pc:docMk/>
            <pc:sldMk cId="2908325973" sldId="269"/>
            <ac:spMk id="182" creationId="{3DEBBC60-BFA9-4991-9DD6-13D435EAAD36}"/>
          </ac:spMkLst>
        </pc:spChg>
        <pc:spChg chg="mod">
          <ac:chgData name="Abarajithan Gnaneswaran" userId="154152893557b712" providerId="LiveId" clId="{215E4F09-DF93-428F-BA02-31EDD8B86A8C}" dt="2020-11-06T11:58:31.206" v="3603" actId="571"/>
          <ac:spMkLst>
            <pc:docMk/>
            <pc:sldMk cId="2908325973" sldId="269"/>
            <ac:spMk id="185" creationId="{421D3DBE-D274-4718-86FB-FD193886E162}"/>
          </ac:spMkLst>
        </pc:spChg>
        <pc:spChg chg="mod">
          <ac:chgData name="Abarajithan Gnaneswaran" userId="154152893557b712" providerId="LiveId" clId="{215E4F09-DF93-428F-BA02-31EDD8B86A8C}" dt="2020-11-06T11:58:31.206" v="3603" actId="571"/>
          <ac:spMkLst>
            <pc:docMk/>
            <pc:sldMk cId="2908325973" sldId="269"/>
            <ac:spMk id="190" creationId="{F3F81E58-1749-42BA-9FD4-6AB9161008E4}"/>
          </ac:spMkLst>
        </pc:spChg>
        <pc:spChg chg="mod">
          <ac:chgData name="Abarajithan Gnaneswaran" userId="154152893557b712" providerId="LiveId" clId="{215E4F09-DF93-428F-BA02-31EDD8B86A8C}" dt="2020-11-06T11:58:31.206" v="3603" actId="571"/>
          <ac:spMkLst>
            <pc:docMk/>
            <pc:sldMk cId="2908325973" sldId="269"/>
            <ac:spMk id="191" creationId="{86E77607-C9ED-4A4D-8373-1B59719E3757}"/>
          </ac:spMkLst>
        </pc:spChg>
        <pc:spChg chg="mod">
          <ac:chgData name="Abarajithan Gnaneswaran" userId="154152893557b712" providerId="LiveId" clId="{215E4F09-DF93-428F-BA02-31EDD8B86A8C}" dt="2020-11-06T11:58:31.206" v="3603" actId="571"/>
          <ac:spMkLst>
            <pc:docMk/>
            <pc:sldMk cId="2908325973" sldId="269"/>
            <ac:spMk id="192" creationId="{8F160B09-090E-4CA9-8695-D30290A1255D}"/>
          </ac:spMkLst>
        </pc:spChg>
        <pc:spChg chg="mod">
          <ac:chgData name="Abarajithan Gnaneswaran" userId="154152893557b712" providerId="LiveId" clId="{215E4F09-DF93-428F-BA02-31EDD8B86A8C}" dt="2020-11-06T11:58:31.206" v="3603" actId="571"/>
          <ac:spMkLst>
            <pc:docMk/>
            <pc:sldMk cId="2908325973" sldId="269"/>
            <ac:spMk id="193" creationId="{8907E16D-3C3F-47FE-BB8F-EAC127047758}"/>
          </ac:spMkLst>
        </pc:spChg>
        <pc:spChg chg="mod">
          <ac:chgData name="Abarajithan Gnaneswaran" userId="154152893557b712" providerId="LiveId" clId="{215E4F09-DF93-428F-BA02-31EDD8B86A8C}" dt="2020-11-06T11:58:31.049" v="3602" actId="571"/>
          <ac:spMkLst>
            <pc:docMk/>
            <pc:sldMk cId="2908325973" sldId="269"/>
            <ac:spMk id="195" creationId="{B850FC49-ED85-4300-B907-BF15D2D86FEC}"/>
          </ac:spMkLst>
        </pc:spChg>
        <pc:spChg chg="mod">
          <ac:chgData name="Abarajithan Gnaneswaran" userId="154152893557b712" providerId="LiveId" clId="{215E4F09-DF93-428F-BA02-31EDD8B86A8C}" dt="2020-11-06T11:58:31.049" v="3602" actId="571"/>
          <ac:spMkLst>
            <pc:docMk/>
            <pc:sldMk cId="2908325973" sldId="269"/>
            <ac:spMk id="200" creationId="{3AC5491F-B25E-43FC-A2EA-D0223B2A414C}"/>
          </ac:spMkLst>
        </pc:spChg>
        <pc:spChg chg="mod">
          <ac:chgData name="Abarajithan Gnaneswaran" userId="154152893557b712" providerId="LiveId" clId="{215E4F09-DF93-428F-BA02-31EDD8B86A8C}" dt="2020-11-06T11:58:31.049" v="3602" actId="571"/>
          <ac:spMkLst>
            <pc:docMk/>
            <pc:sldMk cId="2908325973" sldId="269"/>
            <ac:spMk id="201" creationId="{3A136D92-09A0-4705-8B4D-6547E6ACD31B}"/>
          </ac:spMkLst>
        </pc:spChg>
        <pc:spChg chg="mod">
          <ac:chgData name="Abarajithan Gnaneswaran" userId="154152893557b712" providerId="LiveId" clId="{215E4F09-DF93-428F-BA02-31EDD8B86A8C}" dt="2020-11-06T11:58:31.049" v="3602" actId="571"/>
          <ac:spMkLst>
            <pc:docMk/>
            <pc:sldMk cId="2908325973" sldId="269"/>
            <ac:spMk id="202" creationId="{180E19D7-C0C2-4F6A-8D52-D80E28A8D4A3}"/>
          </ac:spMkLst>
        </pc:spChg>
        <pc:spChg chg="mod">
          <ac:chgData name="Abarajithan Gnaneswaran" userId="154152893557b712" providerId="LiveId" clId="{215E4F09-DF93-428F-BA02-31EDD8B86A8C}" dt="2020-11-06T11:58:31.049" v="3602" actId="571"/>
          <ac:spMkLst>
            <pc:docMk/>
            <pc:sldMk cId="2908325973" sldId="269"/>
            <ac:spMk id="203" creationId="{43BB2739-ED99-4527-9FFF-932F95E8EACC}"/>
          </ac:spMkLst>
        </pc:spChg>
        <pc:spChg chg="mod">
          <ac:chgData name="Abarajithan Gnaneswaran" userId="154152893557b712" providerId="LiveId" clId="{215E4F09-DF93-428F-BA02-31EDD8B86A8C}" dt="2020-11-06T11:58:30.851" v="3601" actId="571"/>
          <ac:spMkLst>
            <pc:docMk/>
            <pc:sldMk cId="2908325973" sldId="269"/>
            <ac:spMk id="205" creationId="{A2420E19-F300-48B7-9099-C672181699DF}"/>
          </ac:spMkLst>
        </pc:spChg>
        <pc:spChg chg="mod">
          <ac:chgData name="Abarajithan Gnaneswaran" userId="154152893557b712" providerId="LiveId" clId="{215E4F09-DF93-428F-BA02-31EDD8B86A8C}" dt="2020-11-06T11:58:30.851" v="3601" actId="571"/>
          <ac:spMkLst>
            <pc:docMk/>
            <pc:sldMk cId="2908325973" sldId="269"/>
            <ac:spMk id="210" creationId="{FE073DB0-B661-4208-8AF4-1AAEE4032888}"/>
          </ac:spMkLst>
        </pc:spChg>
        <pc:spChg chg="mod">
          <ac:chgData name="Abarajithan Gnaneswaran" userId="154152893557b712" providerId="LiveId" clId="{215E4F09-DF93-428F-BA02-31EDD8B86A8C}" dt="2020-11-06T11:58:30.851" v="3601" actId="571"/>
          <ac:spMkLst>
            <pc:docMk/>
            <pc:sldMk cId="2908325973" sldId="269"/>
            <ac:spMk id="211" creationId="{C70A0C11-83CF-4D74-8144-4EFE55CC9FFC}"/>
          </ac:spMkLst>
        </pc:spChg>
        <pc:spChg chg="mod">
          <ac:chgData name="Abarajithan Gnaneswaran" userId="154152893557b712" providerId="LiveId" clId="{215E4F09-DF93-428F-BA02-31EDD8B86A8C}" dt="2020-11-06T11:58:30.851" v="3601" actId="571"/>
          <ac:spMkLst>
            <pc:docMk/>
            <pc:sldMk cId="2908325973" sldId="269"/>
            <ac:spMk id="212" creationId="{BB34123C-7B34-42CC-AC0C-BEA7ACB9A99B}"/>
          </ac:spMkLst>
        </pc:spChg>
        <pc:spChg chg="mod">
          <ac:chgData name="Abarajithan Gnaneswaran" userId="154152893557b712" providerId="LiveId" clId="{215E4F09-DF93-428F-BA02-31EDD8B86A8C}" dt="2020-11-06T11:58:30.851" v="3601" actId="571"/>
          <ac:spMkLst>
            <pc:docMk/>
            <pc:sldMk cId="2908325973" sldId="269"/>
            <ac:spMk id="213" creationId="{7AA8207E-1BF4-4B66-98EA-5CAED4D3CD66}"/>
          </ac:spMkLst>
        </pc:spChg>
        <pc:spChg chg="del mod topLvl">
          <ac:chgData name="Abarajithan Gnaneswaran" userId="154152893557b712" providerId="LiveId" clId="{215E4F09-DF93-428F-BA02-31EDD8B86A8C}" dt="2020-11-06T12:06:28.350" v="3739" actId="478"/>
          <ac:spMkLst>
            <pc:docMk/>
            <pc:sldMk cId="2908325973" sldId="269"/>
            <ac:spMk id="217" creationId="{5DE25EE2-8106-4598-A21B-D4E054CF1E97}"/>
          </ac:spMkLst>
        </pc:spChg>
        <pc:spChg chg="del mod topLvl">
          <ac:chgData name="Abarajithan Gnaneswaran" userId="154152893557b712" providerId="LiveId" clId="{215E4F09-DF93-428F-BA02-31EDD8B86A8C}" dt="2020-11-06T12:06:28.350" v="3739" actId="478"/>
          <ac:spMkLst>
            <pc:docMk/>
            <pc:sldMk cId="2908325973" sldId="269"/>
            <ac:spMk id="218" creationId="{E0E5BAE3-D1C9-439E-99ED-EE6ED9CE58DF}"/>
          </ac:spMkLst>
        </pc:spChg>
        <pc:spChg chg="del mod topLvl">
          <ac:chgData name="Abarajithan Gnaneswaran" userId="154152893557b712" providerId="LiveId" clId="{215E4F09-DF93-428F-BA02-31EDD8B86A8C}" dt="2020-11-06T12:06:28.350" v="3739" actId="478"/>
          <ac:spMkLst>
            <pc:docMk/>
            <pc:sldMk cId="2908325973" sldId="269"/>
            <ac:spMk id="223" creationId="{2B113588-26A7-471F-BDAD-CBFCFE8576C5}"/>
          </ac:spMkLst>
        </pc:spChg>
        <pc:spChg chg="del mod topLvl">
          <ac:chgData name="Abarajithan Gnaneswaran" userId="154152893557b712" providerId="LiveId" clId="{215E4F09-DF93-428F-BA02-31EDD8B86A8C}" dt="2020-11-06T12:06:31.652" v="3740" actId="478"/>
          <ac:spMkLst>
            <pc:docMk/>
            <pc:sldMk cId="2908325973" sldId="269"/>
            <ac:spMk id="224" creationId="{C1DD038A-2CB9-464A-BFD0-86CEDC73694F}"/>
          </ac:spMkLst>
        </pc:spChg>
        <pc:spChg chg="del mod topLvl">
          <ac:chgData name="Abarajithan Gnaneswaran" userId="154152893557b712" providerId="LiveId" clId="{215E4F09-DF93-428F-BA02-31EDD8B86A8C}" dt="2020-11-06T12:06:28.350" v="3739" actId="478"/>
          <ac:spMkLst>
            <pc:docMk/>
            <pc:sldMk cId="2908325973" sldId="269"/>
            <ac:spMk id="225" creationId="{3979D343-D32D-4230-A79A-0FF400459EF0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27" creationId="{D00E86A5-B886-4E16-8C65-797ABE949C98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28" creationId="{D6B5927E-B46B-41F5-A059-373303E4F4FC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33" creationId="{F85DFB31-BEC1-41C4-93C7-931078EC202F}"/>
          </ac:spMkLst>
        </pc:spChg>
        <pc:spChg chg="del mod topLvl">
          <ac:chgData name="Abarajithan Gnaneswaran" userId="154152893557b712" providerId="LiveId" clId="{215E4F09-DF93-428F-BA02-31EDD8B86A8C}" dt="2020-11-06T12:05:24.115" v="3721" actId="478"/>
          <ac:spMkLst>
            <pc:docMk/>
            <pc:sldMk cId="2908325973" sldId="269"/>
            <ac:spMk id="234" creationId="{5333331D-9FFE-4F46-9560-5AF6F60E33C1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35" creationId="{5C54D844-1030-49C2-A3A6-6CB8B03EA6F7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37" creationId="{A9C6699F-3BC2-4F8A-9C7A-45D5ECF5E380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38" creationId="{B0DCF75B-DD18-48F8-A0CE-133FF8F836B5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43" creationId="{FEDEA87F-C7D8-4942-AF1B-F91FAE7A008A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44" creationId="{9B9381FA-E1A8-4740-9D6E-8B2B9D3DC71C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45" creationId="{4775340D-5E29-451D-A860-631419AF0249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47" creationId="{92896B7F-215B-479D-A9BE-A283E1AE2C73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48" creationId="{6AFCFDDE-4EA6-4DC2-AC53-188305A6392D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53" creationId="{BEA70814-617A-44A9-B664-D43D7DA2EFBE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54" creationId="{E386A53F-C6D6-47A3-B0B5-185BC11DA148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55" creationId="{4E261E99-9DE3-49EC-84BE-D1DF7511D201}"/>
          </ac:spMkLst>
        </pc:spChg>
        <pc:spChg chg="add del mod">
          <ac:chgData name="Abarajithan Gnaneswaran" userId="154152893557b712" providerId="LiveId" clId="{215E4F09-DF93-428F-BA02-31EDD8B86A8C}" dt="2020-11-06T11:59:15.945" v="3614" actId="478"/>
          <ac:spMkLst>
            <pc:docMk/>
            <pc:sldMk cId="2908325973" sldId="269"/>
            <ac:spMk id="257" creationId="{3A6559E2-8020-4600-B634-B67786FA8087}"/>
          </ac:spMkLst>
        </pc:spChg>
        <pc:spChg chg="del mod topLvl">
          <ac:chgData name="Abarajithan Gnaneswaran" userId="154152893557b712" providerId="LiveId" clId="{215E4F09-DF93-428F-BA02-31EDD8B86A8C}" dt="2020-11-06T12:05:17.144" v="3718" actId="478"/>
          <ac:spMkLst>
            <pc:docMk/>
            <pc:sldMk cId="2908325973" sldId="269"/>
            <ac:spMk id="259" creationId="{E2CBB131-9682-4E13-99FF-0967772C2AF8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60" creationId="{680C72B4-DC6E-4A1E-8A53-2AC3C3605BCE}"/>
          </ac:spMkLst>
        </pc:spChg>
        <pc:spChg chg="del mod topLvl">
          <ac:chgData name="Abarajithan Gnaneswaran" userId="154152893557b712" providerId="LiveId" clId="{215E4F09-DF93-428F-BA02-31EDD8B86A8C}" dt="2020-11-06T12:05:21.475" v="3719" actId="478"/>
          <ac:spMkLst>
            <pc:docMk/>
            <pc:sldMk cId="2908325973" sldId="269"/>
            <ac:spMk id="265" creationId="{0F25C868-6C53-46FF-9087-4F51C4147EC0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66" creationId="{35010F8A-CA6E-463F-BC67-558A55E9E0B0}"/>
          </ac:spMkLst>
        </pc:spChg>
        <pc:spChg chg="del mod topLvl">
          <ac:chgData name="Abarajithan Gnaneswaran" userId="154152893557b712" providerId="LiveId" clId="{215E4F09-DF93-428F-BA02-31EDD8B86A8C}" dt="2020-11-06T12:05:08.418" v="3717" actId="478"/>
          <ac:spMkLst>
            <pc:docMk/>
            <pc:sldMk cId="2908325973" sldId="269"/>
            <ac:spMk id="267" creationId="{ACD54F6A-D2D9-4536-8C09-FB49FA538DE4}"/>
          </ac:spMkLst>
        </pc:spChg>
        <pc:spChg chg="del mod topLvl">
          <ac:chgData name="Abarajithan Gnaneswaran" userId="154152893557b712" providerId="LiveId" clId="{215E4F09-DF93-428F-BA02-31EDD8B86A8C}" dt="2020-11-06T12:06:38.411" v="3742" actId="478"/>
          <ac:spMkLst>
            <pc:docMk/>
            <pc:sldMk cId="2908325973" sldId="269"/>
            <ac:spMk id="269" creationId="{9FA91581-1B69-4F82-BAC4-FAEC109ED3B8}"/>
          </ac:spMkLst>
        </pc:spChg>
        <pc:spChg chg="del mod topLvl">
          <ac:chgData name="Abarajithan Gnaneswaran" userId="154152893557b712" providerId="LiveId" clId="{215E4F09-DF93-428F-BA02-31EDD8B86A8C}" dt="2020-11-06T12:06:35.125" v="3741" actId="478"/>
          <ac:spMkLst>
            <pc:docMk/>
            <pc:sldMk cId="2908325973" sldId="269"/>
            <ac:spMk id="270" creationId="{2F6F0053-D9CE-4695-B834-8832D603C2E0}"/>
          </ac:spMkLst>
        </pc:spChg>
        <pc:spChg chg="del mod topLvl">
          <ac:chgData name="Abarajithan Gnaneswaran" userId="154152893557b712" providerId="LiveId" clId="{215E4F09-DF93-428F-BA02-31EDD8B86A8C}" dt="2020-11-06T12:06:35.125" v="3741" actId="478"/>
          <ac:spMkLst>
            <pc:docMk/>
            <pc:sldMk cId="2908325973" sldId="269"/>
            <ac:spMk id="275" creationId="{B8BF013D-FA3F-4470-B9E2-0E37A6A221E3}"/>
          </ac:spMkLst>
        </pc:spChg>
        <pc:spChg chg="del mod topLvl">
          <ac:chgData name="Abarajithan Gnaneswaran" userId="154152893557b712" providerId="LiveId" clId="{215E4F09-DF93-428F-BA02-31EDD8B86A8C}" dt="2020-11-06T12:06:35.125" v="3741" actId="478"/>
          <ac:spMkLst>
            <pc:docMk/>
            <pc:sldMk cId="2908325973" sldId="269"/>
            <ac:spMk id="276" creationId="{3A7D83E3-004A-4341-9DA8-3FE87F1854B0}"/>
          </ac:spMkLst>
        </pc:spChg>
        <pc:spChg chg="del mod topLvl">
          <ac:chgData name="Abarajithan Gnaneswaran" userId="154152893557b712" providerId="LiveId" clId="{215E4F09-DF93-428F-BA02-31EDD8B86A8C}" dt="2020-11-06T12:06:35.125" v="3741" actId="478"/>
          <ac:spMkLst>
            <pc:docMk/>
            <pc:sldMk cId="2908325973" sldId="269"/>
            <ac:spMk id="277" creationId="{6951FEF4-4ED4-4ED4-B5FF-ABE758782471}"/>
          </ac:spMkLst>
        </pc:spChg>
        <pc:spChg chg="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279" creationId="{DB943FF8-AD40-40E3-87A5-768DA1FB2498}"/>
          </ac:spMkLst>
        </pc:spChg>
        <pc:spChg chg="mod topLvl">
          <ac:chgData name="Abarajithan Gnaneswaran" userId="154152893557b712" providerId="LiveId" clId="{215E4F09-DF93-428F-BA02-31EDD8B86A8C}" dt="2020-11-06T13:13:00.715" v="4488" actId="1037"/>
          <ac:spMkLst>
            <pc:docMk/>
            <pc:sldMk cId="2908325973" sldId="269"/>
            <ac:spMk id="280" creationId="{F187EF07-5FA2-4F98-940F-77496D88745B}"/>
          </ac:spMkLst>
        </pc:spChg>
        <pc:spChg chg="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285" creationId="{A7E3E2E5-83F8-48E8-B89A-493A7017DC98}"/>
          </ac:spMkLst>
        </pc:spChg>
        <pc:spChg chg="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286" creationId="{D0DF95B5-CD90-44DD-A8A7-480D18BC41C7}"/>
          </ac:spMkLst>
        </pc:spChg>
        <pc:spChg chg="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287" creationId="{48FB7F3A-5056-4FE2-81E1-919D3CE2A802}"/>
          </ac:spMkLst>
        </pc:spChg>
        <pc:spChg chg="add mod topLvl">
          <ac:chgData name="Abarajithan Gnaneswaran" userId="154152893557b712" providerId="LiveId" clId="{215E4F09-DF93-428F-BA02-31EDD8B86A8C}" dt="2020-11-06T12:09:01.356" v="3780" actId="404"/>
          <ac:spMkLst>
            <pc:docMk/>
            <pc:sldMk cId="2908325973" sldId="269"/>
            <ac:spMk id="292" creationId="{EDA588CD-C6E5-48AF-A8AA-61895BB2EDBC}"/>
          </ac:spMkLst>
        </pc:spChg>
        <pc:spChg chg="add mod topLvl">
          <ac:chgData name="Abarajithan Gnaneswaran" userId="154152893557b712" providerId="LiveId" clId="{215E4F09-DF93-428F-BA02-31EDD8B86A8C}" dt="2020-11-06T12:09:10.458" v="3783" actId="164"/>
          <ac:spMkLst>
            <pc:docMk/>
            <pc:sldMk cId="2908325973" sldId="269"/>
            <ac:spMk id="293" creationId="{A69EC508-F71B-4B62-BE75-B0B601BB7E2B}"/>
          </ac:spMkLst>
        </pc:spChg>
        <pc:spChg chg="add del mod">
          <ac:chgData name="Abarajithan Gnaneswaran" userId="154152893557b712" providerId="LiveId" clId="{215E4F09-DF93-428F-BA02-31EDD8B86A8C}" dt="2020-11-06T12:08:46.003" v="3778" actId="478"/>
          <ac:spMkLst>
            <pc:docMk/>
            <pc:sldMk cId="2908325973" sldId="269"/>
            <ac:spMk id="294" creationId="{30B03FB3-1B6C-4D33-8B01-C018538B9D51}"/>
          </ac:spMkLst>
        </pc:spChg>
        <pc:spChg chg="add del mod">
          <ac:chgData name="Abarajithan Gnaneswaran" userId="154152893557b712" providerId="LiveId" clId="{215E4F09-DF93-428F-BA02-31EDD8B86A8C}" dt="2020-11-06T12:08:43.430" v="3777" actId="478"/>
          <ac:spMkLst>
            <pc:docMk/>
            <pc:sldMk cId="2908325973" sldId="269"/>
            <ac:spMk id="295" creationId="{332678F2-5FFA-4F8D-8B69-E41D8E1D4955}"/>
          </ac:spMkLst>
        </pc:spChg>
        <pc:spChg chg="add del mod">
          <ac:chgData name="Abarajithan Gnaneswaran" userId="154152893557b712" providerId="LiveId" clId="{215E4F09-DF93-428F-BA02-31EDD8B86A8C}" dt="2020-11-06T12:08:41.507" v="3776" actId="478"/>
          <ac:spMkLst>
            <pc:docMk/>
            <pc:sldMk cId="2908325973" sldId="269"/>
            <ac:spMk id="296" creationId="{69434874-A36A-4EB0-881F-014767BF3EF7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299" creationId="{926F0667-DA32-4A0B-A88A-46FD1E537C13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00" creationId="{E5080D2D-9E01-4BE9-9CE3-D041DA3936F8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05" creationId="{346D0701-4816-4B01-AA17-5765A1EDFC9A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06" creationId="{963F9C3A-0C77-4E3B-9C90-A92E32496EB4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07" creationId="{62F0CBCC-09CC-4313-9BC3-B8D02EB83650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09" creationId="{987AFE37-493B-44E4-A154-A86383F95CE5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10" creationId="{2AABC14B-E643-4C46-ACCA-F545A74C9726}"/>
          </ac:spMkLst>
        </pc:spChg>
        <pc:spChg chg="mod">
          <ac:chgData name="Abarajithan Gnaneswaran" userId="154152893557b712" providerId="LiveId" clId="{215E4F09-DF93-428F-BA02-31EDD8B86A8C}" dt="2020-11-06T13:11:55.434" v="4455" actId="20577"/>
          <ac:spMkLst>
            <pc:docMk/>
            <pc:sldMk cId="2908325973" sldId="269"/>
            <ac:spMk id="311" creationId="{0260DAF5-B5D7-463F-8952-538C23DBCACC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16" creationId="{FCDCDFB1-66B7-4456-9152-39DCF2462BFD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17" creationId="{7868E897-2178-4C01-9238-1634254A1FCA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18" creationId="{CFBFBE95-0DC7-48DC-9313-5FB222A6E79A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19" creationId="{D9E5468F-ABFD-4445-9435-254BC98AC81F}"/>
          </ac:spMkLst>
        </pc:spChg>
        <pc:spChg chg="mod">
          <ac:chgData name="Abarajithan Gnaneswaran" userId="154152893557b712" providerId="LiveId" clId="{215E4F09-DF93-428F-BA02-31EDD8B86A8C}" dt="2020-11-06T13:11:57.832" v="4456" actId="20577"/>
          <ac:spMkLst>
            <pc:docMk/>
            <pc:sldMk cId="2908325973" sldId="269"/>
            <ac:spMk id="320" creationId="{4BD6B036-A02C-4DE8-B488-6D575153CF93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25" creationId="{A9FA528B-9F63-4F4D-B53A-F6D0E6BF93D9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26" creationId="{DFB3D1C0-233F-4E7D-9A05-F130D92AF062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27" creationId="{3D0114A1-EF51-4E10-ACDD-F76CDF2EB98C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28" creationId="{497DCCD8-55C9-4498-B348-5DABB11B9442}"/>
          </ac:spMkLst>
        </pc:spChg>
        <pc:spChg chg="mod">
          <ac:chgData name="Abarajithan Gnaneswaran" userId="154152893557b712" providerId="LiveId" clId="{215E4F09-DF93-428F-BA02-31EDD8B86A8C}" dt="2020-11-06T13:12:03.269" v="4459" actId="20577"/>
          <ac:spMkLst>
            <pc:docMk/>
            <pc:sldMk cId="2908325973" sldId="269"/>
            <ac:spMk id="329" creationId="{BC6C2211-D2D7-4659-9008-DA069432118B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34" creationId="{1C62CE8A-C356-4D94-BBB8-98FA0293CAC3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35" creationId="{7DB7C323-726A-4FD6-B1C7-FB4D86B846B0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36" creationId="{5FC7F2CD-2321-4D0C-9597-1CCE01C09878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37" creationId="{C9FFF1E6-46D5-4F2A-88C2-8BB7D6F8F829}"/>
          </ac:spMkLst>
        </pc:spChg>
        <pc:spChg chg="mod">
          <ac:chgData name="Abarajithan Gnaneswaran" userId="154152893557b712" providerId="LiveId" clId="{215E4F09-DF93-428F-BA02-31EDD8B86A8C}" dt="2020-11-06T13:12:09.498" v="4460" actId="20577"/>
          <ac:spMkLst>
            <pc:docMk/>
            <pc:sldMk cId="2908325973" sldId="269"/>
            <ac:spMk id="338" creationId="{ECC905FC-CBF8-47FE-87A1-4E3CD9837CA3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43" creationId="{8575EC93-6157-48AF-826B-ED804C55D257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44" creationId="{B1C82265-463D-4BF9-9767-BA79A85E1BB5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45" creationId="{2F7C079F-86AC-4D8D-A393-59262C4ACA7F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46" creationId="{5D2F2BA2-A496-42E4-B680-732E03CD52DE}"/>
          </ac:spMkLst>
        </pc:spChg>
        <pc:spChg chg="mod">
          <ac:chgData name="Abarajithan Gnaneswaran" userId="154152893557b712" providerId="LiveId" clId="{215E4F09-DF93-428F-BA02-31EDD8B86A8C}" dt="2020-11-06T13:12:14.348" v="4461" actId="20577"/>
          <ac:spMkLst>
            <pc:docMk/>
            <pc:sldMk cId="2908325973" sldId="269"/>
            <ac:spMk id="347" creationId="{D2C4D5EC-4C81-4486-86B3-EAC36BE8472C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52" creationId="{781E4707-214A-4D10-80E6-A0C9D377A527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53" creationId="{282C4137-D044-4F7F-8352-F2A860086FCE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54" creationId="{C24867BA-FB79-48BB-BAE5-F7C7D6B0D35A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55" creationId="{5A5EA5CE-8A78-41F6-81CD-613C3B1D794D}"/>
          </ac:spMkLst>
        </pc:spChg>
        <pc:spChg chg="mod">
          <ac:chgData name="Abarajithan Gnaneswaran" userId="154152893557b712" providerId="LiveId" clId="{215E4F09-DF93-428F-BA02-31EDD8B86A8C}" dt="2020-11-06T13:12:24.875" v="4467" actId="20577"/>
          <ac:spMkLst>
            <pc:docMk/>
            <pc:sldMk cId="2908325973" sldId="269"/>
            <ac:spMk id="356" creationId="{75BF8514-7206-42E7-8479-6515FA7208F2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61" creationId="{2CD7B431-96B5-452B-AB7E-825685D18565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62" creationId="{405D97A5-9ECA-4CD4-9C8F-EAF26C67903E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63" creationId="{399195E3-CA73-47F4-8521-3FB0D11E7036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64" creationId="{98B3C8C0-FDAB-40AD-B1E3-05F5415F832D}"/>
          </ac:spMkLst>
        </pc:spChg>
        <pc:spChg chg="mod">
          <ac:chgData name="Abarajithan Gnaneswaran" userId="154152893557b712" providerId="LiveId" clId="{215E4F09-DF93-428F-BA02-31EDD8B86A8C}" dt="2020-11-06T13:12:53.381" v="4474" actId="20577"/>
          <ac:spMkLst>
            <pc:docMk/>
            <pc:sldMk cId="2908325973" sldId="269"/>
            <ac:spMk id="365" creationId="{33BFB239-5B78-4EA2-8DDF-A3E1AFE75EE3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70" creationId="{5771CA54-3F01-4AA0-8E16-26418FBE2227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71" creationId="{278F1D79-C6D6-4D0C-B420-8691A82C9987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72" creationId="{CE4FBCFD-2749-46CA-8E8C-34A0DC83A959}"/>
          </ac:spMkLst>
        </pc:spChg>
        <pc:spChg chg="mod">
          <ac:chgData name="Abarajithan Gnaneswaran" userId="154152893557b712" providerId="LiveId" clId="{215E4F09-DF93-428F-BA02-31EDD8B86A8C}" dt="2020-11-06T12:09:06.084" v="3782" actId="404"/>
          <ac:spMkLst>
            <pc:docMk/>
            <pc:sldMk cId="2908325973" sldId="269"/>
            <ac:spMk id="373" creationId="{1782CE2A-5A53-4100-A0F4-7A62B410047F}"/>
          </ac:spMkLst>
        </pc:spChg>
        <pc:spChg chg="mod">
          <ac:chgData name="Abarajithan Gnaneswaran" userId="154152893557b712" providerId="LiveId" clId="{215E4F09-DF93-428F-BA02-31EDD8B86A8C}" dt="2020-11-06T12:04:51.924" v="3715" actId="571"/>
          <ac:spMkLst>
            <pc:docMk/>
            <pc:sldMk cId="2908325973" sldId="269"/>
            <ac:spMk id="374" creationId="{88572594-3674-44A8-AC52-2BF5C4F38EE4}"/>
          </ac:spMkLst>
        </pc:spChg>
        <pc:spChg chg="add mod">
          <ac:chgData name="Abarajithan Gnaneswaran" userId="154152893557b712" providerId="LiveId" clId="{215E4F09-DF93-428F-BA02-31EDD8B86A8C}" dt="2020-11-06T12:05:34.460" v="3723" actId="571"/>
          <ac:spMkLst>
            <pc:docMk/>
            <pc:sldMk cId="2908325973" sldId="269"/>
            <ac:spMk id="375" creationId="{BB290BE7-0000-48EC-AAC2-35C786654D15}"/>
          </ac:spMkLst>
        </pc:spChg>
        <pc:spChg chg="add mod">
          <ac:chgData name="Abarajithan Gnaneswaran" userId="154152893557b712" providerId="LiveId" clId="{215E4F09-DF93-428F-BA02-31EDD8B86A8C}" dt="2020-11-06T12:05:34.460" v="3723" actId="571"/>
          <ac:spMkLst>
            <pc:docMk/>
            <pc:sldMk cId="2908325973" sldId="269"/>
            <ac:spMk id="380" creationId="{6775CEB1-8250-42F8-B6E2-68CA10A982B0}"/>
          </ac:spMkLst>
        </pc:spChg>
        <pc:spChg chg="add mod">
          <ac:chgData name="Abarajithan Gnaneswaran" userId="154152893557b712" providerId="LiveId" clId="{215E4F09-DF93-428F-BA02-31EDD8B86A8C}" dt="2020-11-06T12:05:34.460" v="3723" actId="571"/>
          <ac:spMkLst>
            <pc:docMk/>
            <pc:sldMk cId="2908325973" sldId="269"/>
            <ac:spMk id="381" creationId="{5C407D76-010D-45F7-B711-7D80C7EE019D}"/>
          </ac:spMkLst>
        </pc:spChg>
        <pc:spChg chg="add mod">
          <ac:chgData name="Abarajithan Gnaneswaran" userId="154152893557b712" providerId="LiveId" clId="{215E4F09-DF93-428F-BA02-31EDD8B86A8C}" dt="2020-11-06T12:05:34.460" v="3723" actId="571"/>
          <ac:spMkLst>
            <pc:docMk/>
            <pc:sldMk cId="2908325973" sldId="269"/>
            <ac:spMk id="382" creationId="{4D2A9384-3A08-4D9A-A8B5-E11A5554F4E8}"/>
          </ac:spMkLst>
        </pc:spChg>
        <pc:spChg chg="add mod">
          <ac:chgData name="Abarajithan Gnaneswaran" userId="154152893557b712" providerId="LiveId" clId="{215E4F09-DF93-428F-BA02-31EDD8B86A8C}" dt="2020-11-06T12:08:31.047" v="3775" actId="113"/>
          <ac:spMkLst>
            <pc:docMk/>
            <pc:sldMk cId="2908325973" sldId="269"/>
            <ac:spMk id="383" creationId="{21642D17-31DD-4AEC-B609-A5D3926DE1BD}"/>
          </ac:spMkLst>
        </pc:spChg>
        <pc:spChg chg="add mod">
          <ac:chgData name="Abarajithan Gnaneswaran" userId="154152893557b712" providerId="LiveId" clId="{215E4F09-DF93-428F-BA02-31EDD8B86A8C}" dt="2020-11-06T13:11:51.809" v="4454" actId="20577"/>
          <ac:spMkLst>
            <pc:docMk/>
            <pc:sldMk cId="2908325973" sldId="269"/>
            <ac:spMk id="384" creationId="{BBC53678-4628-44AB-A52D-FBB8F3CDB666}"/>
          </ac:spMkLst>
        </pc:spChg>
        <pc:spChg chg="add mod">
          <ac:chgData name="Abarajithan Gnaneswaran" userId="154152893557b712" providerId="LiveId" clId="{215E4F09-DF93-428F-BA02-31EDD8B86A8C}" dt="2020-11-06T12:08:31.047" v="3775" actId="113"/>
          <ac:spMkLst>
            <pc:docMk/>
            <pc:sldMk cId="2908325973" sldId="269"/>
            <ac:spMk id="389" creationId="{A3287AF9-315F-4CAE-B574-4C5AC8C3EDA2}"/>
          </ac:spMkLst>
        </pc:spChg>
        <pc:spChg chg="add mod">
          <ac:chgData name="Abarajithan Gnaneswaran" userId="154152893557b712" providerId="LiveId" clId="{215E4F09-DF93-428F-BA02-31EDD8B86A8C}" dt="2020-11-06T12:08:31.047" v="3775" actId="113"/>
          <ac:spMkLst>
            <pc:docMk/>
            <pc:sldMk cId="2908325973" sldId="269"/>
            <ac:spMk id="390" creationId="{5852B3D7-330F-428D-A946-E9D62584CD74}"/>
          </ac:spMkLst>
        </pc:spChg>
        <pc:spChg chg="add mod">
          <ac:chgData name="Abarajithan Gnaneswaran" userId="154152893557b712" providerId="LiveId" clId="{215E4F09-DF93-428F-BA02-31EDD8B86A8C}" dt="2020-11-06T12:08:31.047" v="3775" actId="113"/>
          <ac:spMkLst>
            <pc:docMk/>
            <pc:sldMk cId="2908325973" sldId="269"/>
            <ac:spMk id="391" creationId="{7ABD6E01-1311-4DDE-8D8B-EC5F7034CCDD}"/>
          </ac:spMkLst>
        </pc:spChg>
        <pc:spChg chg="add mod">
          <ac:chgData name="Abarajithan Gnaneswaran" userId="154152893557b712" providerId="LiveId" clId="{215E4F09-DF93-428F-BA02-31EDD8B86A8C}" dt="2020-11-06T12:08:31.047" v="3775" actId="113"/>
          <ac:spMkLst>
            <pc:docMk/>
            <pc:sldMk cId="2908325973" sldId="269"/>
            <ac:spMk id="392" creationId="{A5F6407A-600E-4E65-89F7-F72E8797955B}"/>
          </ac:spMkLst>
        </pc:spChg>
        <pc:spChg chg="add del mod">
          <ac:chgData name="Abarajithan Gnaneswaran" userId="154152893557b712" providerId="LiveId" clId="{215E4F09-DF93-428F-BA02-31EDD8B86A8C}" dt="2020-11-06T12:01:37.258" v="3678" actId="22"/>
          <ac:spMkLst>
            <pc:docMk/>
            <pc:sldMk cId="2908325973" sldId="269"/>
            <ac:spMk id="4107" creationId="{8FA401E1-A679-4158-BD71-7E6F6394F637}"/>
          </ac:spMkLst>
        </pc:spChg>
        <pc:spChg chg="add mod ord">
          <ac:chgData name="Abarajithan Gnaneswaran" userId="154152893557b712" providerId="LiveId" clId="{215E4F09-DF93-428F-BA02-31EDD8B86A8C}" dt="2020-11-07T07:12:18.370" v="5075" actId="14100"/>
          <ac:spMkLst>
            <pc:docMk/>
            <pc:sldMk cId="2908325973" sldId="269"/>
            <ac:spMk id="4120" creationId="{ED8FA22D-65AE-46AA-B859-AFDDD90D95EE}"/>
          </ac:spMkLst>
        </pc:spChg>
        <pc:grpChg chg="add mod">
          <ac:chgData name="Abarajithan Gnaneswaran" userId="154152893557b712" providerId="LiveId" clId="{215E4F09-DF93-428F-BA02-31EDD8B86A8C}" dt="2020-11-06T11:52:42.022" v="3486" actId="164"/>
          <ac:grpSpMkLst>
            <pc:docMk/>
            <pc:sldMk cId="2908325973" sldId="269"/>
            <ac:grpSpMk id="55" creationId="{2FD17CD4-94FF-4163-9CB6-F4BB4B8DAC19}"/>
          </ac:grpSpMkLst>
        </pc:grpChg>
        <pc:grpChg chg="add mod">
          <ac:chgData name="Abarajithan Gnaneswaran" userId="154152893557b712" providerId="LiveId" clId="{215E4F09-DF93-428F-BA02-31EDD8B86A8C}" dt="2020-11-06T11:53:06.947" v="3492" actId="164"/>
          <ac:grpSpMkLst>
            <pc:docMk/>
            <pc:sldMk cId="2908325973" sldId="269"/>
            <ac:grpSpMk id="60" creationId="{361979D8-D8CC-4902-AD72-F8902683334B}"/>
          </ac:grpSpMkLst>
        </pc:grpChg>
        <pc:grpChg chg="add mod">
          <ac:chgData name="Abarajithan Gnaneswaran" userId="154152893557b712" providerId="LiveId" clId="{215E4F09-DF93-428F-BA02-31EDD8B86A8C}" dt="2020-11-06T11:52:39.351" v="3485" actId="571"/>
          <ac:grpSpMkLst>
            <pc:docMk/>
            <pc:sldMk cId="2908325973" sldId="269"/>
            <ac:grpSpMk id="61" creationId="{C59A53A9-CA67-434A-903F-57F09623AD58}"/>
          </ac:grpSpMkLst>
        </pc:grpChg>
        <pc:grpChg chg="add mod">
          <ac:chgData name="Abarajithan Gnaneswaran" userId="154152893557b712" providerId="LiveId" clId="{215E4F09-DF93-428F-BA02-31EDD8B86A8C}" dt="2020-11-06T11:53:06.037" v="3491" actId="571"/>
          <ac:grpSpMkLst>
            <pc:docMk/>
            <pc:sldMk cId="2908325973" sldId="269"/>
            <ac:grpSpMk id="74" creationId="{8B07B55E-7EEC-4251-8B70-068B3F725513}"/>
          </ac:grpSpMkLst>
        </pc:grpChg>
        <pc:grpChg chg="add mod">
          <ac:chgData name="Abarajithan Gnaneswaran" userId="154152893557b712" providerId="LiveId" clId="{215E4F09-DF93-428F-BA02-31EDD8B86A8C}" dt="2020-11-06T11:53:05.756" v="3490" actId="571"/>
          <ac:grpSpMkLst>
            <pc:docMk/>
            <pc:sldMk cId="2908325973" sldId="269"/>
            <ac:grpSpMk id="84" creationId="{A03370FA-73AC-4606-AAA7-7C38DFEA94EE}"/>
          </ac:grpSpMkLst>
        </pc:grpChg>
        <pc:grpChg chg="add mod">
          <ac:chgData name="Abarajithan Gnaneswaran" userId="154152893557b712" providerId="LiveId" clId="{215E4F09-DF93-428F-BA02-31EDD8B86A8C}" dt="2020-11-06T11:55:29.225" v="3548" actId="571"/>
          <ac:grpSpMkLst>
            <pc:docMk/>
            <pc:sldMk cId="2908325973" sldId="269"/>
            <ac:grpSpMk id="100" creationId="{01586A15-3056-4CDF-871C-9F84D38F03FE}"/>
          </ac:grpSpMkLst>
        </pc:grpChg>
        <pc:grpChg chg="add mod">
          <ac:chgData name="Abarajithan Gnaneswaran" userId="154152893557b712" providerId="LiveId" clId="{215E4F09-DF93-428F-BA02-31EDD8B86A8C}" dt="2020-11-06T11:56:49.428" v="3574" actId="571"/>
          <ac:grpSpMkLst>
            <pc:docMk/>
            <pc:sldMk cId="2908325973" sldId="269"/>
            <ac:grpSpMk id="110" creationId="{6140976A-4907-4C3C-B8D1-6F3BF68C1780}"/>
          </ac:grpSpMkLst>
        </pc:grpChg>
        <pc:grpChg chg="add mod">
          <ac:chgData name="Abarajithan Gnaneswaran" userId="154152893557b712" providerId="LiveId" clId="{215E4F09-DF93-428F-BA02-31EDD8B86A8C}" dt="2020-11-06T11:56:49.153" v="3573" actId="571"/>
          <ac:grpSpMkLst>
            <pc:docMk/>
            <pc:sldMk cId="2908325973" sldId="269"/>
            <ac:grpSpMk id="120" creationId="{479918A7-4A52-4C0B-A7B7-A2FB01E89E31}"/>
          </ac:grpSpMkLst>
        </pc:grpChg>
        <pc:grpChg chg="add mod">
          <ac:chgData name="Abarajithan Gnaneswaran" userId="154152893557b712" providerId="LiveId" clId="{215E4F09-DF93-428F-BA02-31EDD8B86A8C}" dt="2020-11-06T11:56:48.851" v="3572" actId="571"/>
          <ac:grpSpMkLst>
            <pc:docMk/>
            <pc:sldMk cId="2908325973" sldId="269"/>
            <ac:grpSpMk id="130" creationId="{FB84A34C-40D8-4C8C-9087-424DBB0B8867}"/>
          </ac:grpSpMkLst>
        </pc:grpChg>
        <pc:grpChg chg="add mod">
          <ac:chgData name="Abarajithan Gnaneswaran" userId="154152893557b712" providerId="LiveId" clId="{215E4F09-DF93-428F-BA02-31EDD8B86A8C}" dt="2020-11-06T11:56:48.026" v="3570" actId="571"/>
          <ac:grpSpMkLst>
            <pc:docMk/>
            <pc:sldMk cId="2908325973" sldId="269"/>
            <ac:grpSpMk id="140" creationId="{C464F07A-F525-4EE0-A931-B4862C4D3F91}"/>
          </ac:grpSpMkLst>
        </pc:grpChg>
        <pc:grpChg chg="add mod">
          <ac:chgData name="Abarajithan Gnaneswaran" userId="154152893557b712" providerId="LiveId" clId="{215E4F09-DF93-428F-BA02-31EDD8B86A8C}" dt="2020-11-06T11:56:48.026" v="3570" actId="571"/>
          <ac:grpSpMkLst>
            <pc:docMk/>
            <pc:sldMk cId="2908325973" sldId="269"/>
            <ac:grpSpMk id="152" creationId="{B603D619-1E8C-4253-99C3-992C09E4D10D}"/>
          </ac:grpSpMkLst>
        </pc:grpChg>
        <pc:grpChg chg="add mod">
          <ac:chgData name="Abarajithan Gnaneswaran" userId="154152893557b712" providerId="LiveId" clId="{215E4F09-DF93-428F-BA02-31EDD8B86A8C}" dt="2020-11-06T11:56:48.026" v="3570" actId="571"/>
          <ac:grpSpMkLst>
            <pc:docMk/>
            <pc:sldMk cId="2908325973" sldId="269"/>
            <ac:grpSpMk id="162" creationId="{7243E719-44DC-412F-A3DD-EA33F3AD8FA1}"/>
          </ac:grpSpMkLst>
        </pc:grpChg>
        <pc:grpChg chg="add mod">
          <ac:chgData name="Abarajithan Gnaneswaran" userId="154152893557b712" providerId="LiveId" clId="{215E4F09-DF93-428F-BA02-31EDD8B86A8C}" dt="2020-11-06T11:56:48.026" v="3570" actId="571"/>
          <ac:grpSpMkLst>
            <pc:docMk/>
            <pc:sldMk cId="2908325973" sldId="269"/>
            <ac:grpSpMk id="172" creationId="{9CF4FAF0-09C8-4B44-BA85-E65C5B4DDA24}"/>
          </ac:grpSpMkLst>
        </pc:grpChg>
        <pc:grpChg chg="add mod">
          <ac:chgData name="Abarajithan Gnaneswaran" userId="154152893557b712" providerId="LiveId" clId="{215E4F09-DF93-428F-BA02-31EDD8B86A8C}" dt="2020-11-06T11:58:31.206" v="3603" actId="571"/>
          <ac:grpSpMkLst>
            <pc:docMk/>
            <pc:sldMk cId="2908325973" sldId="269"/>
            <ac:grpSpMk id="184" creationId="{3624CF66-EA54-4F03-A168-5443610DE363}"/>
          </ac:grpSpMkLst>
        </pc:grpChg>
        <pc:grpChg chg="add mod">
          <ac:chgData name="Abarajithan Gnaneswaran" userId="154152893557b712" providerId="LiveId" clId="{215E4F09-DF93-428F-BA02-31EDD8B86A8C}" dt="2020-11-06T11:58:31.049" v="3602" actId="571"/>
          <ac:grpSpMkLst>
            <pc:docMk/>
            <pc:sldMk cId="2908325973" sldId="269"/>
            <ac:grpSpMk id="194" creationId="{A6908D4F-A381-424A-A96B-30AA187DA68D}"/>
          </ac:grpSpMkLst>
        </pc:grpChg>
        <pc:grpChg chg="add mod">
          <ac:chgData name="Abarajithan Gnaneswaran" userId="154152893557b712" providerId="LiveId" clId="{215E4F09-DF93-428F-BA02-31EDD8B86A8C}" dt="2020-11-06T11:58:30.851" v="3601" actId="571"/>
          <ac:grpSpMkLst>
            <pc:docMk/>
            <pc:sldMk cId="2908325973" sldId="269"/>
            <ac:grpSpMk id="204" creationId="{42BF386C-8499-471A-9DAE-56EE186F5344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16" creationId="{BE8011E6-FF3B-4325-B0EF-1677A74428BF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26" creationId="{955101FD-EBA9-42BF-97D4-B3F2F89F33B0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36" creationId="{6B164490-1BAA-400C-A2CE-4772B868D7C3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46" creationId="{DF400C31-2913-413F-864B-E74687FC53FA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58" creationId="{69FEBD3C-7C70-4059-A56D-1A6E9B6F806D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68" creationId="{C49F85DC-7762-41BD-8000-69D43F5ABB65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278" creationId="{AC4D2F45-2D88-485E-A4A7-997340381F12}"/>
          </ac:grpSpMkLst>
        </pc:grpChg>
        <pc:grpChg chg="add mod">
          <ac:chgData name="Abarajithan Gnaneswaran" userId="154152893557b712" providerId="LiveId" clId="{215E4F09-DF93-428F-BA02-31EDD8B86A8C}" dt="2020-11-06T12:09:39.025" v="3799" actId="1038"/>
          <ac:grpSpMkLst>
            <pc:docMk/>
            <pc:sldMk cId="2908325973" sldId="269"/>
            <ac:grpSpMk id="298" creationId="{5BEA4DB2-A07A-4C0E-862A-221F0292AC4C}"/>
          </ac:grpSpMkLst>
        </pc:grpChg>
        <pc:grpChg chg="add del mod">
          <ac:chgData name="Abarajithan Gnaneswaran" userId="154152893557b712" providerId="LiveId" clId="{215E4F09-DF93-428F-BA02-31EDD8B86A8C}" dt="2020-11-06T11:53:34.286" v="3499" actId="165"/>
          <ac:grpSpMkLst>
            <pc:docMk/>
            <pc:sldMk cId="2908325973" sldId="269"/>
            <ac:grpSpMk id="4099" creationId="{A1C5DDEE-86D3-4276-811F-FB5FD85AB3FF}"/>
          </ac:grpSpMkLst>
        </pc:grpChg>
        <pc:grpChg chg="add del mod">
          <ac:chgData name="Abarajithan Gnaneswaran" userId="154152893557b712" providerId="LiveId" clId="{215E4F09-DF93-428F-BA02-31EDD8B86A8C}" dt="2020-11-06T11:56:56.090" v="3575" actId="165"/>
          <ac:grpSpMkLst>
            <pc:docMk/>
            <pc:sldMk cId="2908325973" sldId="269"/>
            <ac:grpSpMk id="4101" creationId="{BD72CFC2-2F2F-46B1-B0EA-B189E5BBA678}"/>
          </ac:grpSpMkLst>
        </pc:grpChg>
        <pc:grpChg chg="add mod">
          <ac:chgData name="Abarajithan Gnaneswaran" userId="154152893557b712" providerId="LiveId" clId="{215E4F09-DF93-428F-BA02-31EDD8B86A8C}" dt="2020-11-06T11:58:31.369" v="3604" actId="164"/>
          <ac:grpSpMkLst>
            <pc:docMk/>
            <pc:sldMk cId="2908325973" sldId="269"/>
            <ac:grpSpMk id="4102" creationId="{1CFDE6CF-CDEA-44DC-A31A-66E40256D0CC}"/>
          </ac:grpSpMkLst>
        </pc:grpChg>
        <pc:grpChg chg="add del mod topLvl">
          <ac:chgData name="Abarajithan Gnaneswaran" userId="154152893557b712" providerId="LiveId" clId="{215E4F09-DF93-428F-BA02-31EDD8B86A8C}" dt="2020-11-06T12:01:03.667" v="3654" actId="165"/>
          <ac:grpSpMkLst>
            <pc:docMk/>
            <pc:sldMk cId="2908325973" sldId="269"/>
            <ac:grpSpMk id="4104" creationId="{586C7E91-8E26-41BC-959A-B1C61D52C99A}"/>
          </ac:grpSpMkLst>
        </pc:grpChg>
        <pc:grpChg chg="add mod">
          <ac:chgData name="Abarajithan Gnaneswaran" userId="154152893557b712" providerId="LiveId" clId="{215E4F09-DF93-428F-BA02-31EDD8B86A8C}" dt="2020-11-06T11:59:32.129" v="3619" actId="164"/>
          <ac:grpSpMkLst>
            <pc:docMk/>
            <pc:sldMk cId="2908325973" sldId="269"/>
            <ac:grpSpMk id="4105" creationId="{76B4C7A6-5E73-4ECC-A2E9-F4BF96390813}"/>
          </ac:grpSpMkLst>
        </pc:grpChg>
        <pc:grpChg chg="add del mod">
          <ac:chgData name="Abarajithan Gnaneswaran" userId="154152893557b712" providerId="LiveId" clId="{215E4F09-DF93-428F-BA02-31EDD8B86A8C}" dt="2020-11-06T12:00:52.186" v="3653" actId="165"/>
          <ac:grpSpMkLst>
            <pc:docMk/>
            <pc:sldMk cId="2908325973" sldId="269"/>
            <ac:grpSpMk id="4106" creationId="{8DBA1436-18A8-4C1B-902D-833F1D4FA77A}"/>
          </ac:grpSpMkLst>
        </pc:grpChg>
        <pc:grpChg chg="add del mod">
          <ac:chgData name="Abarajithan Gnaneswaran" userId="154152893557b712" providerId="LiveId" clId="{215E4F09-DF93-428F-BA02-31EDD8B86A8C}" dt="2020-11-06T12:04:56.100" v="3716" actId="165"/>
          <ac:grpSpMkLst>
            <pc:docMk/>
            <pc:sldMk cId="2908325973" sldId="269"/>
            <ac:grpSpMk id="4108" creationId="{F74D401F-EA54-41C8-8DC7-FC083141387C}"/>
          </ac:grpSpMkLst>
        </pc:grpChg>
        <pc:grpChg chg="add mod">
          <ac:chgData name="Abarajithan Gnaneswaran" userId="154152893557b712" providerId="LiveId" clId="{215E4F09-DF93-428F-BA02-31EDD8B86A8C}" dt="2020-11-06T12:09:10.458" v="3783" actId="164"/>
          <ac:grpSpMkLst>
            <pc:docMk/>
            <pc:sldMk cId="2908325973" sldId="269"/>
            <ac:grpSpMk id="4115" creationId="{8F1895F4-45B1-40E2-90C8-7E7CB445E07A}"/>
          </ac:grpSpMkLst>
        </pc:grpChg>
        <pc:grpChg chg="add mod">
          <ac:chgData name="Abarajithan Gnaneswaran" userId="154152893557b712" providerId="LiveId" clId="{215E4F09-DF93-428F-BA02-31EDD8B86A8C}" dt="2020-11-06T13:12:00.540" v="4458" actId="1076"/>
          <ac:grpSpMkLst>
            <pc:docMk/>
            <pc:sldMk cId="2908325973" sldId="269"/>
            <ac:grpSpMk id="4116" creationId="{67EDCBA1-16FF-4A21-BB21-A1C4024A772E}"/>
          </ac:grpSpMkLst>
        </pc:grpChg>
        <pc:grpChg chg="add mod">
          <ac:chgData name="Abarajithan Gnaneswaran" userId="154152893557b712" providerId="LiveId" clId="{215E4F09-DF93-428F-BA02-31EDD8B86A8C}" dt="2020-11-06T12:11:10.783" v="3805" actId="164"/>
          <ac:grpSpMkLst>
            <pc:docMk/>
            <pc:sldMk cId="2908325973" sldId="269"/>
            <ac:grpSpMk id="4117" creationId="{97FFB44A-97CD-4044-9E69-847450964674}"/>
          </ac:grpSpMkLst>
        </pc:grpChg>
        <pc:grpChg chg="add mod">
          <ac:chgData name="Abarajithan Gnaneswaran" userId="154152893557b712" providerId="LiveId" clId="{215E4F09-DF93-428F-BA02-31EDD8B86A8C}" dt="2020-11-06T12:11:28.108" v="3811" actId="164"/>
          <ac:grpSpMkLst>
            <pc:docMk/>
            <pc:sldMk cId="2908325973" sldId="269"/>
            <ac:grpSpMk id="4118" creationId="{F5613756-D996-4C50-8C38-6ECF47BD0F2D}"/>
          </ac:grpSpMkLst>
        </pc:grpChg>
        <pc:grpChg chg="add mod">
          <ac:chgData name="Abarajithan Gnaneswaran" userId="154152893557b712" providerId="LiveId" clId="{215E4F09-DF93-428F-BA02-31EDD8B86A8C}" dt="2020-11-06T12:34:02.275" v="4078" actId="20577"/>
          <ac:grpSpMkLst>
            <pc:docMk/>
            <pc:sldMk cId="2908325973" sldId="269"/>
            <ac:grpSpMk id="4119" creationId="{D6E995CF-66AC-4F65-89A8-FA161C3B49D8}"/>
          </ac:grpSpMkLst>
        </pc:grpChg>
        <pc:graphicFrameChg chg="add mod modGraphic">
          <ac:chgData name="Abarajithan Gnaneswaran" userId="154152893557b712" providerId="LiveId" clId="{215E4F09-DF93-428F-BA02-31EDD8B86A8C}" dt="2020-11-06T13:11:24.291" v="4453" actId="14100"/>
          <ac:graphicFrameMkLst>
            <pc:docMk/>
            <pc:sldMk cId="2908325973" sldId="269"/>
            <ac:graphicFrameMk id="40" creationId="{E45C40ED-26A8-4C3E-8368-C6187D459E28}"/>
          </ac:graphicFrameMkLst>
        </pc:graphicFrameChg>
        <pc:picChg chg="add del mod">
          <ac:chgData name="Abarajithan Gnaneswaran" userId="154152893557b712" providerId="LiveId" clId="{215E4F09-DF93-428F-BA02-31EDD8B86A8C}" dt="2020-11-06T13:08:07.103" v="4420" actId="478"/>
          <ac:picMkLst>
            <pc:docMk/>
            <pc:sldMk cId="2908325973" sldId="269"/>
            <ac:picMk id="6" creationId="{3546B786-8F32-4818-A292-1F62DC90B5AB}"/>
          </ac:picMkLst>
        </pc:picChg>
        <pc:picChg chg="add del mod">
          <ac:chgData name="Abarajithan Gnaneswaran" userId="154152893557b712" providerId="LiveId" clId="{215E4F09-DF93-428F-BA02-31EDD8B86A8C}" dt="2020-11-06T11:52:22.032" v="3481" actId="478"/>
          <ac:picMkLst>
            <pc:docMk/>
            <pc:sldMk cId="2908325973" sldId="269"/>
            <ac:picMk id="4098" creationId="{77559AED-43BD-4494-AD43-DF9D875C0AD4}"/>
          </ac:picMkLst>
        </pc:picChg>
        <pc:cxnChg chg="add mod">
          <ac:chgData name="Abarajithan Gnaneswaran" userId="154152893557b712" providerId="LiveId" clId="{215E4F09-DF93-428F-BA02-31EDD8B86A8C}" dt="2020-11-06T13:13:28.034" v="4497" actId="1035"/>
          <ac:cxnSpMkLst>
            <pc:docMk/>
            <pc:sldMk cId="2908325973" sldId="269"/>
            <ac:cxnSpMk id="26" creationId="{102C0008-3F15-421A-B88E-8E9F8066CB31}"/>
          </ac:cxnSpMkLst>
        </pc:cxnChg>
        <pc:cxnChg chg="add del">
          <ac:chgData name="Abarajithan Gnaneswaran" userId="154152893557b712" providerId="LiveId" clId="{215E4F09-DF93-428F-BA02-31EDD8B86A8C}" dt="2020-11-06T11:34:05.933" v="2897" actId="11529"/>
          <ac:cxnSpMkLst>
            <pc:docMk/>
            <pc:sldMk cId="2908325973" sldId="269"/>
            <ac:cxnSpMk id="28" creationId="{475F4922-88B1-4852-AB7B-1A982C6B47FD}"/>
          </ac:cxnSpMkLst>
        </pc:cxnChg>
        <pc:cxnChg chg="add mod">
          <ac:chgData name="Abarajithan Gnaneswaran" userId="154152893557b712" providerId="LiveId" clId="{215E4F09-DF93-428F-BA02-31EDD8B86A8C}" dt="2020-11-06T13:13:34.199" v="4511" actId="1035"/>
          <ac:cxnSpMkLst>
            <pc:docMk/>
            <pc:sldMk cId="2908325973" sldId="269"/>
            <ac:cxnSpMk id="30" creationId="{BE02506C-AF83-4443-90F8-8F8F7FBBA33C}"/>
          </ac:cxnSpMkLst>
        </pc:cxnChg>
        <pc:cxnChg chg="add mod">
          <ac:chgData name="Abarajithan Gnaneswaran" userId="154152893557b712" providerId="LiveId" clId="{215E4F09-DF93-428F-BA02-31EDD8B86A8C}" dt="2020-11-06T13:10:09.907" v="4440" actId="1076"/>
          <ac:cxnSpMkLst>
            <pc:docMk/>
            <pc:sldMk cId="2908325973" sldId="269"/>
            <ac:cxnSpMk id="34" creationId="{FD6AE4F0-6881-4ABE-BF7F-FFD77DD6CCF8}"/>
          </ac:cxnSpMkLst>
        </pc:cxnChg>
        <pc:cxnChg chg="add 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43" creationId="{3CBD3AC9-4920-454B-8CA7-5B5F5798D167}"/>
          </ac:cxnSpMkLst>
        </pc:cxnChg>
        <pc:cxnChg chg="add 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46" creationId="{0D42960B-6A45-49E5-9E32-547D2C547DC8}"/>
          </ac:cxnSpMkLst>
        </pc:cxnChg>
        <pc:cxnChg chg="add 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47" creationId="{45B2F0B7-3876-492A-B57C-6446FDDFA908}"/>
          </ac:cxnSpMkLst>
        </pc:cxnChg>
        <pc:cxnChg chg="add del mod">
          <ac:chgData name="Abarajithan Gnaneswaran" userId="154152893557b712" providerId="LiveId" clId="{215E4F09-DF93-428F-BA02-31EDD8B86A8C}" dt="2020-11-06T11:51:57.691" v="3473" actId="478"/>
          <ac:cxnSpMkLst>
            <pc:docMk/>
            <pc:sldMk cId="2908325973" sldId="269"/>
            <ac:cxnSpMk id="48" creationId="{9170E619-D853-40C0-B1D1-59C173E27C25}"/>
          </ac:cxnSpMkLst>
        </pc:cxnChg>
        <pc:cxnChg chg="add 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50" creationId="{6E0954BB-98D3-4F2F-922A-8CCA502F323A}"/>
          </ac:cxnSpMkLst>
        </pc:cxnChg>
        <pc:cxnChg chg="add mod">
          <ac:chgData name="Abarajithan Gnaneswaran" userId="154152893557b712" providerId="LiveId" clId="{215E4F09-DF93-428F-BA02-31EDD8B86A8C}" dt="2020-11-06T11:52:01.181" v="3475" actId="571"/>
          <ac:cxnSpMkLst>
            <pc:docMk/>
            <pc:sldMk cId="2908325973" sldId="269"/>
            <ac:cxnSpMk id="57" creationId="{A9924DAE-6FE4-49C9-B3B5-60421A3EF6EC}"/>
          </ac:cxnSpMkLst>
        </pc:cxnChg>
        <pc:cxnChg chg="add 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59" creationId="{70E416D4-9E77-40FF-A6E4-78B75D83068F}"/>
          </ac:cxnSpMkLst>
        </pc:cxnChg>
        <pc:cxnChg chg="mod">
          <ac:chgData name="Abarajithan Gnaneswaran" userId="154152893557b712" providerId="LiveId" clId="{215E4F09-DF93-428F-BA02-31EDD8B86A8C}" dt="2020-11-06T11:52:39.351" v="3485" actId="571"/>
          <ac:cxnSpMkLst>
            <pc:docMk/>
            <pc:sldMk cId="2908325973" sldId="269"/>
            <ac:cxnSpMk id="63" creationId="{570CE280-0CF7-4E69-8C2C-F29848CD15C1}"/>
          </ac:cxnSpMkLst>
        </pc:cxnChg>
        <pc:cxnChg chg="mod">
          <ac:chgData name="Abarajithan Gnaneswaran" userId="154152893557b712" providerId="LiveId" clId="{215E4F09-DF93-428F-BA02-31EDD8B86A8C}" dt="2020-11-06T11:52:39.351" v="3485" actId="571"/>
          <ac:cxnSpMkLst>
            <pc:docMk/>
            <pc:sldMk cId="2908325973" sldId="269"/>
            <ac:cxnSpMk id="64" creationId="{3B9EB782-0841-4575-BD5C-D32A53EA69EE}"/>
          </ac:cxnSpMkLst>
        </pc:cxnChg>
        <pc:cxnChg chg="mod">
          <ac:chgData name="Abarajithan Gnaneswaran" userId="154152893557b712" providerId="LiveId" clId="{215E4F09-DF93-428F-BA02-31EDD8B86A8C}" dt="2020-11-06T11:52:39.351" v="3485" actId="571"/>
          <ac:cxnSpMkLst>
            <pc:docMk/>
            <pc:sldMk cId="2908325973" sldId="269"/>
            <ac:cxnSpMk id="65" creationId="{1432D420-A10F-471E-8A80-51CE5E4A1B32}"/>
          </ac:cxnSpMkLst>
        </pc:cxnChg>
        <pc:cxnChg chg="mod">
          <ac:chgData name="Abarajithan Gnaneswaran" userId="154152893557b712" providerId="LiveId" clId="{215E4F09-DF93-428F-BA02-31EDD8B86A8C}" dt="2020-11-06T11:52:39.351" v="3485" actId="571"/>
          <ac:cxnSpMkLst>
            <pc:docMk/>
            <pc:sldMk cId="2908325973" sldId="269"/>
            <ac:cxnSpMk id="66" creationId="{92858462-1A20-466D-8106-FE66A07A2106}"/>
          </ac:cxnSpMkLst>
        </pc:cxnChg>
        <pc:cxnChg chg="mod">
          <ac:chgData name="Abarajithan Gnaneswaran" userId="154152893557b712" providerId="LiveId" clId="{215E4F09-DF93-428F-BA02-31EDD8B86A8C}" dt="2020-11-06T11:52:39.351" v="3485" actId="571"/>
          <ac:cxnSpMkLst>
            <pc:docMk/>
            <pc:sldMk cId="2908325973" sldId="269"/>
            <ac:cxnSpMk id="72" creationId="{9BAFB8F1-06FC-4D43-AB30-216939DE33CA}"/>
          </ac:cxnSpMkLst>
        </pc:cxnChg>
        <pc:cxnChg chg="mod">
          <ac:chgData name="Abarajithan Gnaneswaran" userId="154152893557b712" providerId="LiveId" clId="{215E4F09-DF93-428F-BA02-31EDD8B86A8C}" dt="2020-11-06T11:53:06.037" v="3491" actId="571"/>
          <ac:cxnSpMkLst>
            <pc:docMk/>
            <pc:sldMk cId="2908325973" sldId="269"/>
            <ac:cxnSpMk id="76" creationId="{ABB57234-E475-4B61-A7B7-5C31B607D9E2}"/>
          </ac:cxnSpMkLst>
        </pc:cxnChg>
        <pc:cxnChg chg="mod">
          <ac:chgData name="Abarajithan Gnaneswaran" userId="154152893557b712" providerId="LiveId" clId="{215E4F09-DF93-428F-BA02-31EDD8B86A8C}" dt="2020-11-06T11:53:06.037" v="3491" actId="571"/>
          <ac:cxnSpMkLst>
            <pc:docMk/>
            <pc:sldMk cId="2908325973" sldId="269"/>
            <ac:cxnSpMk id="77" creationId="{F6BC4138-3F5B-4CB7-B83E-9C5E16EDBC1D}"/>
          </ac:cxnSpMkLst>
        </pc:cxnChg>
        <pc:cxnChg chg="mod">
          <ac:chgData name="Abarajithan Gnaneswaran" userId="154152893557b712" providerId="LiveId" clId="{215E4F09-DF93-428F-BA02-31EDD8B86A8C}" dt="2020-11-06T11:53:06.037" v="3491" actId="571"/>
          <ac:cxnSpMkLst>
            <pc:docMk/>
            <pc:sldMk cId="2908325973" sldId="269"/>
            <ac:cxnSpMk id="78" creationId="{4A407A9E-65DC-43D2-9C22-B16E5D3E76C2}"/>
          </ac:cxnSpMkLst>
        </pc:cxnChg>
        <pc:cxnChg chg="mod">
          <ac:chgData name="Abarajithan Gnaneswaran" userId="154152893557b712" providerId="LiveId" clId="{215E4F09-DF93-428F-BA02-31EDD8B86A8C}" dt="2020-11-06T11:53:06.037" v="3491" actId="571"/>
          <ac:cxnSpMkLst>
            <pc:docMk/>
            <pc:sldMk cId="2908325973" sldId="269"/>
            <ac:cxnSpMk id="79" creationId="{194536B2-873B-4338-8D90-C65DE9F5EBAE}"/>
          </ac:cxnSpMkLst>
        </pc:cxnChg>
        <pc:cxnChg chg="mod">
          <ac:chgData name="Abarajithan Gnaneswaran" userId="154152893557b712" providerId="LiveId" clId="{215E4F09-DF93-428F-BA02-31EDD8B86A8C}" dt="2020-11-06T11:53:05.756" v="3490" actId="571"/>
          <ac:cxnSpMkLst>
            <pc:docMk/>
            <pc:sldMk cId="2908325973" sldId="269"/>
            <ac:cxnSpMk id="86" creationId="{F01C645F-D087-4559-9269-75D568A9E060}"/>
          </ac:cxnSpMkLst>
        </pc:cxnChg>
        <pc:cxnChg chg="mod">
          <ac:chgData name="Abarajithan Gnaneswaran" userId="154152893557b712" providerId="LiveId" clId="{215E4F09-DF93-428F-BA02-31EDD8B86A8C}" dt="2020-11-06T11:53:05.756" v="3490" actId="571"/>
          <ac:cxnSpMkLst>
            <pc:docMk/>
            <pc:sldMk cId="2908325973" sldId="269"/>
            <ac:cxnSpMk id="87" creationId="{2A764947-9875-4BBA-B318-C03EA36E79B4}"/>
          </ac:cxnSpMkLst>
        </pc:cxnChg>
        <pc:cxnChg chg="mod">
          <ac:chgData name="Abarajithan Gnaneswaran" userId="154152893557b712" providerId="LiveId" clId="{215E4F09-DF93-428F-BA02-31EDD8B86A8C}" dt="2020-11-06T11:53:05.756" v="3490" actId="571"/>
          <ac:cxnSpMkLst>
            <pc:docMk/>
            <pc:sldMk cId="2908325973" sldId="269"/>
            <ac:cxnSpMk id="88" creationId="{93E0E7DD-9381-44C5-A2BA-7DE159142D26}"/>
          </ac:cxnSpMkLst>
        </pc:cxnChg>
        <pc:cxnChg chg="mod">
          <ac:chgData name="Abarajithan Gnaneswaran" userId="154152893557b712" providerId="LiveId" clId="{215E4F09-DF93-428F-BA02-31EDD8B86A8C}" dt="2020-11-06T11:53:05.756" v="3490" actId="571"/>
          <ac:cxnSpMkLst>
            <pc:docMk/>
            <pc:sldMk cId="2908325973" sldId="269"/>
            <ac:cxnSpMk id="89" creationId="{2B02E437-45E7-4052-91E1-30369D874241}"/>
          </ac:cxnSpMkLst>
        </pc:cxnChg>
        <pc:cxnChg chg="mod">
          <ac:chgData name="Abarajithan Gnaneswaran" userId="154152893557b712" providerId="LiveId" clId="{215E4F09-DF93-428F-BA02-31EDD8B86A8C}" dt="2020-11-06T11:55:29.225" v="3548" actId="571"/>
          <ac:cxnSpMkLst>
            <pc:docMk/>
            <pc:sldMk cId="2908325973" sldId="269"/>
            <ac:cxnSpMk id="102" creationId="{5B594436-EA1D-47A8-858F-369955E30C2A}"/>
          </ac:cxnSpMkLst>
        </pc:cxnChg>
        <pc:cxnChg chg="mod">
          <ac:chgData name="Abarajithan Gnaneswaran" userId="154152893557b712" providerId="LiveId" clId="{215E4F09-DF93-428F-BA02-31EDD8B86A8C}" dt="2020-11-06T11:55:29.225" v="3548" actId="571"/>
          <ac:cxnSpMkLst>
            <pc:docMk/>
            <pc:sldMk cId="2908325973" sldId="269"/>
            <ac:cxnSpMk id="103" creationId="{FC04A047-D171-4B4F-9255-7870A25A9CEA}"/>
          </ac:cxnSpMkLst>
        </pc:cxnChg>
        <pc:cxnChg chg="mod">
          <ac:chgData name="Abarajithan Gnaneswaran" userId="154152893557b712" providerId="LiveId" clId="{215E4F09-DF93-428F-BA02-31EDD8B86A8C}" dt="2020-11-06T11:55:29.225" v="3548" actId="571"/>
          <ac:cxnSpMkLst>
            <pc:docMk/>
            <pc:sldMk cId="2908325973" sldId="269"/>
            <ac:cxnSpMk id="104" creationId="{CF98DC31-ABEA-45ED-B331-B60C04C11A8D}"/>
          </ac:cxnSpMkLst>
        </pc:cxnChg>
        <pc:cxnChg chg="mod">
          <ac:chgData name="Abarajithan Gnaneswaran" userId="154152893557b712" providerId="LiveId" clId="{215E4F09-DF93-428F-BA02-31EDD8B86A8C}" dt="2020-11-06T11:55:29.225" v="3548" actId="571"/>
          <ac:cxnSpMkLst>
            <pc:docMk/>
            <pc:sldMk cId="2908325973" sldId="269"/>
            <ac:cxnSpMk id="105" creationId="{463CC3AF-C85A-4E3B-B03C-6080B96E1F8B}"/>
          </ac:cxnSpMkLst>
        </pc:cxnChg>
        <pc:cxnChg chg="mod">
          <ac:chgData name="Abarajithan Gnaneswaran" userId="154152893557b712" providerId="LiveId" clId="{215E4F09-DF93-428F-BA02-31EDD8B86A8C}" dt="2020-11-06T11:56:49.428" v="3574" actId="571"/>
          <ac:cxnSpMkLst>
            <pc:docMk/>
            <pc:sldMk cId="2908325973" sldId="269"/>
            <ac:cxnSpMk id="112" creationId="{9CBBEFDA-F419-4427-8FFC-57D4BB3805CE}"/>
          </ac:cxnSpMkLst>
        </pc:cxnChg>
        <pc:cxnChg chg="mod">
          <ac:chgData name="Abarajithan Gnaneswaran" userId="154152893557b712" providerId="LiveId" clId="{215E4F09-DF93-428F-BA02-31EDD8B86A8C}" dt="2020-11-06T11:56:49.428" v="3574" actId="571"/>
          <ac:cxnSpMkLst>
            <pc:docMk/>
            <pc:sldMk cId="2908325973" sldId="269"/>
            <ac:cxnSpMk id="113" creationId="{26BDA3DE-0F1C-4A46-8A96-77B6947A0D1C}"/>
          </ac:cxnSpMkLst>
        </pc:cxnChg>
        <pc:cxnChg chg="mod">
          <ac:chgData name="Abarajithan Gnaneswaran" userId="154152893557b712" providerId="LiveId" clId="{215E4F09-DF93-428F-BA02-31EDD8B86A8C}" dt="2020-11-06T11:56:49.428" v="3574" actId="571"/>
          <ac:cxnSpMkLst>
            <pc:docMk/>
            <pc:sldMk cId="2908325973" sldId="269"/>
            <ac:cxnSpMk id="114" creationId="{A5A2A5D4-DC5C-43E8-A2BC-EA7A595A605D}"/>
          </ac:cxnSpMkLst>
        </pc:cxnChg>
        <pc:cxnChg chg="mod">
          <ac:chgData name="Abarajithan Gnaneswaran" userId="154152893557b712" providerId="LiveId" clId="{215E4F09-DF93-428F-BA02-31EDD8B86A8C}" dt="2020-11-06T11:56:49.428" v="3574" actId="571"/>
          <ac:cxnSpMkLst>
            <pc:docMk/>
            <pc:sldMk cId="2908325973" sldId="269"/>
            <ac:cxnSpMk id="115" creationId="{2BFE5538-6FF5-4C9B-B3C0-2DA4887F622E}"/>
          </ac:cxnSpMkLst>
        </pc:cxnChg>
        <pc:cxnChg chg="mod">
          <ac:chgData name="Abarajithan Gnaneswaran" userId="154152893557b712" providerId="LiveId" clId="{215E4F09-DF93-428F-BA02-31EDD8B86A8C}" dt="2020-11-06T11:56:49.153" v="3573" actId="571"/>
          <ac:cxnSpMkLst>
            <pc:docMk/>
            <pc:sldMk cId="2908325973" sldId="269"/>
            <ac:cxnSpMk id="122" creationId="{5EC50467-05FE-499E-92AF-8AEA73EBC63A}"/>
          </ac:cxnSpMkLst>
        </pc:cxnChg>
        <pc:cxnChg chg="mod">
          <ac:chgData name="Abarajithan Gnaneswaran" userId="154152893557b712" providerId="LiveId" clId="{215E4F09-DF93-428F-BA02-31EDD8B86A8C}" dt="2020-11-06T11:56:49.153" v="3573" actId="571"/>
          <ac:cxnSpMkLst>
            <pc:docMk/>
            <pc:sldMk cId="2908325973" sldId="269"/>
            <ac:cxnSpMk id="123" creationId="{13BE7C08-7C82-4D16-929B-19C78668F542}"/>
          </ac:cxnSpMkLst>
        </pc:cxnChg>
        <pc:cxnChg chg="mod">
          <ac:chgData name="Abarajithan Gnaneswaran" userId="154152893557b712" providerId="LiveId" clId="{215E4F09-DF93-428F-BA02-31EDD8B86A8C}" dt="2020-11-06T11:56:49.153" v="3573" actId="571"/>
          <ac:cxnSpMkLst>
            <pc:docMk/>
            <pc:sldMk cId="2908325973" sldId="269"/>
            <ac:cxnSpMk id="124" creationId="{861BD0FC-A90D-41E4-A33D-6C86EA58F9B5}"/>
          </ac:cxnSpMkLst>
        </pc:cxnChg>
        <pc:cxnChg chg="mod">
          <ac:chgData name="Abarajithan Gnaneswaran" userId="154152893557b712" providerId="LiveId" clId="{215E4F09-DF93-428F-BA02-31EDD8B86A8C}" dt="2020-11-06T11:56:49.153" v="3573" actId="571"/>
          <ac:cxnSpMkLst>
            <pc:docMk/>
            <pc:sldMk cId="2908325973" sldId="269"/>
            <ac:cxnSpMk id="125" creationId="{57F40A08-346A-4B50-9B90-B47E72CDB8B7}"/>
          </ac:cxnSpMkLst>
        </pc:cxnChg>
        <pc:cxnChg chg="mod">
          <ac:chgData name="Abarajithan Gnaneswaran" userId="154152893557b712" providerId="LiveId" clId="{215E4F09-DF93-428F-BA02-31EDD8B86A8C}" dt="2020-11-06T11:56:48.851" v="3572" actId="571"/>
          <ac:cxnSpMkLst>
            <pc:docMk/>
            <pc:sldMk cId="2908325973" sldId="269"/>
            <ac:cxnSpMk id="132" creationId="{5F6E3C96-6304-47CE-AB10-BD1C619699DB}"/>
          </ac:cxnSpMkLst>
        </pc:cxnChg>
        <pc:cxnChg chg="mod">
          <ac:chgData name="Abarajithan Gnaneswaran" userId="154152893557b712" providerId="LiveId" clId="{215E4F09-DF93-428F-BA02-31EDD8B86A8C}" dt="2020-11-06T11:56:48.851" v="3572" actId="571"/>
          <ac:cxnSpMkLst>
            <pc:docMk/>
            <pc:sldMk cId="2908325973" sldId="269"/>
            <ac:cxnSpMk id="133" creationId="{459CE984-DCC3-4235-B4FA-9DB8FF5D8EED}"/>
          </ac:cxnSpMkLst>
        </pc:cxnChg>
        <pc:cxnChg chg="mod">
          <ac:chgData name="Abarajithan Gnaneswaran" userId="154152893557b712" providerId="LiveId" clId="{215E4F09-DF93-428F-BA02-31EDD8B86A8C}" dt="2020-11-06T11:56:48.851" v="3572" actId="571"/>
          <ac:cxnSpMkLst>
            <pc:docMk/>
            <pc:sldMk cId="2908325973" sldId="269"/>
            <ac:cxnSpMk id="134" creationId="{2D2AAE5C-F8C1-496E-9A59-2FE330532140}"/>
          </ac:cxnSpMkLst>
        </pc:cxnChg>
        <pc:cxnChg chg="mod">
          <ac:chgData name="Abarajithan Gnaneswaran" userId="154152893557b712" providerId="LiveId" clId="{215E4F09-DF93-428F-BA02-31EDD8B86A8C}" dt="2020-11-06T11:56:48.851" v="3572" actId="571"/>
          <ac:cxnSpMkLst>
            <pc:docMk/>
            <pc:sldMk cId="2908325973" sldId="269"/>
            <ac:cxnSpMk id="135" creationId="{BDBE7121-A9EE-4556-B0A9-2F2852B1E21A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42" creationId="{9C902FC2-9FFF-4715-8AD5-AE9A498D79F5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43" creationId="{64F0D1C8-B045-42D1-B8F4-87E6741BB362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44" creationId="{73114031-C91F-49C0-8F1E-80758848EBE4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45" creationId="{3E41002D-0164-4CB1-AA88-587302C9695E}"/>
          </ac:cxnSpMkLst>
        </pc:cxnChg>
        <pc:cxnChg chg="add 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50" creationId="{6D384564-17BD-41AC-A5E2-62F407FCC5EF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54" creationId="{DAE37412-EFBE-4D25-9300-8502B2F70FF8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55" creationId="{37E2F499-1312-4FD9-A661-51C0E9984488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56" creationId="{8D764138-98C8-4862-8B8E-865505B1C189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57" creationId="{82F6AA63-9EA5-4F8C-9C05-BA2B3DCEC06A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64" creationId="{521AFB06-4142-4614-A5D1-F7F863FCEFAA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65" creationId="{DEA2924F-D250-4053-9F43-44E1403A434D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66" creationId="{B5C5A5CF-A32F-42DD-9901-71428A87AFBC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67" creationId="{E129DD88-5631-44F6-99C2-A98D3C059314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74" creationId="{4AE4AA61-0CB2-44AC-B4D8-A7DDD9828989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75" creationId="{B6E28732-1CFD-40C1-B1AB-BF84E6FC2FB0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76" creationId="{68A15D71-EA17-4E67-9F32-FF8B7704275E}"/>
          </ac:cxnSpMkLst>
        </pc:cxnChg>
        <pc:cxnChg chg="mod">
          <ac:chgData name="Abarajithan Gnaneswaran" userId="154152893557b712" providerId="LiveId" clId="{215E4F09-DF93-428F-BA02-31EDD8B86A8C}" dt="2020-11-06T11:56:48.026" v="3570" actId="571"/>
          <ac:cxnSpMkLst>
            <pc:docMk/>
            <pc:sldMk cId="2908325973" sldId="269"/>
            <ac:cxnSpMk id="177" creationId="{9D2620F5-806F-40EA-978E-BF124A7A6CA3}"/>
          </ac:cxnSpMkLst>
        </pc:cxnChg>
        <pc:cxnChg chg="mod">
          <ac:chgData name="Abarajithan Gnaneswaran" userId="154152893557b712" providerId="LiveId" clId="{215E4F09-DF93-428F-BA02-31EDD8B86A8C}" dt="2020-11-06T11:58:31.206" v="3603" actId="571"/>
          <ac:cxnSpMkLst>
            <pc:docMk/>
            <pc:sldMk cId="2908325973" sldId="269"/>
            <ac:cxnSpMk id="186" creationId="{30023E6A-888B-43CF-8CF2-724A7C8BCF68}"/>
          </ac:cxnSpMkLst>
        </pc:cxnChg>
        <pc:cxnChg chg="mod">
          <ac:chgData name="Abarajithan Gnaneswaran" userId="154152893557b712" providerId="LiveId" clId="{215E4F09-DF93-428F-BA02-31EDD8B86A8C}" dt="2020-11-06T11:58:31.206" v="3603" actId="571"/>
          <ac:cxnSpMkLst>
            <pc:docMk/>
            <pc:sldMk cId="2908325973" sldId="269"/>
            <ac:cxnSpMk id="187" creationId="{FFE1DF04-3334-40B4-A3A0-CF7143BD29DA}"/>
          </ac:cxnSpMkLst>
        </pc:cxnChg>
        <pc:cxnChg chg="mod">
          <ac:chgData name="Abarajithan Gnaneswaran" userId="154152893557b712" providerId="LiveId" clId="{215E4F09-DF93-428F-BA02-31EDD8B86A8C}" dt="2020-11-06T11:58:31.206" v="3603" actId="571"/>
          <ac:cxnSpMkLst>
            <pc:docMk/>
            <pc:sldMk cId="2908325973" sldId="269"/>
            <ac:cxnSpMk id="188" creationId="{3E5924AE-9DDF-467E-8B16-1CEA91FEF2EE}"/>
          </ac:cxnSpMkLst>
        </pc:cxnChg>
        <pc:cxnChg chg="mod">
          <ac:chgData name="Abarajithan Gnaneswaran" userId="154152893557b712" providerId="LiveId" clId="{215E4F09-DF93-428F-BA02-31EDD8B86A8C}" dt="2020-11-06T11:58:31.206" v="3603" actId="571"/>
          <ac:cxnSpMkLst>
            <pc:docMk/>
            <pc:sldMk cId="2908325973" sldId="269"/>
            <ac:cxnSpMk id="189" creationId="{4DEA311E-5DF4-435D-8685-A75783E42C18}"/>
          </ac:cxnSpMkLst>
        </pc:cxnChg>
        <pc:cxnChg chg="mod">
          <ac:chgData name="Abarajithan Gnaneswaran" userId="154152893557b712" providerId="LiveId" clId="{215E4F09-DF93-428F-BA02-31EDD8B86A8C}" dt="2020-11-06T11:58:31.049" v="3602" actId="571"/>
          <ac:cxnSpMkLst>
            <pc:docMk/>
            <pc:sldMk cId="2908325973" sldId="269"/>
            <ac:cxnSpMk id="196" creationId="{90485DE7-33EE-491D-9B4B-1F0709F4FE8C}"/>
          </ac:cxnSpMkLst>
        </pc:cxnChg>
        <pc:cxnChg chg="mod">
          <ac:chgData name="Abarajithan Gnaneswaran" userId="154152893557b712" providerId="LiveId" clId="{215E4F09-DF93-428F-BA02-31EDD8B86A8C}" dt="2020-11-06T11:58:31.049" v="3602" actId="571"/>
          <ac:cxnSpMkLst>
            <pc:docMk/>
            <pc:sldMk cId="2908325973" sldId="269"/>
            <ac:cxnSpMk id="197" creationId="{E559D12B-658E-4439-8C5C-9D2F721685DA}"/>
          </ac:cxnSpMkLst>
        </pc:cxnChg>
        <pc:cxnChg chg="mod">
          <ac:chgData name="Abarajithan Gnaneswaran" userId="154152893557b712" providerId="LiveId" clId="{215E4F09-DF93-428F-BA02-31EDD8B86A8C}" dt="2020-11-06T11:58:31.049" v="3602" actId="571"/>
          <ac:cxnSpMkLst>
            <pc:docMk/>
            <pc:sldMk cId="2908325973" sldId="269"/>
            <ac:cxnSpMk id="198" creationId="{A0295AD1-3BB7-4478-BEB8-59E3B6C5ADE8}"/>
          </ac:cxnSpMkLst>
        </pc:cxnChg>
        <pc:cxnChg chg="mod">
          <ac:chgData name="Abarajithan Gnaneswaran" userId="154152893557b712" providerId="LiveId" clId="{215E4F09-DF93-428F-BA02-31EDD8B86A8C}" dt="2020-11-06T11:58:31.049" v="3602" actId="571"/>
          <ac:cxnSpMkLst>
            <pc:docMk/>
            <pc:sldMk cId="2908325973" sldId="269"/>
            <ac:cxnSpMk id="199" creationId="{54FAFC12-E9FF-46AA-9ADA-5BE3FD73D0E0}"/>
          </ac:cxnSpMkLst>
        </pc:cxnChg>
        <pc:cxnChg chg="mod">
          <ac:chgData name="Abarajithan Gnaneswaran" userId="154152893557b712" providerId="LiveId" clId="{215E4F09-DF93-428F-BA02-31EDD8B86A8C}" dt="2020-11-06T11:58:30.851" v="3601" actId="571"/>
          <ac:cxnSpMkLst>
            <pc:docMk/>
            <pc:sldMk cId="2908325973" sldId="269"/>
            <ac:cxnSpMk id="206" creationId="{CC6315FD-29B7-438E-8F8C-A331FB109D2B}"/>
          </ac:cxnSpMkLst>
        </pc:cxnChg>
        <pc:cxnChg chg="mod">
          <ac:chgData name="Abarajithan Gnaneswaran" userId="154152893557b712" providerId="LiveId" clId="{215E4F09-DF93-428F-BA02-31EDD8B86A8C}" dt="2020-11-06T11:58:30.851" v="3601" actId="571"/>
          <ac:cxnSpMkLst>
            <pc:docMk/>
            <pc:sldMk cId="2908325973" sldId="269"/>
            <ac:cxnSpMk id="207" creationId="{F0E64C82-8834-4889-9E52-EEC6A10D81DE}"/>
          </ac:cxnSpMkLst>
        </pc:cxnChg>
        <pc:cxnChg chg="mod">
          <ac:chgData name="Abarajithan Gnaneswaran" userId="154152893557b712" providerId="LiveId" clId="{215E4F09-DF93-428F-BA02-31EDD8B86A8C}" dt="2020-11-06T11:58:30.851" v="3601" actId="571"/>
          <ac:cxnSpMkLst>
            <pc:docMk/>
            <pc:sldMk cId="2908325973" sldId="269"/>
            <ac:cxnSpMk id="208" creationId="{2120A4A6-6274-44A8-BE66-038E692C6975}"/>
          </ac:cxnSpMkLst>
        </pc:cxnChg>
        <pc:cxnChg chg="mod">
          <ac:chgData name="Abarajithan Gnaneswaran" userId="154152893557b712" providerId="LiveId" clId="{215E4F09-DF93-428F-BA02-31EDD8B86A8C}" dt="2020-11-06T11:58:30.851" v="3601" actId="571"/>
          <ac:cxnSpMkLst>
            <pc:docMk/>
            <pc:sldMk cId="2908325973" sldId="269"/>
            <ac:cxnSpMk id="209" creationId="{5FD9B565-BE64-47C6-A441-ECCB2EA1556C}"/>
          </ac:cxnSpMkLst>
        </pc:cxnChg>
        <pc:cxnChg chg="del mod topLvl">
          <ac:chgData name="Abarajithan Gnaneswaran" userId="154152893557b712" providerId="LiveId" clId="{215E4F09-DF93-428F-BA02-31EDD8B86A8C}" dt="2020-11-06T12:06:28.350" v="3739" actId="478"/>
          <ac:cxnSpMkLst>
            <pc:docMk/>
            <pc:sldMk cId="2908325973" sldId="269"/>
            <ac:cxnSpMk id="219" creationId="{6D53FA79-539E-4374-BC22-57592FF4A733}"/>
          </ac:cxnSpMkLst>
        </pc:cxnChg>
        <pc:cxnChg chg="del mod topLvl">
          <ac:chgData name="Abarajithan Gnaneswaran" userId="154152893557b712" providerId="LiveId" clId="{215E4F09-DF93-428F-BA02-31EDD8B86A8C}" dt="2020-11-06T12:06:28.350" v="3739" actId="478"/>
          <ac:cxnSpMkLst>
            <pc:docMk/>
            <pc:sldMk cId="2908325973" sldId="269"/>
            <ac:cxnSpMk id="220" creationId="{B6F85DF7-FCD1-4F6F-9DC3-65B7CA2F9B48}"/>
          </ac:cxnSpMkLst>
        </pc:cxnChg>
        <pc:cxnChg chg="del mod topLvl">
          <ac:chgData name="Abarajithan Gnaneswaran" userId="154152893557b712" providerId="LiveId" clId="{215E4F09-DF93-428F-BA02-31EDD8B86A8C}" dt="2020-11-06T12:06:28.350" v="3739" actId="478"/>
          <ac:cxnSpMkLst>
            <pc:docMk/>
            <pc:sldMk cId="2908325973" sldId="269"/>
            <ac:cxnSpMk id="221" creationId="{0DD027E1-55E6-4F7D-9800-B12043AD27EC}"/>
          </ac:cxnSpMkLst>
        </pc:cxnChg>
        <pc:cxnChg chg="del mod topLvl">
          <ac:chgData name="Abarajithan Gnaneswaran" userId="154152893557b712" providerId="LiveId" clId="{215E4F09-DF93-428F-BA02-31EDD8B86A8C}" dt="2020-11-06T12:06:28.350" v="3739" actId="478"/>
          <ac:cxnSpMkLst>
            <pc:docMk/>
            <pc:sldMk cId="2908325973" sldId="269"/>
            <ac:cxnSpMk id="222" creationId="{BA10D471-0798-477B-B319-6600F9EBC085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29" creationId="{B10F48D7-BE3B-41C8-96CF-C3D3FF16F8B6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30" creationId="{8632DF88-5FD0-43C5-9346-5BAD794868F2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31" creationId="{8466904A-957E-4BC1-8774-67787D9AD810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32" creationId="{693B8D47-9EFD-462F-9E1B-BCE51743CC4D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39" creationId="{3B38A7FE-88BA-4F21-94E4-07DB96DF4572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40" creationId="{65E2649B-5483-43F5-8190-F0F62035E5A8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41" creationId="{7E9BEBED-24A7-4BCC-A510-6C6FC37EB892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42" creationId="{B9AC6753-C362-4DC9-A86D-01E632BC2FD5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49" creationId="{F2688A94-59CC-4144-BF86-1D32B379A4FF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50" creationId="{5784EAFC-0BEF-43FE-ACBE-83B511D95F9E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51" creationId="{504E14CD-4012-4200-8413-C7A2B4D2CE76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52" creationId="{C9DB0356-4ED8-4868-81B8-0032C33B8E68}"/>
          </ac:cxnSpMkLst>
        </pc:cxnChg>
        <pc:cxnChg chg="add del mod">
          <ac:chgData name="Abarajithan Gnaneswaran" userId="154152893557b712" providerId="LiveId" clId="{215E4F09-DF93-428F-BA02-31EDD8B86A8C}" dt="2020-11-06T11:59:18.969" v="3615" actId="478"/>
          <ac:cxnSpMkLst>
            <pc:docMk/>
            <pc:sldMk cId="2908325973" sldId="269"/>
            <ac:cxnSpMk id="256" creationId="{2E3C7EC8-8671-4FE7-BE4D-228904FD7263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61" creationId="{A3DF3521-F741-4737-8135-E92139B2FF44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62" creationId="{D444114F-D920-46FE-B539-893E5CD55286}"/>
          </ac:cxnSpMkLst>
        </pc:cxnChg>
        <pc:cxnChg chg="del mod topLvl">
          <ac:chgData name="Abarajithan Gnaneswaran" userId="154152893557b712" providerId="LiveId" clId="{215E4F09-DF93-428F-BA02-31EDD8B86A8C}" dt="2020-11-06T12:05:08.418" v="3717" actId="478"/>
          <ac:cxnSpMkLst>
            <pc:docMk/>
            <pc:sldMk cId="2908325973" sldId="269"/>
            <ac:cxnSpMk id="263" creationId="{9AB7179F-A6C7-49EE-98D4-34DD4491A7CC}"/>
          </ac:cxnSpMkLst>
        </pc:cxnChg>
        <pc:cxnChg chg="del mod topLvl">
          <ac:chgData name="Abarajithan Gnaneswaran" userId="154152893557b712" providerId="LiveId" clId="{215E4F09-DF93-428F-BA02-31EDD8B86A8C}" dt="2020-11-06T12:05:17.144" v="3718" actId="478"/>
          <ac:cxnSpMkLst>
            <pc:docMk/>
            <pc:sldMk cId="2908325973" sldId="269"/>
            <ac:cxnSpMk id="264" creationId="{F9BA6E59-69C5-42B8-AFA4-723F7B811467}"/>
          </ac:cxnSpMkLst>
        </pc:cxnChg>
        <pc:cxnChg chg="del mod topLvl">
          <ac:chgData name="Abarajithan Gnaneswaran" userId="154152893557b712" providerId="LiveId" clId="{215E4F09-DF93-428F-BA02-31EDD8B86A8C}" dt="2020-11-06T12:06:35.125" v="3741" actId="478"/>
          <ac:cxnSpMkLst>
            <pc:docMk/>
            <pc:sldMk cId="2908325973" sldId="269"/>
            <ac:cxnSpMk id="271" creationId="{B03C83FD-F5F5-471F-A036-CCA7D490A13D}"/>
          </ac:cxnSpMkLst>
        </pc:cxnChg>
        <pc:cxnChg chg="del mod topLvl">
          <ac:chgData name="Abarajithan Gnaneswaran" userId="154152893557b712" providerId="LiveId" clId="{215E4F09-DF93-428F-BA02-31EDD8B86A8C}" dt="2020-11-06T12:06:35.125" v="3741" actId="478"/>
          <ac:cxnSpMkLst>
            <pc:docMk/>
            <pc:sldMk cId="2908325973" sldId="269"/>
            <ac:cxnSpMk id="272" creationId="{08B094CC-0709-42A6-989E-4B41BD1B7240}"/>
          </ac:cxnSpMkLst>
        </pc:cxnChg>
        <pc:cxnChg chg="del mod topLvl">
          <ac:chgData name="Abarajithan Gnaneswaran" userId="154152893557b712" providerId="LiveId" clId="{215E4F09-DF93-428F-BA02-31EDD8B86A8C}" dt="2020-11-06T12:06:35.125" v="3741" actId="478"/>
          <ac:cxnSpMkLst>
            <pc:docMk/>
            <pc:sldMk cId="2908325973" sldId="269"/>
            <ac:cxnSpMk id="273" creationId="{114DDD95-FE12-4B0A-BA0B-5135497C2179}"/>
          </ac:cxnSpMkLst>
        </pc:cxnChg>
        <pc:cxnChg chg="del mod topLvl">
          <ac:chgData name="Abarajithan Gnaneswaran" userId="154152893557b712" providerId="LiveId" clId="{215E4F09-DF93-428F-BA02-31EDD8B86A8C}" dt="2020-11-06T12:06:35.125" v="3741" actId="478"/>
          <ac:cxnSpMkLst>
            <pc:docMk/>
            <pc:sldMk cId="2908325973" sldId="269"/>
            <ac:cxnSpMk id="274" creationId="{CF1925E7-D338-47D9-9DAD-0FEF6FD358A1}"/>
          </ac:cxnSpMkLst>
        </pc:cxnChg>
        <pc:cxnChg chg="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281" creationId="{63B8E823-595E-41C4-8877-A719783D7097}"/>
          </ac:cxnSpMkLst>
        </pc:cxnChg>
        <pc:cxnChg chg="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282" creationId="{D4798ED9-30F4-4FDE-903F-802F9CB2BCF7}"/>
          </ac:cxnSpMkLst>
        </pc:cxnChg>
        <pc:cxnChg chg="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283" creationId="{CDCEEDB9-F771-428A-B490-CCD5DE5C79F8}"/>
          </ac:cxnSpMkLst>
        </pc:cxnChg>
        <pc:cxnChg chg="mod topLvl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284" creationId="{575B7F76-9D8D-489E-BC0C-64806D978AC1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01" creationId="{C8C9D1AB-83D0-4A23-B19D-C99F45D4B295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02" creationId="{09E29E4C-054D-43AB-8E45-90589BD726E3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03" creationId="{FE0370BB-BC1E-4E7D-8DC2-1C37C83DF816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04" creationId="{EA1BE914-156A-4A53-8CA3-F4D73E55C2BC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08" creationId="{940B562C-E3E1-40A4-812C-E7E4807E63CD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12" creationId="{1042B0AB-B1CC-4676-BAF6-AFB71FAC93F3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13" creationId="{C53C081D-BF3E-42CD-8466-FF95E983237D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14" creationId="{67F9C683-8473-438B-961C-3983BE01854C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15" creationId="{87824EDF-CC9A-4BB7-8F4E-19A84D4BDB92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21" creationId="{FAE57F4B-EA96-4ED6-B9D4-5D4E1D2954CA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22" creationId="{8B575043-5D77-4005-B573-0FCCFC3ED462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23" creationId="{AD9BD05B-6AEE-419D-AC83-E259454DDBB3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24" creationId="{688BBAD0-EB5A-46E0-91EE-C6A7D63D9EC3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30" creationId="{759D4231-5F77-4127-B824-1AFC44EBA188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31" creationId="{8A931CDC-03CD-421E-8F35-E39C87FDB507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32" creationId="{14B4BB7A-ACE0-44E0-8043-248D26CB9906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33" creationId="{B4FDA932-3C09-4292-A2F4-70E6F5B20530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39" creationId="{EBFDFB62-58C3-4F35-B0CA-0E7377531518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40" creationId="{0DF4A565-4294-405C-B3C6-F02FD8E94B48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41" creationId="{F3E7873C-E109-462E-B89A-0B1DAC700079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42" creationId="{70B29473-F5D0-4ECD-8E3D-516EA95142E7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48" creationId="{ED4308F4-F968-45C6-8587-51EC73D6F882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49" creationId="{D90BE363-138A-47B6-91D2-D2B82D1C0CC2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50" creationId="{4740519D-E119-4DDB-906C-555269586830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51" creationId="{9E9FF82C-9396-40F2-8259-C2E68BB2E728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57" creationId="{DD6C0ABD-8DB1-4F9E-83FD-5CC960C859C4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58" creationId="{EADC0371-7D1F-4A85-9839-1CD0BAECFBDB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59" creationId="{84FAA6C8-D660-4AEB-8B12-35522CAFCC87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60" creationId="{49B01DDC-C7D6-4EA4-8E9D-E89250BD5871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66" creationId="{2775E739-18E6-4682-8420-E64760590517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67" creationId="{448B0077-D13D-41E4-8F08-BAA61B0816CB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68" creationId="{1A61B696-E3A0-4ED5-A6D7-ADA24FF71639}"/>
          </ac:cxnSpMkLst>
        </pc:cxnChg>
        <pc:cxnChg chg="mod">
          <ac:chgData name="Abarajithan Gnaneswaran" userId="154152893557b712" providerId="LiveId" clId="{215E4F09-DF93-428F-BA02-31EDD8B86A8C}" dt="2020-11-06T12:04:51.924" v="3715" actId="571"/>
          <ac:cxnSpMkLst>
            <pc:docMk/>
            <pc:sldMk cId="2908325973" sldId="269"/>
            <ac:cxnSpMk id="369" creationId="{C38B7A5B-1FE4-4A48-B941-13DF15C3BFBA}"/>
          </ac:cxnSpMkLst>
        </pc:cxnChg>
        <pc:cxnChg chg="add mod">
          <ac:chgData name="Abarajithan Gnaneswaran" userId="154152893557b712" providerId="LiveId" clId="{215E4F09-DF93-428F-BA02-31EDD8B86A8C}" dt="2020-11-06T12:05:34.460" v="3723" actId="571"/>
          <ac:cxnSpMkLst>
            <pc:docMk/>
            <pc:sldMk cId="2908325973" sldId="269"/>
            <ac:cxnSpMk id="376" creationId="{0A5F89C1-6B2B-4F96-B018-594569AF5B0A}"/>
          </ac:cxnSpMkLst>
        </pc:cxnChg>
        <pc:cxnChg chg="add mod">
          <ac:chgData name="Abarajithan Gnaneswaran" userId="154152893557b712" providerId="LiveId" clId="{215E4F09-DF93-428F-BA02-31EDD8B86A8C}" dt="2020-11-06T12:05:34.460" v="3723" actId="571"/>
          <ac:cxnSpMkLst>
            <pc:docMk/>
            <pc:sldMk cId="2908325973" sldId="269"/>
            <ac:cxnSpMk id="377" creationId="{E1D1338C-3834-49D4-8DD2-AAC91993A275}"/>
          </ac:cxnSpMkLst>
        </pc:cxnChg>
        <pc:cxnChg chg="add mod">
          <ac:chgData name="Abarajithan Gnaneswaran" userId="154152893557b712" providerId="LiveId" clId="{215E4F09-DF93-428F-BA02-31EDD8B86A8C}" dt="2020-11-06T12:05:34.460" v="3723" actId="571"/>
          <ac:cxnSpMkLst>
            <pc:docMk/>
            <pc:sldMk cId="2908325973" sldId="269"/>
            <ac:cxnSpMk id="378" creationId="{235B021A-A984-4E88-8588-275D1B8194CF}"/>
          </ac:cxnSpMkLst>
        </pc:cxnChg>
        <pc:cxnChg chg="add mod">
          <ac:chgData name="Abarajithan Gnaneswaran" userId="154152893557b712" providerId="LiveId" clId="{215E4F09-DF93-428F-BA02-31EDD8B86A8C}" dt="2020-11-06T12:05:34.460" v="3723" actId="571"/>
          <ac:cxnSpMkLst>
            <pc:docMk/>
            <pc:sldMk cId="2908325973" sldId="269"/>
            <ac:cxnSpMk id="379" creationId="{3CA3D5FC-5CBA-49B5-8DFA-578D246FDBC1}"/>
          </ac:cxnSpMkLst>
        </pc:cxnChg>
        <pc:cxnChg chg="add mod">
          <ac:chgData name="Abarajithan Gnaneswaran" userId="154152893557b712" providerId="LiveId" clId="{215E4F09-DF93-428F-BA02-31EDD8B86A8C}" dt="2020-11-06T12:08:22.734" v="3773" actId="164"/>
          <ac:cxnSpMkLst>
            <pc:docMk/>
            <pc:sldMk cId="2908325973" sldId="269"/>
            <ac:cxnSpMk id="385" creationId="{16A2B123-7612-4BE6-AD1F-0FAC81F3DC11}"/>
          </ac:cxnSpMkLst>
        </pc:cxnChg>
        <pc:cxnChg chg="add mod">
          <ac:chgData name="Abarajithan Gnaneswaran" userId="154152893557b712" providerId="LiveId" clId="{215E4F09-DF93-428F-BA02-31EDD8B86A8C}" dt="2020-11-06T12:08:22.734" v="3773" actId="164"/>
          <ac:cxnSpMkLst>
            <pc:docMk/>
            <pc:sldMk cId="2908325973" sldId="269"/>
            <ac:cxnSpMk id="386" creationId="{12932B0E-1D65-4642-A66C-93DB602AD936}"/>
          </ac:cxnSpMkLst>
        </pc:cxnChg>
        <pc:cxnChg chg="add mod">
          <ac:chgData name="Abarajithan Gnaneswaran" userId="154152893557b712" providerId="LiveId" clId="{215E4F09-DF93-428F-BA02-31EDD8B86A8C}" dt="2020-11-06T12:08:22.734" v="3773" actId="164"/>
          <ac:cxnSpMkLst>
            <pc:docMk/>
            <pc:sldMk cId="2908325973" sldId="269"/>
            <ac:cxnSpMk id="387" creationId="{FEA92EA6-F1DD-401D-A59C-ED11257BC096}"/>
          </ac:cxnSpMkLst>
        </pc:cxnChg>
        <pc:cxnChg chg="add mod">
          <ac:chgData name="Abarajithan Gnaneswaran" userId="154152893557b712" providerId="LiveId" clId="{215E4F09-DF93-428F-BA02-31EDD8B86A8C}" dt="2020-11-06T12:08:22.734" v="3773" actId="164"/>
          <ac:cxnSpMkLst>
            <pc:docMk/>
            <pc:sldMk cId="2908325973" sldId="269"/>
            <ac:cxnSpMk id="388" creationId="{22E3DB79-82B5-463B-8A9B-2E4ECA64D26D}"/>
          </ac:cxnSpMkLst>
        </pc:cxnChg>
        <pc:cxnChg chg="add mod">
          <ac:chgData name="Abarajithan Gnaneswaran" userId="154152893557b712" providerId="LiveId" clId="{215E4F09-DF93-428F-BA02-31EDD8B86A8C}" dt="2020-11-06T12:08:22.734" v="3773" actId="164"/>
          <ac:cxnSpMkLst>
            <pc:docMk/>
            <pc:sldMk cId="2908325973" sldId="269"/>
            <ac:cxnSpMk id="393" creationId="{5BB7FFE4-0B4E-46B5-A7E0-2A8A375484AF}"/>
          </ac:cxnSpMkLst>
        </pc:cxnChg>
        <pc:cxnChg chg="add del mod">
          <ac:chgData name="Abarajithan Gnaneswaran" userId="154152893557b712" providerId="LiveId" clId="{215E4F09-DF93-428F-BA02-31EDD8B86A8C}" dt="2020-11-06T12:06:57.676" v="3746" actId="478"/>
          <ac:cxnSpMkLst>
            <pc:docMk/>
            <pc:sldMk cId="2908325973" sldId="269"/>
            <ac:cxnSpMk id="394" creationId="{8D7A1E28-D8EE-4586-9DC8-770A6296C216}"/>
          </ac:cxnSpMkLst>
        </pc:cxnChg>
        <pc:cxnChg chg="add mod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397" creationId="{2CE79CDA-7156-4514-BCF2-F5BC08A92261}"/>
          </ac:cxnSpMkLst>
        </pc:cxnChg>
        <pc:cxnChg chg="add mod">
          <ac:chgData name="Abarajithan Gnaneswaran" userId="154152893557b712" providerId="LiveId" clId="{215E4F09-DF93-428F-BA02-31EDD8B86A8C}" dt="2020-11-06T12:09:10.458" v="3783" actId="164"/>
          <ac:cxnSpMkLst>
            <pc:docMk/>
            <pc:sldMk cId="2908325973" sldId="269"/>
            <ac:cxnSpMk id="4110" creationId="{D60A61BF-7C63-4971-B595-1117EB0D7EF0}"/>
          </ac:cxnSpMkLst>
        </pc:cxnChg>
      </pc:sldChg>
      <pc:sldChg chg="modSp add del mod">
        <pc:chgData name="Abarajithan Gnaneswaran" userId="154152893557b712" providerId="LiveId" clId="{215E4F09-DF93-428F-BA02-31EDD8B86A8C}" dt="2020-11-05T15:26:44.371" v="2567" actId="47"/>
        <pc:sldMkLst>
          <pc:docMk/>
          <pc:sldMk cId="4061987249" sldId="270"/>
        </pc:sldMkLst>
        <pc:spChg chg="mod">
          <ac:chgData name="Abarajithan Gnaneswaran" userId="154152893557b712" providerId="LiveId" clId="{215E4F09-DF93-428F-BA02-31EDD8B86A8C}" dt="2020-11-05T12:33:04.304" v="577" actId="20577"/>
          <ac:spMkLst>
            <pc:docMk/>
            <pc:sldMk cId="4061987249" sldId="270"/>
            <ac:spMk id="2" creationId="{DCDC0BF5-971F-4F83-A29A-BC85D9163963}"/>
          </ac:spMkLst>
        </pc:spChg>
      </pc:sldChg>
      <pc:sldChg chg="addSp delSp modSp add mod setBg">
        <pc:chgData name="Abarajithan Gnaneswaran" userId="154152893557b712" providerId="LiveId" clId="{215E4F09-DF93-428F-BA02-31EDD8B86A8C}" dt="2020-11-08T13:25:47.910" v="16691" actId="22"/>
        <pc:sldMkLst>
          <pc:docMk/>
          <pc:sldMk cId="4261037556" sldId="271"/>
        </pc:sldMkLst>
        <pc:spChg chg="mod">
          <ac:chgData name="Abarajithan Gnaneswaran" userId="154152893557b712" providerId="LiveId" clId="{215E4F09-DF93-428F-BA02-31EDD8B86A8C}" dt="2020-11-07T19:52:47.894" v="9020" actId="20577"/>
          <ac:spMkLst>
            <pc:docMk/>
            <pc:sldMk cId="4261037556" sldId="271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33.730" v="16663" actId="478"/>
          <ac:spMkLst>
            <pc:docMk/>
            <pc:sldMk cId="4261037556" sldId="271"/>
            <ac:spMk id="3" creationId="{14447DF6-43CD-4D65-B740-7CE5443E98B0}"/>
          </ac:spMkLst>
        </pc:spChg>
        <pc:spChg chg="del mod">
          <ac:chgData name="Abarajithan Gnaneswaran" userId="154152893557b712" providerId="LiveId" clId="{215E4F09-DF93-428F-BA02-31EDD8B86A8C}" dt="2020-11-06T13:48:59.914" v="4699" actId="478"/>
          <ac:spMkLst>
            <pc:docMk/>
            <pc:sldMk cId="4261037556" sldId="271"/>
            <ac:spMk id="3" creationId="{C42B23E5-C232-4148-AB52-2161B9758FBB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4261037556" sldId="271"/>
            <ac:spMk id="5" creationId="{B0F3C605-D9FC-4479-A4FF-D70CADD8B752}"/>
          </ac:spMkLst>
        </pc:spChg>
        <pc:spChg chg="add">
          <ac:chgData name="Abarajithan Gnaneswaran" userId="154152893557b712" providerId="LiveId" clId="{215E4F09-DF93-428F-BA02-31EDD8B86A8C}" dt="2020-11-08T13:25:47.910" v="16691" actId="22"/>
          <ac:spMkLst>
            <pc:docMk/>
            <pc:sldMk cId="4261037556" sldId="271"/>
            <ac:spMk id="6" creationId="{780D2C33-8680-4DA1-9AAE-73F79643C08D}"/>
          </ac:spMkLst>
        </pc:spChg>
        <pc:spChg chg="add del mod">
          <ac:chgData name="Abarajithan Gnaneswaran" userId="154152893557b712" providerId="LiveId" clId="{215E4F09-DF93-428F-BA02-31EDD8B86A8C}" dt="2020-11-06T13:49:02.885" v="4700" actId="478"/>
          <ac:spMkLst>
            <pc:docMk/>
            <pc:sldMk cId="4261037556" sldId="271"/>
            <ac:spMk id="7" creationId="{31A65961-32F6-43CE-B671-95BD442FD595}"/>
          </ac:spMkLst>
        </pc:spChg>
        <pc:spChg chg="add del mod">
          <ac:chgData name="Abarajithan Gnaneswaran" userId="154152893557b712" providerId="LiveId" clId="{215E4F09-DF93-428F-BA02-31EDD8B86A8C}" dt="2020-11-06T13:50:41.508" v="4711" actId="478"/>
          <ac:spMkLst>
            <pc:docMk/>
            <pc:sldMk cId="4261037556" sldId="271"/>
            <ac:spMk id="9" creationId="{6DBED3C0-D909-477A-8224-F435A122F1FE}"/>
          </ac:spMkLst>
        </pc:spChg>
        <pc:spChg chg="add mod">
          <ac:chgData name="Abarajithan Gnaneswaran" userId="154152893557b712" providerId="LiveId" clId="{215E4F09-DF93-428F-BA02-31EDD8B86A8C}" dt="2020-11-06T13:54:17.866" v="4739" actId="14100"/>
          <ac:spMkLst>
            <pc:docMk/>
            <pc:sldMk cId="4261037556" sldId="271"/>
            <ac:spMk id="10" creationId="{34AED331-1752-4521-A0AE-B21F588E62C5}"/>
          </ac:spMkLst>
        </pc:spChg>
        <pc:spChg chg="add mod">
          <ac:chgData name="Abarajithan Gnaneswaran" userId="154152893557b712" providerId="LiveId" clId="{215E4F09-DF93-428F-BA02-31EDD8B86A8C}" dt="2020-11-06T15:48:37.369" v="4772" actId="20577"/>
          <ac:spMkLst>
            <pc:docMk/>
            <pc:sldMk cId="4261037556" sldId="271"/>
            <ac:spMk id="13" creationId="{07E19E10-256E-4879-A82C-D634C57245E9}"/>
          </ac:spMkLst>
        </pc:spChg>
        <pc:picChg chg="add mod modCrop">
          <ac:chgData name="Abarajithan Gnaneswaran" userId="154152893557b712" providerId="LiveId" clId="{215E4F09-DF93-428F-BA02-31EDD8B86A8C}" dt="2020-11-07T07:06:11.570" v="5057" actId="732"/>
          <ac:picMkLst>
            <pc:docMk/>
            <pc:sldMk cId="4261037556" sldId="271"/>
            <ac:picMk id="12" creationId="{1A8A94AB-D8B7-4FF7-8F80-0B1355C9F405}"/>
          </ac:picMkLst>
        </pc:picChg>
        <pc:cxnChg chg="add del mod">
          <ac:chgData name="Abarajithan Gnaneswaran" userId="154152893557b712" providerId="LiveId" clId="{215E4F09-DF93-428F-BA02-31EDD8B86A8C}" dt="2020-11-06T12:57:14.162" v="4247"/>
          <ac:cxnSpMkLst>
            <pc:docMk/>
            <pc:sldMk cId="4261037556" sldId="271"/>
            <ac:cxnSpMk id="5" creationId="{F1E44350-4F2D-44E4-9C4D-5CC242C1BD16}"/>
          </ac:cxnSpMkLst>
        </pc:cxnChg>
      </pc:sldChg>
      <pc:sldChg chg="addSp delSp modSp add mod ord modAnim">
        <pc:chgData name="Abarajithan Gnaneswaran" userId="154152893557b712" providerId="LiveId" clId="{215E4F09-DF93-428F-BA02-31EDD8B86A8C}" dt="2020-11-08T18:24:13.425" v="23191" actId="20577"/>
        <pc:sldMkLst>
          <pc:docMk/>
          <pc:sldMk cId="4010719587" sldId="272"/>
        </pc:sldMkLst>
        <pc:spChg chg="mod">
          <ac:chgData name="Abarajithan Gnaneswaran" userId="154152893557b712" providerId="LiveId" clId="{215E4F09-DF93-428F-BA02-31EDD8B86A8C}" dt="2020-11-08T18:24:13.425" v="23191" actId="20577"/>
          <ac:spMkLst>
            <pc:docMk/>
            <pc:sldMk cId="4010719587" sldId="272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08.470" v="16659" actId="478"/>
          <ac:spMkLst>
            <pc:docMk/>
            <pc:sldMk cId="4010719587" sldId="272"/>
            <ac:spMk id="3" creationId="{5D34D1CF-8DE9-4342-B36E-6AAEAAEDF893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5" creationId="{DE896001-B016-498B-8A20-2914881DA4E8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4010719587" sldId="272"/>
            <ac:spMk id="6" creationId="{0706AC2D-9CB0-46C3-B2B6-F70C43E71114}"/>
          </ac:spMkLst>
        </pc:spChg>
        <pc:spChg chg="add del mod">
          <ac:chgData name="Abarajithan Gnaneswaran" userId="154152893557b712" providerId="LiveId" clId="{215E4F09-DF93-428F-BA02-31EDD8B86A8C}" dt="2020-11-05T14:38:42.664" v="1157" actId="478"/>
          <ac:spMkLst>
            <pc:docMk/>
            <pc:sldMk cId="4010719587" sldId="272"/>
            <ac:spMk id="7" creationId="{AE2C5543-CE6F-4925-9252-47B3DD7436D1}"/>
          </ac:spMkLst>
        </pc:spChg>
        <pc:spChg chg="add">
          <ac:chgData name="Abarajithan Gnaneswaran" userId="154152893557b712" providerId="LiveId" clId="{215E4F09-DF93-428F-BA02-31EDD8B86A8C}" dt="2020-11-08T13:25:33.582" v="16686" actId="22"/>
          <ac:spMkLst>
            <pc:docMk/>
            <pc:sldMk cId="4010719587" sldId="272"/>
            <ac:spMk id="7" creationId="{DD521B48-8E48-4F5D-95DE-6AAE4014307C}"/>
          </ac:spMkLst>
        </pc:spChg>
        <pc:spChg chg="add del">
          <ac:chgData name="Abarajithan Gnaneswaran" userId="154152893557b712" providerId="LiveId" clId="{215E4F09-DF93-428F-BA02-31EDD8B86A8C}" dt="2020-11-05T13:37:13.454" v="1044" actId="478"/>
          <ac:spMkLst>
            <pc:docMk/>
            <pc:sldMk cId="4010719587" sldId="272"/>
            <ac:spMk id="13" creationId="{C02DD7B9-8219-44CB-90FE-B95269817BA8}"/>
          </ac:spMkLst>
        </pc:spChg>
        <pc:spChg chg="add mod ord">
          <ac:chgData name="Abarajithan Gnaneswaran" userId="154152893557b712" providerId="LiveId" clId="{215E4F09-DF93-428F-BA02-31EDD8B86A8C}" dt="2020-11-06T13:03:13.231" v="4301" actId="167"/>
          <ac:spMkLst>
            <pc:docMk/>
            <pc:sldMk cId="4010719587" sldId="272"/>
            <ac:spMk id="14" creationId="{927EFA2F-131B-4CB5-98A0-70CB7DAD2897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16" creationId="{311498B8-47F9-4F4E-9B1E-9FB766330D6E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17" creationId="{3D8A0507-232B-4144-92B4-4A830D2EA847}"/>
          </ac:spMkLst>
        </pc:spChg>
        <pc:spChg chg="mod or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19" creationId="{448DCDA5-6F87-4A3E-9C59-C8D7605063CC}"/>
          </ac:spMkLst>
        </pc:spChg>
        <pc:spChg chg="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20" creationId="{E4F0F60D-43A3-4985-895E-421E52DF1618}"/>
          </ac:spMkLst>
        </pc:spChg>
        <pc:spChg chg="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21" creationId="{697513C3-42AB-462E-B1E3-35197FAC013E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22" creationId="{633599B2-A64D-429E-9E96-A3D71142C4B0}"/>
          </ac:spMkLst>
        </pc:spChg>
        <pc:spChg chg="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23" creationId="{786BD05B-B6A0-43B1-B5EB-2A1613A440A2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24" creationId="{9B76A2E8-034B-476F-86F6-E8D15102D1F1}"/>
          </ac:spMkLst>
        </pc:spChg>
        <pc:spChg chg="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25" creationId="{4062141C-2B8E-40EF-87B1-33915C0CF17A}"/>
          </ac:spMkLst>
        </pc:spChg>
        <pc:spChg chg="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26" creationId="{5942BFDC-AFE3-4E50-9867-3D6D1A308EBF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27" creationId="{E11FAD2A-D6E2-4694-B8E0-F9CBEF48DAA8}"/>
          </ac:spMkLst>
        </pc:spChg>
        <pc:spChg chg="add mod">
          <ac:chgData name="Abarajithan Gnaneswaran" userId="154152893557b712" providerId="LiveId" clId="{215E4F09-DF93-428F-BA02-31EDD8B86A8C}" dt="2020-11-05T13:42:05.986" v="1128" actId="571"/>
          <ac:spMkLst>
            <pc:docMk/>
            <pc:sldMk cId="4010719587" sldId="272"/>
            <ac:spMk id="28" creationId="{25FBACFB-7EBE-4852-A504-606769D869FC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29" creationId="{B8AE7255-0333-4AD5-B411-672884D53D6F}"/>
          </ac:spMkLst>
        </pc:spChg>
        <pc:spChg chg="add mod">
          <ac:chgData name="Abarajithan Gnaneswaran" userId="154152893557b712" providerId="LiveId" clId="{215E4F09-DF93-428F-BA02-31EDD8B86A8C}" dt="2020-11-05T14:55:59.690" v="1352" actId="1076"/>
          <ac:spMkLst>
            <pc:docMk/>
            <pc:sldMk cId="4010719587" sldId="272"/>
            <ac:spMk id="30" creationId="{E20C1B35-43A8-4D15-80AF-3EB84E5B7241}"/>
          </ac:spMkLst>
        </pc:spChg>
        <pc:spChg chg="add 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31" creationId="{7E9A95C3-0C04-469B-998A-A4506CC288E8}"/>
          </ac:spMkLst>
        </pc:spChg>
        <pc:spChg chg="add 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32" creationId="{A4A07B84-0DBD-4345-9C0A-150AD33CE05B}"/>
          </ac:spMkLst>
        </pc:spChg>
        <pc:spChg chg="add mod">
          <ac:chgData name="Abarajithan Gnaneswaran" userId="154152893557b712" providerId="LiveId" clId="{215E4F09-DF93-428F-BA02-31EDD8B86A8C}" dt="2020-11-07T07:08:55.934" v="5059" actId="164"/>
          <ac:spMkLst>
            <pc:docMk/>
            <pc:sldMk cId="4010719587" sldId="272"/>
            <ac:spMk id="33" creationId="{E6782C52-CAAA-4154-A975-B8F55C56BA9F}"/>
          </ac:spMkLst>
        </pc:spChg>
        <pc:grpChg chg="add mod">
          <ac:chgData name="Abarajithan Gnaneswaran" userId="154152893557b712" providerId="LiveId" clId="{215E4F09-DF93-428F-BA02-31EDD8B86A8C}" dt="2020-11-05T14:55:59.690" v="1352" actId="1076"/>
          <ac:grpSpMkLst>
            <pc:docMk/>
            <pc:sldMk cId="4010719587" sldId="272"/>
            <ac:grpSpMk id="10" creationId="{C6C23E2F-C9C8-47F5-8F65-81094F014ADF}"/>
          </ac:grpSpMkLst>
        </pc:grpChg>
        <pc:grpChg chg="add mod">
          <ac:chgData name="Abarajithan Gnaneswaran" userId="154152893557b712" providerId="LiveId" clId="{215E4F09-DF93-428F-BA02-31EDD8B86A8C}" dt="2020-11-07T07:08:55.934" v="5059" actId="164"/>
          <ac:grpSpMkLst>
            <pc:docMk/>
            <pc:sldMk cId="4010719587" sldId="272"/>
            <ac:grpSpMk id="15" creationId="{A9EE3558-476B-4C7A-AF53-90D3C91E19D8}"/>
          </ac:grpSpMkLst>
        </pc:grpChg>
        <pc:picChg chg="add del mod ord">
          <ac:chgData name="Abarajithan Gnaneswaran" userId="154152893557b712" providerId="LiveId" clId="{215E4F09-DF93-428F-BA02-31EDD8B86A8C}" dt="2020-11-05T14:51:42.179" v="1222" actId="478"/>
          <ac:picMkLst>
            <pc:docMk/>
            <pc:sldMk cId="4010719587" sldId="272"/>
            <ac:picMk id="9" creationId="{6E55F059-5F7B-46EC-86AE-84E9F51738AE}"/>
          </ac:picMkLst>
        </pc:picChg>
        <pc:picChg chg="add del mod ord">
          <ac:chgData name="Abarajithan Gnaneswaran" userId="154152893557b712" providerId="LiveId" clId="{215E4F09-DF93-428F-BA02-31EDD8B86A8C}" dt="2020-11-06T13:03:16.264" v="4302" actId="478"/>
          <ac:picMkLst>
            <pc:docMk/>
            <pc:sldMk cId="4010719587" sldId="272"/>
            <ac:picMk id="12" creationId="{E8F927BC-F78F-4098-B688-97DD27E359F6}"/>
          </ac:picMkLst>
        </pc:picChg>
        <pc:picChg chg="del">
          <ac:chgData name="Abarajithan Gnaneswaran" userId="154152893557b712" providerId="LiveId" clId="{215E4F09-DF93-428F-BA02-31EDD8B86A8C}" dt="2020-11-05T14:38:40.592" v="1156" actId="478"/>
          <ac:picMkLst>
            <pc:docMk/>
            <pc:sldMk cId="4010719587" sldId="272"/>
            <ac:picMk id="18" creationId="{0A57FC38-6098-49DF-A73E-614707D5AEAF}"/>
          </ac:picMkLst>
        </pc:picChg>
        <pc:picChg chg="del">
          <ac:chgData name="Abarajithan Gnaneswaran" userId="154152893557b712" providerId="LiveId" clId="{215E4F09-DF93-428F-BA02-31EDD8B86A8C}" dt="2020-11-05T13:37:11.003" v="1042" actId="478"/>
          <ac:picMkLst>
            <pc:docMk/>
            <pc:sldMk cId="4010719587" sldId="272"/>
            <ac:picMk id="1026" creationId="{8D5035DC-B690-45A3-920A-B47D7A8C9466}"/>
          </ac:picMkLst>
        </pc:picChg>
        <pc:picChg chg="add mod">
          <ac:chgData name="Abarajithan Gnaneswaran" userId="154152893557b712" providerId="LiveId" clId="{215E4F09-DF93-428F-BA02-31EDD8B86A8C}" dt="2020-11-05T14:55:59.690" v="1352" actId="1076"/>
          <ac:picMkLst>
            <pc:docMk/>
            <pc:sldMk cId="4010719587" sldId="272"/>
            <ac:picMk id="2050" creationId="{6BB4973D-9EFC-4A0B-BDE4-C9C7E2C8141E}"/>
          </ac:picMkLst>
        </pc:picChg>
      </pc:sldChg>
      <pc:sldChg chg="addSp delSp modSp add mod setBg addAnim delAnim modAnim modNotesTx">
        <pc:chgData name="Abarajithan Gnaneswaran" userId="154152893557b712" providerId="LiveId" clId="{215E4F09-DF93-428F-BA02-31EDD8B86A8C}" dt="2020-11-09T03:08:46.361" v="23322"/>
        <pc:sldMkLst>
          <pc:docMk/>
          <pc:sldMk cId="2849380180" sldId="273"/>
        </pc:sldMkLst>
        <pc:spChg chg="mod">
          <ac:chgData name="Abarajithan Gnaneswaran" userId="154152893557b712" providerId="LiveId" clId="{215E4F09-DF93-428F-BA02-31EDD8B86A8C}" dt="2020-11-08T18:24:35.777" v="23197" actId="20577"/>
          <ac:spMkLst>
            <pc:docMk/>
            <pc:sldMk cId="2849380180" sldId="273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19.687" v="16661" actId="478"/>
          <ac:spMkLst>
            <pc:docMk/>
            <pc:sldMk cId="2849380180" sldId="273"/>
            <ac:spMk id="3" creationId="{40757F61-38C0-4236-8989-BC2DD2DCFEA1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849380180" sldId="273"/>
            <ac:spMk id="5" creationId="{4F94CB30-40D7-4C05-BF52-EA650D62EC10}"/>
          </ac:spMkLst>
        </pc:spChg>
        <pc:spChg chg="add">
          <ac:chgData name="Abarajithan Gnaneswaran" userId="154152893557b712" providerId="LiveId" clId="{215E4F09-DF93-428F-BA02-31EDD8B86A8C}" dt="2020-11-08T13:25:36.506" v="16688" actId="22"/>
          <ac:spMkLst>
            <pc:docMk/>
            <pc:sldMk cId="2849380180" sldId="273"/>
            <ac:spMk id="6" creationId="{25A2B46D-BE8C-43FD-B635-8E3EE9777CD5}"/>
          </ac:spMkLst>
        </pc:spChg>
        <pc:spChg chg="add mod">
          <ac:chgData name="Abarajithan Gnaneswaran" userId="154152893557b712" providerId="LiveId" clId="{215E4F09-DF93-428F-BA02-31EDD8B86A8C}" dt="2020-11-05T15:10:16.596" v="1544" actId="14100"/>
          <ac:spMkLst>
            <pc:docMk/>
            <pc:sldMk cId="2849380180" sldId="273"/>
            <ac:spMk id="13" creationId="{D4032D64-178F-44E9-9EB6-DA66405EDCCF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21" creationId="{697513C3-42AB-462E-B1E3-35197FAC013E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23" creationId="{786BD05B-B6A0-43B1-B5EB-2A1613A440A2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25" creationId="{4062141C-2B8E-40EF-87B1-33915C0CF17A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26" creationId="{5942BFDC-AFE3-4E50-9867-3D6D1A308EBF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31" creationId="{7E9A95C3-0C04-469B-998A-A4506CC288E8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32" creationId="{A4A07B84-0DBD-4345-9C0A-150AD33CE05B}"/>
          </ac:spMkLst>
        </pc:spChg>
        <pc:spChg chg="del">
          <ac:chgData name="Abarajithan Gnaneswaran" userId="154152893557b712" providerId="LiveId" clId="{215E4F09-DF93-428F-BA02-31EDD8B86A8C}" dt="2020-11-05T14:59:14.206" v="1422" actId="478"/>
          <ac:spMkLst>
            <pc:docMk/>
            <pc:sldMk cId="2849380180" sldId="273"/>
            <ac:spMk id="33" creationId="{E6782C52-CAAA-4154-A975-B8F55C56BA9F}"/>
          </ac:spMkLst>
        </pc:spChg>
        <pc:spChg chg="add mod">
          <ac:chgData name="Abarajithan Gnaneswaran" userId="154152893557b712" providerId="LiveId" clId="{215E4F09-DF93-428F-BA02-31EDD8B86A8C}" dt="2020-11-06T13:05:40.245" v="4330" actId="1076"/>
          <ac:spMkLst>
            <pc:docMk/>
            <pc:sldMk cId="2849380180" sldId="273"/>
            <ac:spMk id="35" creationId="{3E6645D5-B724-4472-8B7D-E530E05E87A5}"/>
          </ac:spMkLst>
        </pc:spChg>
        <pc:spChg chg="add mod">
          <ac:chgData name="Abarajithan Gnaneswaran" userId="154152893557b712" providerId="LiveId" clId="{215E4F09-DF93-428F-BA02-31EDD8B86A8C}" dt="2020-11-06T13:05:40.245" v="4330" actId="1076"/>
          <ac:spMkLst>
            <pc:docMk/>
            <pc:sldMk cId="2849380180" sldId="273"/>
            <ac:spMk id="36" creationId="{09BBEE92-4CCE-47D2-A796-7E4AC04AAB7A}"/>
          </ac:spMkLst>
        </pc:spChg>
        <pc:spChg chg="add mod">
          <ac:chgData name="Abarajithan Gnaneswaran" userId="154152893557b712" providerId="LiveId" clId="{215E4F09-DF93-428F-BA02-31EDD8B86A8C}" dt="2020-11-06T13:05:54.453" v="4331" actId="1076"/>
          <ac:spMkLst>
            <pc:docMk/>
            <pc:sldMk cId="2849380180" sldId="273"/>
            <ac:spMk id="37" creationId="{DB1C1DB2-FA90-4C84-BD49-087301E21C57}"/>
          </ac:spMkLst>
        </pc:spChg>
        <pc:spChg chg="add mod">
          <ac:chgData name="Abarajithan Gnaneswaran" userId="154152893557b712" providerId="LiveId" clId="{215E4F09-DF93-428F-BA02-31EDD8B86A8C}" dt="2020-11-06T13:05:58.878" v="4332" actId="1076"/>
          <ac:spMkLst>
            <pc:docMk/>
            <pc:sldMk cId="2849380180" sldId="273"/>
            <ac:spMk id="38" creationId="{07B45922-5F3A-4F3B-BCB1-426C4BBC415C}"/>
          </ac:spMkLst>
        </pc:spChg>
        <pc:spChg chg="add mod">
          <ac:chgData name="Abarajithan Gnaneswaran" userId="154152893557b712" providerId="LiveId" clId="{215E4F09-DF93-428F-BA02-31EDD8B86A8C}" dt="2020-11-06T13:06:08.915" v="4333" actId="1076"/>
          <ac:spMkLst>
            <pc:docMk/>
            <pc:sldMk cId="2849380180" sldId="273"/>
            <ac:spMk id="39" creationId="{6A29C229-98BF-466D-B004-31B51C4B6E2D}"/>
          </ac:spMkLst>
        </pc:spChg>
        <pc:spChg chg="add mod">
          <ac:chgData name="Abarajithan Gnaneswaran" userId="154152893557b712" providerId="LiveId" clId="{215E4F09-DF93-428F-BA02-31EDD8B86A8C}" dt="2020-11-06T13:06:08.915" v="4333" actId="1076"/>
          <ac:spMkLst>
            <pc:docMk/>
            <pc:sldMk cId="2849380180" sldId="273"/>
            <ac:spMk id="40" creationId="{43BC1315-AE18-4281-A24E-DF607BDC1CA2}"/>
          </ac:spMkLst>
        </pc:spChg>
        <pc:spChg chg="add mod">
          <ac:chgData name="Abarajithan Gnaneswaran" userId="154152893557b712" providerId="LiveId" clId="{215E4F09-DF93-428F-BA02-31EDD8B86A8C}" dt="2020-11-06T13:06:54.604" v="4340" actId="1076"/>
          <ac:spMkLst>
            <pc:docMk/>
            <pc:sldMk cId="2849380180" sldId="273"/>
            <ac:spMk id="41" creationId="{1AD2ACD7-4C39-42FA-AA5D-BF9BE128AA5F}"/>
          </ac:spMkLst>
        </pc:spChg>
        <pc:spChg chg="add mod">
          <ac:chgData name="Abarajithan Gnaneswaran" userId="154152893557b712" providerId="LiveId" clId="{215E4F09-DF93-428F-BA02-31EDD8B86A8C}" dt="2020-11-06T13:06:57.579" v="4341" actId="1076"/>
          <ac:spMkLst>
            <pc:docMk/>
            <pc:sldMk cId="2849380180" sldId="273"/>
            <ac:spMk id="42" creationId="{348FE218-1703-410C-BEB8-05CA1006D871}"/>
          </ac:spMkLst>
        </pc:spChg>
        <pc:spChg chg="add mod">
          <ac:chgData name="Abarajithan Gnaneswaran" userId="154152893557b712" providerId="LiveId" clId="{215E4F09-DF93-428F-BA02-31EDD8B86A8C}" dt="2020-11-05T15:08:54.122" v="1529" actId="1076"/>
          <ac:spMkLst>
            <pc:docMk/>
            <pc:sldMk cId="2849380180" sldId="273"/>
            <ac:spMk id="49" creationId="{2F48C012-016A-4704-B3B1-A477C872931A}"/>
          </ac:spMkLst>
        </pc:spChg>
        <pc:spChg chg="add mod">
          <ac:chgData name="Abarajithan Gnaneswaran" userId="154152893557b712" providerId="LiveId" clId="{215E4F09-DF93-428F-BA02-31EDD8B86A8C}" dt="2020-11-05T15:09:03.884" v="1530" actId="1076"/>
          <ac:spMkLst>
            <pc:docMk/>
            <pc:sldMk cId="2849380180" sldId="273"/>
            <ac:spMk id="50" creationId="{8A0728E3-994C-4901-848F-3C10297C60FE}"/>
          </ac:spMkLst>
        </pc:spChg>
        <pc:spChg chg="add mod">
          <ac:chgData name="Abarajithan Gnaneswaran" userId="154152893557b712" providerId="LiveId" clId="{215E4F09-DF93-428F-BA02-31EDD8B86A8C}" dt="2020-11-05T15:09:11.131" v="1531" actId="1076"/>
          <ac:spMkLst>
            <pc:docMk/>
            <pc:sldMk cId="2849380180" sldId="273"/>
            <ac:spMk id="51" creationId="{E25ECFC0-E29A-46B4-B8B6-2FBAD33EDBCA}"/>
          </ac:spMkLst>
        </pc:spChg>
        <pc:spChg chg="add mod">
          <ac:chgData name="Abarajithan Gnaneswaran" userId="154152893557b712" providerId="LiveId" clId="{215E4F09-DF93-428F-BA02-31EDD8B86A8C}" dt="2020-11-05T15:09:17.219" v="1532" actId="1076"/>
          <ac:spMkLst>
            <pc:docMk/>
            <pc:sldMk cId="2849380180" sldId="273"/>
            <ac:spMk id="52" creationId="{B925788A-A39A-43F1-906F-502FDB9D831D}"/>
          </ac:spMkLst>
        </pc:spChg>
        <pc:spChg chg="add del mod">
          <ac:chgData name="Abarajithan Gnaneswaran" userId="154152893557b712" providerId="LiveId" clId="{215E4F09-DF93-428F-BA02-31EDD8B86A8C}" dt="2020-11-05T15:09:22.074" v="1533" actId="478"/>
          <ac:spMkLst>
            <pc:docMk/>
            <pc:sldMk cId="2849380180" sldId="273"/>
            <ac:spMk id="53" creationId="{1352C5AE-1282-4545-8CA5-5442EEE41D48}"/>
          </ac:spMkLst>
        </pc:spChg>
        <pc:spChg chg="add mod">
          <ac:chgData name="Abarajithan Gnaneswaran" userId="154152893557b712" providerId="LiveId" clId="{215E4F09-DF93-428F-BA02-31EDD8B86A8C}" dt="2020-11-06T13:07:10.311" v="4342" actId="1076"/>
          <ac:spMkLst>
            <pc:docMk/>
            <pc:sldMk cId="2849380180" sldId="273"/>
            <ac:spMk id="54" creationId="{A62519B6-2ED4-49F6-A6B8-7C0689C424F4}"/>
          </ac:spMkLst>
        </pc:spChg>
        <pc:spChg chg="add mod">
          <ac:chgData name="Abarajithan Gnaneswaran" userId="154152893557b712" providerId="LiveId" clId="{215E4F09-DF93-428F-BA02-31EDD8B86A8C}" dt="2020-11-05T15:08:44.233" v="1526" actId="1076"/>
          <ac:spMkLst>
            <pc:docMk/>
            <pc:sldMk cId="2849380180" sldId="273"/>
            <ac:spMk id="56" creationId="{B0960692-A689-4285-B19E-5C97D0302756}"/>
          </ac:spMkLst>
        </pc:spChg>
        <pc:spChg chg="add mod">
          <ac:chgData name="Abarajithan Gnaneswaran" userId="154152893557b712" providerId="LiveId" clId="{215E4F09-DF93-428F-BA02-31EDD8B86A8C}" dt="2020-11-06T13:07:18.778" v="4353" actId="1036"/>
          <ac:spMkLst>
            <pc:docMk/>
            <pc:sldMk cId="2849380180" sldId="273"/>
            <ac:spMk id="57" creationId="{C98C1EEA-7530-4E97-BE4A-A8D3E6A478F5}"/>
          </ac:spMkLst>
        </pc:spChg>
        <pc:spChg chg="add mod">
          <ac:chgData name="Abarajithan Gnaneswaran" userId="154152893557b712" providerId="LiveId" clId="{215E4F09-DF93-428F-BA02-31EDD8B86A8C}" dt="2020-11-06T13:07:23.433" v="4365" actId="1036"/>
          <ac:spMkLst>
            <pc:docMk/>
            <pc:sldMk cId="2849380180" sldId="273"/>
            <ac:spMk id="58" creationId="{41C91352-1F6A-4399-83F8-0E7B50062AF2}"/>
          </ac:spMkLst>
        </pc:spChg>
        <pc:spChg chg="add mod">
          <ac:chgData name="Abarajithan Gnaneswaran" userId="154152893557b712" providerId="LiveId" clId="{215E4F09-DF93-428F-BA02-31EDD8B86A8C}" dt="2020-11-06T13:07:32.173" v="4397" actId="1035"/>
          <ac:spMkLst>
            <pc:docMk/>
            <pc:sldMk cId="2849380180" sldId="273"/>
            <ac:spMk id="59" creationId="{8AA132C0-8008-43CB-9BE4-536B2E94D4C0}"/>
          </ac:spMkLst>
        </pc:spChg>
        <pc:spChg chg="add del mod">
          <ac:chgData name="Abarajithan Gnaneswaran" userId="154152893557b712" providerId="LiveId" clId="{215E4F09-DF93-428F-BA02-31EDD8B86A8C}" dt="2020-11-06T13:07:38.860" v="4419" actId="1035"/>
          <ac:spMkLst>
            <pc:docMk/>
            <pc:sldMk cId="2849380180" sldId="273"/>
            <ac:spMk id="60" creationId="{72DCDCE2-F80C-44EF-BC9F-877B9C00A4C2}"/>
          </ac:spMkLst>
        </pc:spChg>
        <pc:spChg chg="add del mod">
          <ac:chgData name="Abarajithan Gnaneswaran" userId="154152893557b712" providerId="LiveId" clId="{215E4F09-DF93-428F-BA02-31EDD8B86A8C}" dt="2020-11-05T15:07:35.966" v="1516" actId="478"/>
          <ac:spMkLst>
            <pc:docMk/>
            <pc:sldMk cId="2849380180" sldId="273"/>
            <ac:spMk id="61" creationId="{FCAEA4A5-779F-45B1-9F50-15C954D55228}"/>
          </ac:spMkLst>
        </pc:spChg>
        <pc:spChg chg="add mod">
          <ac:chgData name="Abarajithan Gnaneswaran" userId="154152893557b712" providerId="LiveId" clId="{215E4F09-DF93-428F-BA02-31EDD8B86A8C}" dt="2020-11-05T15:10:32.585" v="1545" actId="571"/>
          <ac:spMkLst>
            <pc:docMk/>
            <pc:sldMk cId="2849380180" sldId="273"/>
            <ac:spMk id="63" creationId="{D391D713-E34F-4C90-A89C-096F57843D8A}"/>
          </ac:spMkLst>
        </pc:spChg>
        <pc:spChg chg="add mod">
          <ac:chgData name="Abarajithan Gnaneswaran" userId="154152893557b712" providerId="LiveId" clId="{215E4F09-DF93-428F-BA02-31EDD8B86A8C}" dt="2020-11-05T15:11:05.749" v="1567" actId="1036"/>
          <ac:spMkLst>
            <pc:docMk/>
            <pc:sldMk cId="2849380180" sldId="273"/>
            <ac:spMk id="64" creationId="{75137E50-D190-4B94-9618-9308FB6E6157}"/>
          </ac:spMkLst>
        </pc:spChg>
        <pc:spChg chg="add mod">
          <ac:chgData name="Abarajithan Gnaneswaran" userId="154152893557b712" providerId="LiveId" clId="{215E4F09-DF93-428F-BA02-31EDD8B86A8C}" dt="2020-11-05T15:11:05.749" v="1567" actId="1036"/>
          <ac:spMkLst>
            <pc:docMk/>
            <pc:sldMk cId="2849380180" sldId="273"/>
            <ac:spMk id="65" creationId="{8E5CACFE-CA75-4FD8-9B11-B0031F47AAB9}"/>
          </ac:spMkLst>
        </pc:spChg>
        <pc:spChg chg="add mod">
          <ac:chgData name="Abarajithan Gnaneswaran" userId="154152893557b712" providerId="LiveId" clId="{215E4F09-DF93-428F-BA02-31EDD8B86A8C}" dt="2020-11-05T15:12:51.607" v="1600" actId="207"/>
          <ac:spMkLst>
            <pc:docMk/>
            <pc:sldMk cId="2849380180" sldId="273"/>
            <ac:spMk id="66" creationId="{CCEF9DEA-6196-4AD8-9C5F-4D0785BD64E6}"/>
          </ac:spMkLst>
        </pc:spChg>
        <pc:spChg chg="add mod">
          <ac:chgData name="Abarajithan Gnaneswaran" userId="154152893557b712" providerId="LiveId" clId="{215E4F09-DF93-428F-BA02-31EDD8B86A8C}" dt="2020-11-05T15:11:28.566" v="1574" actId="571"/>
          <ac:spMkLst>
            <pc:docMk/>
            <pc:sldMk cId="2849380180" sldId="273"/>
            <ac:spMk id="67" creationId="{9E9C0CFF-2D65-4F2A-9CE2-28D1CD9BB5B1}"/>
          </ac:spMkLst>
        </pc:spChg>
        <pc:spChg chg="add del mod">
          <ac:chgData name="Abarajithan Gnaneswaran" userId="154152893557b712" providerId="LiveId" clId="{215E4F09-DF93-428F-BA02-31EDD8B86A8C}" dt="2020-11-05T15:11:58.304" v="1588" actId="478"/>
          <ac:spMkLst>
            <pc:docMk/>
            <pc:sldMk cId="2849380180" sldId="273"/>
            <ac:spMk id="68" creationId="{DD96F03E-5A7E-4E10-A92D-83CA591DC0C9}"/>
          </ac:spMkLst>
        </pc:spChg>
        <pc:spChg chg="add mod">
          <ac:chgData name="Abarajithan Gnaneswaran" userId="154152893557b712" providerId="LiveId" clId="{215E4F09-DF93-428F-BA02-31EDD8B86A8C}" dt="2020-11-05T15:12:51.607" v="1600" actId="207"/>
          <ac:spMkLst>
            <pc:docMk/>
            <pc:sldMk cId="2849380180" sldId="273"/>
            <ac:spMk id="69" creationId="{B85040DA-F45E-4FA1-AFA3-A11DE9159CDD}"/>
          </ac:spMkLst>
        </pc:spChg>
        <pc:spChg chg="add mod">
          <ac:chgData name="Abarajithan Gnaneswaran" userId="154152893557b712" providerId="LiveId" clId="{215E4F09-DF93-428F-BA02-31EDD8B86A8C}" dt="2020-11-05T15:12:51.607" v="1600" actId="207"/>
          <ac:spMkLst>
            <pc:docMk/>
            <pc:sldMk cId="2849380180" sldId="273"/>
            <ac:spMk id="70" creationId="{69712962-E661-426A-B29E-71809F44D2BF}"/>
          </ac:spMkLst>
        </pc:spChg>
        <pc:spChg chg="add mod">
          <ac:chgData name="Abarajithan Gnaneswaran" userId="154152893557b712" providerId="LiveId" clId="{215E4F09-DF93-428F-BA02-31EDD8B86A8C}" dt="2020-11-05T15:12:51.607" v="1600" actId="207"/>
          <ac:spMkLst>
            <pc:docMk/>
            <pc:sldMk cId="2849380180" sldId="273"/>
            <ac:spMk id="71" creationId="{330851C0-6BCE-4EDD-97F2-D92EE86070AD}"/>
          </ac:spMkLst>
        </pc:spChg>
        <pc:spChg chg="add mod">
          <ac:chgData name="Abarajithan Gnaneswaran" userId="154152893557b712" providerId="LiveId" clId="{215E4F09-DF93-428F-BA02-31EDD8B86A8C}" dt="2020-11-05T15:17:37.894" v="1648" actId="20577"/>
          <ac:spMkLst>
            <pc:docMk/>
            <pc:sldMk cId="2849380180" sldId="273"/>
            <ac:spMk id="78" creationId="{760923B4-7680-4532-824B-2F5D250B98A3}"/>
          </ac:spMkLst>
        </pc:spChg>
        <pc:spChg chg="add mod ord">
          <ac:chgData name="Abarajithan Gnaneswaran" userId="154152893557b712" providerId="LiveId" clId="{215E4F09-DF93-428F-BA02-31EDD8B86A8C}" dt="2020-11-06T13:05:29.462" v="4328" actId="14100"/>
          <ac:spMkLst>
            <pc:docMk/>
            <pc:sldMk cId="2849380180" sldId="273"/>
            <ac:spMk id="79" creationId="{0E8568EC-B259-496B-8EF2-ADA698760548}"/>
          </ac:spMkLst>
        </pc:spChg>
        <pc:spChg chg="add mod ord">
          <ac:chgData name="Abarajithan Gnaneswaran" userId="154152893557b712" providerId="LiveId" clId="{215E4F09-DF93-428F-BA02-31EDD8B86A8C}" dt="2020-11-06T13:06:42.838" v="4339" actId="14100"/>
          <ac:spMkLst>
            <pc:docMk/>
            <pc:sldMk cId="2849380180" sldId="273"/>
            <ac:spMk id="83" creationId="{E5455B5F-3D90-412A-B056-A5F664313356}"/>
          </ac:spMkLst>
        </pc:spChg>
        <pc:grpChg chg="del">
          <ac:chgData name="Abarajithan Gnaneswaran" userId="154152893557b712" providerId="LiveId" clId="{215E4F09-DF93-428F-BA02-31EDD8B86A8C}" dt="2020-11-05T14:58:39.954" v="1417" actId="478"/>
          <ac:grpSpMkLst>
            <pc:docMk/>
            <pc:sldMk cId="2849380180" sldId="273"/>
            <ac:grpSpMk id="10" creationId="{C6C23E2F-C9C8-47F5-8F65-81094F014ADF}"/>
          </ac:grpSpMkLst>
        </pc:grpChg>
        <pc:picChg chg="add del mod modCrop">
          <ac:chgData name="Abarajithan Gnaneswaran" userId="154152893557b712" providerId="LiveId" clId="{215E4F09-DF93-428F-BA02-31EDD8B86A8C}" dt="2020-11-05T15:00:52.239" v="1438" actId="478"/>
          <ac:picMkLst>
            <pc:docMk/>
            <pc:sldMk cId="2849380180" sldId="273"/>
            <ac:picMk id="6" creationId="{88AAD1A5-86B8-4091-B871-E40F9A0E7E4C}"/>
          </ac:picMkLst>
        </pc:picChg>
        <pc:picChg chg="add mod modCrop">
          <ac:chgData name="Abarajithan Gnaneswaran" userId="154152893557b712" providerId="LiveId" clId="{215E4F09-DF93-428F-BA02-31EDD8B86A8C}" dt="2020-11-05T15:04:43.274" v="1469" actId="1076"/>
          <ac:picMkLst>
            <pc:docMk/>
            <pc:sldMk cId="2849380180" sldId="273"/>
            <ac:picMk id="8" creationId="{6D20204B-B816-46D8-BE4C-32852E6C8263}"/>
          </ac:picMkLst>
        </pc:picChg>
        <pc:picChg chg="add del mod modCrop">
          <ac:chgData name="Abarajithan Gnaneswaran" userId="154152893557b712" providerId="LiveId" clId="{215E4F09-DF93-428F-BA02-31EDD8B86A8C}" dt="2020-11-06T13:06:27.144" v="4336" actId="478"/>
          <ac:picMkLst>
            <pc:docMk/>
            <pc:sldMk cId="2849380180" sldId="273"/>
            <ac:picMk id="11" creationId="{4E63A7C1-961C-404B-95A6-B81350676DCF}"/>
          </ac:picMkLst>
        </pc:picChg>
        <pc:picChg chg="del mod">
          <ac:chgData name="Abarajithan Gnaneswaran" userId="154152893557b712" providerId="LiveId" clId="{215E4F09-DF93-428F-BA02-31EDD8B86A8C}" dt="2020-11-05T14:59:11.089" v="1421" actId="478"/>
          <ac:picMkLst>
            <pc:docMk/>
            <pc:sldMk cId="2849380180" sldId="273"/>
            <ac:picMk id="12" creationId="{E8F927BC-F78F-4098-B688-97DD27E359F6}"/>
          </ac:picMkLst>
        </pc:picChg>
        <pc:picChg chg="add del mod modCrop">
          <ac:chgData name="Abarajithan Gnaneswaran" userId="154152893557b712" providerId="LiveId" clId="{215E4F09-DF93-428F-BA02-31EDD8B86A8C}" dt="2020-11-05T15:00:52.239" v="1438" actId="478"/>
          <ac:picMkLst>
            <pc:docMk/>
            <pc:sldMk cId="2849380180" sldId="273"/>
            <ac:picMk id="28" creationId="{C0CED8A5-7CFB-4536-B688-6A282C29B08C}"/>
          </ac:picMkLst>
        </pc:picChg>
        <pc:picChg chg="add del mod modCrop">
          <ac:chgData name="Abarajithan Gnaneswaran" userId="154152893557b712" providerId="LiveId" clId="{215E4F09-DF93-428F-BA02-31EDD8B86A8C}" dt="2020-11-06T13:05:01.658" v="4322" actId="478"/>
          <ac:picMkLst>
            <pc:docMk/>
            <pc:sldMk cId="2849380180" sldId="273"/>
            <ac:picMk id="34" creationId="{FFB7F785-7667-4674-BEC4-FA6FE1A21C09}"/>
          </ac:picMkLst>
        </pc:picChg>
        <pc:picChg chg="add mod">
          <ac:chgData name="Abarajithan Gnaneswaran" userId="154152893557b712" providerId="LiveId" clId="{215E4F09-DF93-428F-BA02-31EDD8B86A8C}" dt="2020-11-05T15:04:47.729" v="1470" actId="1076"/>
          <ac:picMkLst>
            <pc:docMk/>
            <pc:sldMk cId="2849380180" sldId="273"/>
            <ac:picMk id="3074" creationId="{8795315E-DD21-4788-8314-4114FE694D71}"/>
          </ac:picMkLst>
        </pc:picChg>
        <pc:cxnChg chg="add del mod">
          <ac:chgData name="Abarajithan Gnaneswaran" userId="154152893557b712" providerId="LiveId" clId="{215E4F09-DF93-428F-BA02-31EDD8B86A8C}" dt="2020-11-05T15:16:01.919" v="1616" actId="478"/>
          <ac:cxnSpMkLst>
            <pc:docMk/>
            <pc:sldMk cId="2849380180" sldId="273"/>
            <ac:cxnSpMk id="15" creationId="{A2303FD8-9ECC-4CC7-85AD-9A13CBF72DAC}"/>
          </ac:cxnSpMkLst>
        </pc:cxnChg>
        <pc:cxnChg chg="add mod">
          <ac:chgData name="Abarajithan Gnaneswaran" userId="154152893557b712" providerId="LiveId" clId="{215E4F09-DF93-428F-BA02-31EDD8B86A8C}" dt="2020-11-06T13:07:15.028" v="4343" actId="14100"/>
          <ac:cxnSpMkLst>
            <pc:docMk/>
            <pc:sldMk cId="2849380180" sldId="273"/>
            <ac:cxnSpMk id="43" creationId="{0F8B9FAD-BBF9-4CF6-912E-4C40959FA84C}"/>
          </ac:cxnSpMkLst>
        </pc:cxnChg>
        <pc:cxnChg chg="add mod">
          <ac:chgData name="Abarajithan Gnaneswaran" userId="154152893557b712" providerId="LiveId" clId="{215E4F09-DF93-428F-BA02-31EDD8B86A8C}" dt="2020-11-05T15:08:54.122" v="1529" actId="1076"/>
          <ac:cxnSpMkLst>
            <pc:docMk/>
            <pc:sldMk cId="2849380180" sldId="273"/>
            <ac:cxnSpMk id="44" creationId="{7928DFFB-9D3C-4952-8811-341FA11C5E6E}"/>
          </ac:cxnSpMkLst>
        </pc:cxnChg>
        <pc:cxnChg chg="add mod">
          <ac:chgData name="Abarajithan Gnaneswaran" userId="154152893557b712" providerId="LiveId" clId="{215E4F09-DF93-428F-BA02-31EDD8B86A8C}" dt="2020-11-05T15:09:03.884" v="1530" actId="1076"/>
          <ac:cxnSpMkLst>
            <pc:docMk/>
            <pc:sldMk cId="2849380180" sldId="273"/>
            <ac:cxnSpMk id="45" creationId="{07F0C63F-7489-4AB9-B62C-FBD03D09FE4C}"/>
          </ac:cxnSpMkLst>
        </pc:cxnChg>
        <pc:cxnChg chg="add mod">
          <ac:chgData name="Abarajithan Gnaneswaran" userId="154152893557b712" providerId="LiveId" clId="{215E4F09-DF93-428F-BA02-31EDD8B86A8C}" dt="2020-11-05T15:09:11.131" v="1531" actId="1076"/>
          <ac:cxnSpMkLst>
            <pc:docMk/>
            <pc:sldMk cId="2849380180" sldId="273"/>
            <ac:cxnSpMk id="46" creationId="{02C5A65F-C3E2-4905-BB9A-EC9802BF2712}"/>
          </ac:cxnSpMkLst>
        </pc:cxnChg>
        <pc:cxnChg chg="add mod">
          <ac:chgData name="Abarajithan Gnaneswaran" userId="154152893557b712" providerId="LiveId" clId="{215E4F09-DF93-428F-BA02-31EDD8B86A8C}" dt="2020-11-05T15:09:17.219" v="1532" actId="1076"/>
          <ac:cxnSpMkLst>
            <pc:docMk/>
            <pc:sldMk cId="2849380180" sldId="273"/>
            <ac:cxnSpMk id="47" creationId="{039BB3DF-6860-4597-A079-DB2D0C713756}"/>
          </ac:cxnSpMkLst>
        </pc:cxnChg>
        <pc:cxnChg chg="add del mod">
          <ac:chgData name="Abarajithan Gnaneswaran" userId="154152893557b712" providerId="LiveId" clId="{215E4F09-DF93-428F-BA02-31EDD8B86A8C}" dt="2020-11-05T15:09:22.074" v="1533" actId="478"/>
          <ac:cxnSpMkLst>
            <pc:docMk/>
            <pc:sldMk cId="2849380180" sldId="273"/>
            <ac:cxnSpMk id="48" creationId="{940AC2BC-8F60-4A3F-B17F-DBD7E1BE8920}"/>
          </ac:cxnSpMkLst>
        </pc:cxnChg>
        <pc:cxnChg chg="add mod">
          <ac:chgData name="Abarajithan Gnaneswaran" userId="154152893557b712" providerId="LiveId" clId="{215E4F09-DF93-428F-BA02-31EDD8B86A8C}" dt="2020-11-05T15:08:15.994" v="1523" actId="1076"/>
          <ac:cxnSpMkLst>
            <pc:docMk/>
            <pc:sldMk cId="2849380180" sldId="273"/>
            <ac:cxnSpMk id="55" creationId="{35F1838B-388F-42E4-A9B8-4F3DC2DEBC1C}"/>
          </ac:cxnSpMkLst>
        </pc:cxnChg>
        <pc:cxnChg chg="add mod">
          <ac:chgData name="Abarajithan Gnaneswaran" userId="154152893557b712" providerId="LiveId" clId="{215E4F09-DF93-428F-BA02-31EDD8B86A8C}" dt="2020-11-05T15:17:11.267" v="1639" actId="14100"/>
          <ac:cxnSpMkLst>
            <pc:docMk/>
            <pc:sldMk cId="2849380180" sldId="273"/>
            <ac:cxnSpMk id="74" creationId="{FBA8330F-68DD-49CE-8EFA-1961AC61E667}"/>
          </ac:cxnSpMkLst>
        </pc:cxnChg>
      </pc:sldChg>
      <pc:sldChg chg="add del">
        <pc:chgData name="Abarajithan Gnaneswaran" userId="154152893557b712" providerId="LiveId" clId="{215E4F09-DF93-428F-BA02-31EDD8B86A8C}" dt="2020-11-05T14:58:18.727" v="1387" actId="47"/>
        <pc:sldMkLst>
          <pc:docMk/>
          <pc:sldMk cId="3842519071" sldId="273"/>
        </pc:sldMkLst>
      </pc:sldChg>
      <pc:sldChg chg="addSp delSp modSp add mod setBg delAnim modAnim">
        <pc:chgData name="Abarajithan Gnaneswaran" userId="154152893557b712" providerId="LiveId" clId="{215E4F09-DF93-428F-BA02-31EDD8B86A8C}" dt="2020-11-08T18:24:31.083" v="23195" actId="20577"/>
        <pc:sldMkLst>
          <pc:docMk/>
          <pc:sldMk cId="666774326" sldId="274"/>
        </pc:sldMkLst>
        <pc:spChg chg="mod">
          <ac:chgData name="Abarajithan Gnaneswaran" userId="154152893557b712" providerId="LiveId" clId="{215E4F09-DF93-428F-BA02-31EDD8B86A8C}" dt="2020-11-08T18:24:31.083" v="23195" actId="20577"/>
          <ac:spMkLst>
            <pc:docMk/>
            <pc:sldMk cId="666774326" sldId="274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28.075" v="16662" actId="478"/>
          <ac:spMkLst>
            <pc:docMk/>
            <pc:sldMk cId="666774326" sldId="274"/>
            <ac:spMk id="3" creationId="{79062E44-1782-423B-BAE0-63A6730954E0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666774326" sldId="274"/>
            <ac:spMk id="5" creationId="{B6A42C07-45A1-4055-BC24-4C7D29FF2869}"/>
          </ac:spMkLst>
        </pc:spChg>
        <pc:spChg chg="add">
          <ac:chgData name="Abarajithan Gnaneswaran" userId="154152893557b712" providerId="LiveId" clId="{215E4F09-DF93-428F-BA02-31EDD8B86A8C}" dt="2020-11-08T13:25:42.143" v="16690" actId="22"/>
          <ac:spMkLst>
            <pc:docMk/>
            <pc:sldMk cId="666774326" sldId="274"/>
            <ac:spMk id="6" creationId="{8C7235B2-5FC1-4CA3-B12A-318C4ABD88F4}"/>
          </ac:spMkLst>
        </pc:spChg>
        <pc:spChg chg="add mod">
          <ac:chgData name="Abarajithan Gnaneswaran" userId="154152893557b712" providerId="LiveId" clId="{215E4F09-DF93-428F-BA02-31EDD8B86A8C}" dt="2020-11-07T19:37:34.512" v="8930" actId="1076"/>
          <ac:spMkLst>
            <pc:docMk/>
            <pc:sldMk cId="666774326" sldId="274"/>
            <ac:spMk id="9" creationId="{F11C6CA6-9AD4-49BC-95B1-FCD3E7C3BD05}"/>
          </ac:spMkLst>
        </pc:spChg>
        <pc:spChg chg="add mod ord">
          <ac:chgData name="Abarajithan Gnaneswaran" userId="154152893557b712" providerId="LiveId" clId="{215E4F09-DF93-428F-BA02-31EDD8B86A8C}" dt="2020-11-06T13:35:42.156" v="4532" actId="14100"/>
          <ac:spMkLst>
            <pc:docMk/>
            <pc:sldMk cId="666774326" sldId="274"/>
            <ac:spMk id="10" creationId="{CC1E6CAC-17BB-4E5E-A043-4EBCF8481EF5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13" creationId="{D4032D64-178F-44E9-9EB6-DA66405EDCCF}"/>
          </ac:spMkLst>
        </pc:spChg>
        <pc:spChg chg="mod">
          <ac:chgData name="Abarajithan Gnaneswaran" userId="154152893557b712" providerId="LiveId" clId="{215E4F09-DF93-428F-BA02-31EDD8B86A8C}" dt="2020-11-06T13:37:08.811" v="4548" actId="1076"/>
          <ac:spMkLst>
            <pc:docMk/>
            <pc:sldMk cId="666774326" sldId="274"/>
            <ac:spMk id="35" creationId="{3E6645D5-B724-4472-8B7D-E530E05E87A5}"/>
          </ac:spMkLst>
        </pc:spChg>
        <pc:spChg chg="mod">
          <ac:chgData name="Abarajithan Gnaneswaran" userId="154152893557b712" providerId="LiveId" clId="{215E4F09-DF93-428F-BA02-31EDD8B86A8C}" dt="2020-11-06T13:37:11.147" v="4549" actId="1076"/>
          <ac:spMkLst>
            <pc:docMk/>
            <pc:sldMk cId="666774326" sldId="274"/>
            <ac:spMk id="36" creationId="{09BBEE92-4CCE-47D2-A796-7E4AC04AAB7A}"/>
          </ac:spMkLst>
        </pc:spChg>
        <pc:spChg chg="mod">
          <ac:chgData name="Abarajithan Gnaneswaran" userId="154152893557b712" providerId="LiveId" clId="{215E4F09-DF93-428F-BA02-31EDD8B86A8C}" dt="2020-11-06T13:37:16.108" v="4550" actId="1076"/>
          <ac:spMkLst>
            <pc:docMk/>
            <pc:sldMk cId="666774326" sldId="274"/>
            <ac:spMk id="37" creationId="{DB1C1DB2-FA90-4C84-BD49-087301E21C57}"/>
          </ac:spMkLst>
        </pc:spChg>
        <pc:spChg chg="mod">
          <ac:chgData name="Abarajithan Gnaneswaran" userId="154152893557b712" providerId="LiveId" clId="{215E4F09-DF93-428F-BA02-31EDD8B86A8C}" dt="2020-11-06T13:37:23.924" v="4551" actId="1076"/>
          <ac:spMkLst>
            <pc:docMk/>
            <pc:sldMk cId="666774326" sldId="274"/>
            <ac:spMk id="38" creationId="{07B45922-5F3A-4F3B-BCB1-426C4BBC415C}"/>
          </ac:spMkLst>
        </pc:spChg>
        <pc:spChg chg="del">
          <ac:chgData name="Abarajithan Gnaneswaran" userId="154152893557b712" providerId="LiveId" clId="{215E4F09-DF93-428F-BA02-31EDD8B86A8C}" dt="2020-11-06T12:17:35.687" v="3867" actId="478"/>
          <ac:spMkLst>
            <pc:docMk/>
            <pc:sldMk cId="666774326" sldId="274"/>
            <ac:spMk id="39" creationId="{6A29C229-98BF-466D-B004-31B51C4B6E2D}"/>
          </ac:spMkLst>
        </pc:spChg>
        <pc:spChg chg="del">
          <ac:chgData name="Abarajithan Gnaneswaran" userId="154152893557b712" providerId="LiveId" clId="{215E4F09-DF93-428F-BA02-31EDD8B86A8C}" dt="2020-11-06T12:17:38.635" v="3868" actId="478"/>
          <ac:spMkLst>
            <pc:docMk/>
            <pc:sldMk cId="666774326" sldId="274"/>
            <ac:spMk id="40" creationId="{43BC1315-AE18-4281-A24E-DF607BDC1CA2}"/>
          </ac:spMkLst>
        </pc:spChg>
        <pc:spChg chg="mod">
          <ac:chgData name="Abarajithan Gnaneswaran" userId="154152893557b712" providerId="LiveId" clId="{215E4F09-DF93-428F-BA02-31EDD8B86A8C}" dt="2020-11-06T13:36:58.475" v="4547" actId="14100"/>
          <ac:spMkLst>
            <pc:docMk/>
            <pc:sldMk cId="666774326" sldId="274"/>
            <ac:spMk id="41" creationId="{1AD2ACD7-4C39-42FA-AA5D-BF9BE128AA5F}"/>
          </ac:spMkLst>
        </pc:spChg>
        <pc:spChg chg="mod">
          <ac:chgData name="Abarajithan Gnaneswaran" userId="154152893557b712" providerId="LiveId" clId="{215E4F09-DF93-428F-BA02-31EDD8B86A8C}" dt="2020-11-06T13:36:35.843" v="4542" actId="1076"/>
          <ac:spMkLst>
            <pc:docMk/>
            <pc:sldMk cId="666774326" sldId="274"/>
            <ac:spMk id="42" creationId="{348FE218-1703-410C-BEB8-05CA1006D871}"/>
          </ac:spMkLst>
        </pc:spChg>
        <pc:spChg chg="del">
          <ac:chgData name="Abarajithan Gnaneswaran" userId="154152893557b712" providerId="LiveId" clId="{215E4F09-DF93-428F-BA02-31EDD8B86A8C}" dt="2020-11-06T12:16:54.939" v="3859" actId="478"/>
          <ac:spMkLst>
            <pc:docMk/>
            <pc:sldMk cId="666774326" sldId="274"/>
            <ac:spMk id="49" creationId="{2F48C012-016A-4704-B3B1-A477C872931A}"/>
          </ac:spMkLst>
        </pc:spChg>
        <pc:spChg chg="del">
          <ac:chgData name="Abarajithan Gnaneswaran" userId="154152893557b712" providerId="LiveId" clId="{215E4F09-DF93-428F-BA02-31EDD8B86A8C}" dt="2020-11-06T12:16:48.210" v="3856" actId="478"/>
          <ac:spMkLst>
            <pc:docMk/>
            <pc:sldMk cId="666774326" sldId="274"/>
            <ac:spMk id="50" creationId="{8A0728E3-994C-4901-848F-3C10297C60FE}"/>
          </ac:spMkLst>
        </pc:spChg>
        <pc:spChg chg="del">
          <ac:chgData name="Abarajithan Gnaneswaran" userId="154152893557b712" providerId="LiveId" clId="{215E4F09-DF93-428F-BA02-31EDD8B86A8C}" dt="2020-11-06T12:16:54.939" v="3859" actId="478"/>
          <ac:spMkLst>
            <pc:docMk/>
            <pc:sldMk cId="666774326" sldId="274"/>
            <ac:spMk id="51" creationId="{E25ECFC0-E29A-46B4-B8B6-2FBAD33EDBCA}"/>
          </ac:spMkLst>
        </pc:spChg>
        <pc:spChg chg="del">
          <ac:chgData name="Abarajithan Gnaneswaran" userId="154152893557b712" providerId="LiveId" clId="{215E4F09-DF93-428F-BA02-31EDD8B86A8C}" dt="2020-11-06T12:16:54.939" v="3859" actId="478"/>
          <ac:spMkLst>
            <pc:docMk/>
            <pc:sldMk cId="666774326" sldId="274"/>
            <ac:spMk id="52" creationId="{B925788A-A39A-43F1-906F-502FDB9D831D}"/>
          </ac:spMkLst>
        </pc:spChg>
        <pc:spChg chg="del">
          <ac:chgData name="Abarajithan Gnaneswaran" userId="154152893557b712" providerId="LiveId" clId="{215E4F09-DF93-428F-BA02-31EDD8B86A8C}" dt="2020-11-06T12:17:16.938" v="3863" actId="478"/>
          <ac:spMkLst>
            <pc:docMk/>
            <pc:sldMk cId="666774326" sldId="274"/>
            <ac:spMk id="54" creationId="{A62519B6-2ED4-49F6-A6B8-7C0689C424F4}"/>
          </ac:spMkLst>
        </pc:spChg>
        <pc:spChg chg="del">
          <ac:chgData name="Abarajithan Gnaneswaran" userId="154152893557b712" providerId="LiveId" clId="{215E4F09-DF93-428F-BA02-31EDD8B86A8C}" dt="2020-11-06T12:16:43.841" v="3854" actId="478"/>
          <ac:spMkLst>
            <pc:docMk/>
            <pc:sldMk cId="666774326" sldId="274"/>
            <ac:spMk id="56" creationId="{B0960692-A689-4285-B19E-5C97D0302756}"/>
          </ac:spMkLst>
        </pc:spChg>
        <pc:spChg chg="del">
          <ac:chgData name="Abarajithan Gnaneswaran" userId="154152893557b712" providerId="LiveId" clId="{215E4F09-DF93-428F-BA02-31EDD8B86A8C}" dt="2020-11-06T12:17:09.742" v="3862" actId="478"/>
          <ac:spMkLst>
            <pc:docMk/>
            <pc:sldMk cId="666774326" sldId="274"/>
            <ac:spMk id="57" creationId="{C98C1EEA-7530-4E97-BE4A-A8D3E6A478F5}"/>
          </ac:spMkLst>
        </pc:spChg>
        <pc:spChg chg="del">
          <ac:chgData name="Abarajithan Gnaneswaran" userId="154152893557b712" providerId="LiveId" clId="{215E4F09-DF93-428F-BA02-31EDD8B86A8C}" dt="2020-11-06T12:17:16.938" v="3863" actId="478"/>
          <ac:spMkLst>
            <pc:docMk/>
            <pc:sldMk cId="666774326" sldId="274"/>
            <ac:spMk id="58" creationId="{41C91352-1F6A-4399-83F8-0E7B50062AF2}"/>
          </ac:spMkLst>
        </pc:spChg>
        <pc:spChg chg="del">
          <ac:chgData name="Abarajithan Gnaneswaran" userId="154152893557b712" providerId="LiveId" clId="{215E4F09-DF93-428F-BA02-31EDD8B86A8C}" dt="2020-11-06T12:17:16.938" v="3863" actId="478"/>
          <ac:spMkLst>
            <pc:docMk/>
            <pc:sldMk cId="666774326" sldId="274"/>
            <ac:spMk id="59" creationId="{8AA132C0-8008-43CB-9BE4-536B2E94D4C0}"/>
          </ac:spMkLst>
        </pc:spChg>
        <pc:spChg chg="del">
          <ac:chgData name="Abarajithan Gnaneswaran" userId="154152893557b712" providerId="LiveId" clId="{215E4F09-DF93-428F-BA02-31EDD8B86A8C}" dt="2020-11-06T12:17:16.938" v="3863" actId="478"/>
          <ac:spMkLst>
            <pc:docMk/>
            <pc:sldMk cId="666774326" sldId="274"/>
            <ac:spMk id="60" creationId="{72DCDCE2-F80C-44EF-BC9F-877B9C00A4C2}"/>
          </ac:spMkLst>
        </pc:spChg>
        <pc:spChg chg="add mod">
          <ac:chgData name="Abarajithan Gnaneswaran" userId="154152893557b712" providerId="LiveId" clId="{215E4F09-DF93-428F-BA02-31EDD8B86A8C}" dt="2020-11-06T13:36:48.603" v="4545" actId="14100"/>
          <ac:spMkLst>
            <pc:docMk/>
            <pc:sldMk cId="666774326" sldId="274"/>
            <ac:spMk id="61" creationId="{24875EBA-AF7E-4391-8597-5687AC047A6E}"/>
          </ac:spMkLst>
        </pc:spChg>
        <pc:spChg chg="add mod">
          <ac:chgData name="Abarajithan Gnaneswaran" userId="154152893557b712" providerId="LiveId" clId="{215E4F09-DF93-428F-BA02-31EDD8B86A8C}" dt="2020-11-06T13:36:52.460" v="4546" actId="1076"/>
          <ac:spMkLst>
            <pc:docMk/>
            <pc:sldMk cId="666774326" sldId="274"/>
            <ac:spMk id="62" creationId="{AEE7FDF1-0AE8-49D1-B76B-079923377388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63" creationId="{D391D713-E34F-4C90-A89C-096F57843D8A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64" creationId="{75137E50-D190-4B94-9618-9308FB6E6157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65" creationId="{8E5CACFE-CA75-4FD8-9B11-B0031F47AAB9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66" creationId="{CCEF9DEA-6196-4AD8-9C5F-4D0785BD64E6}"/>
          </ac:spMkLst>
        </pc:spChg>
        <pc:spChg chg="add mod ord">
          <ac:chgData name="Abarajithan Gnaneswaran" userId="154152893557b712" providerId="LiveId" clId="{215E4F09-DF93-428F-BA02-31EDD8B86A8C}" dt="2020-11-06T13:36:06.228" v="4537" actId="1076"/>
          <ac:spMkLst>
            <pc:docMk/>
            <pc:sldMk cId="666774326" sldId="274"/>
            <ac:spMk id="68" creationId="{E21A552D-7A2D-49D1-9F29-6B9D3065AD3A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69" creationId="{B85040DA-F45E-4FA1-AFA3-A11DE9159CDD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70" creationId="{69712962-E661-426A-B29E-71809F44D2BF}"/>
          </ac:spMkLst>
        </pc:spChg>
        <pc:spChg chg="del">
          <ac:chgData name="Abarajithan Gnaneswaran" userId="154152893557b712" providerId="LiveId" clId="{215E4F09-DF93-428F-BA02-31EDD8B86A8C}" dt="2020-11-06T12:16:39.289" v="3853" actId="478"/>
          <ac:spMkLst>
            <pc:docMk/>
            <pc:sldMk cId="666774326" sldId="274"/>
            <ac:spMk id="71" creationId="{330851C0-6BCE-4EDD-97F2-D92EE86070AD}"/>
          </ac:spMkLst>
        </pc:spChg>
        <pc:spChg chg="del">
          <ac:chgData name="Abarajithan Gnaneswaran" userId="154152893557b712" providerId="LiveId" clId="{215E4F09-DF93-428F-BA02-31EDD8B86A8C}" dt="2020-11-06T12:16:49.455" v="3857" actId="478"/>
          <ac:spMkLst>
            <pc:docMk/>
            <pc:sldMk cId="666774326" sldId="274"/>
            <ac:spMk id="78" creationId="{760923B4-7680-4532-824B-2F5D250B98A3}"/>
          </ac:spMkLst>
        </pc:spChg>
        <pc:picChg chg="add del mod ord modCrop">
          <ac:chgData name="Abarajithan Gnaneswaran" userId="154152893557b712" providerId="LiveId" clId="{215E4F09-DF93-428F-BA02-31EDD8B86A8C}" dt="2020-11-06T13:35:09.006" v="4525" actId="478"/>
          <ac:picMkLst>
            <pc:docMk/>
            <pc:sldMk cId="666774326" sldId="274"/>
            <ac:picMk id="5" creationId="{EDFBD788-81BB-4242-AE16-810C2399FDF7}"/>
          </ac:picMkLst>
        </pc:picChg>
        <pc:picChg chg="add mod ord modCrop">
          <ac:chgData name="Abarajithan Gnaneswaran" userId="154152893557b712" providerId="LiveId" clId="{215E4F09-DF93-428F-BA02-31EDD8B86A8C}" dt="2020-11-07T19:37:34.512" v="8930" actId="1076"/>
          <ac:picMkLst>
            <pc:docMk/>
            <pc:sldMk cId="666774326" sldId="274"/>
            <ac:picMk id="7" creationId="{436A8479-E6CC-4183-A1E5-984E2F71E323}"/>
          </ac:picMkLst>
        </pc:picChg>
        <pc:picChg chg="del">
          <ac:chgData name="Abarajithan Gnaneswaran" userId="154152893557b712" providerId="LiveId" clId="{215E4F09-DF93-428F-BA02-31EDD8B86A8C}" dt="2020-11-06T12:15:23.747" v="3846" actId="478"/>
          <ac:picMkLst>
            <pc:docMk/>
            <pc:sldMk cId="666774326" sldId="274"/>
            <ac:picMk id="8" creationId="{6D20204B-B816-46D8-BE4C-32852E6C8263}"/>
          </ac:picMkLst>
        </pc:picChg>
        <pc:picChg chg="del">
          <ac:chgData name="Abarajithan Gnaneswaran" userId="154152893557b712" providerId="LiveId" clId="{215E4F09-DF93-428F-BA02-31EDD8B86A8C}" dt="2020-11-06T12:13:27.236" v="3825" actId="478"/>
          <ac:picMkLst>
            <pc:docMk/>
            <pc:sldMk cId="666774326" sldId="274"/>
            <ac:picMk id="11" creationId="{4E63A7C1-961C-404B-95A6-B81350676DCF}"/>
          </ac:picMkLst>
        </pc:picChg>
        <pc:picChg chg="del mod">
          <ac:chgData name="Abarajithan Gnaneswaran" userId="154152893557b712" providerId="LiveId" clId="{215E4F09-DF93-428F-BA02-31EDD8B86A8C}" dt="2020-11-06T12:13:27.236" v="3825" actId="478"/>
          <ac:picMkLst>
            <pc:docMk/>
            <pc:sldMk cId="666774326" sldId="274"/>
            <ac:picMk id="34" creationId="{FFB7F785-7667-4674-BEC4-FA6FE1A21C09}"/>
          </ac:picMkLst>
        </pc:picChg>
        <pc:picChg chg="add mod">
          <ac:chgData name="Abarajithan Gnaneswaran" userId="154152893557b712" providerId="LiveId" clId="{215E4F09-DF93-428F-BA02-31EDD8B86A8C}" dt="2020-11-06T12:13:35.670" v="3828" actId="571"/>
          <ac:picMkLst>
            <pc:docMk/>
            <pc:sldMk cId="666774326" sldId="274"/>
            <ac:picMk id="48" creationId="{F71CB9E3-40EC-4FC4-8EE2-14BE0124DD84}"/>
          </ac:picMkLst>
        </pc:picChg>
        <pc:picChg chg="add del mod ord modCrop">
          <ac:chgData name="Abarajithan Gnaneswaran" userId="154152893557b712" providerId="LiveId" clId="{215E4F09-DF93-428F-BA02-31EDD8B86A8C}" dt="2020-11-06T13:28:00.587" v="4520" actId="478"/>
          <ac:picMkLst>
            <pc:docMk/>
            <pc:sldMk cId="666774326" sldId="274"/>
            <ac:picMk id="53" creationId="{1AADC9D0-AFB1-4CF4-B770-72668FCBC97C}"/>
          </ac:picMkLst>
        </pc:picChg>
        <pc:picChg chg="del">
          <ac:chgData name="Abarajithan Gnaneswaran" userId="154152893557b712" providerId="LiveId" clId="{215E4F09-DF93-428F-BA02-31EDD8B86A8C}" dt="2020-11-06T12:16:34.756" v="3852" actId="478"/>
          <ac:picMkLst>
            <pc:docMk/>
            <pc:sldMk cId="666774326" sldId="274"/>
            <ac:picMk id="3074" creationId="{8795315E-DD21-4788-8314-4114FE694D71}"/>
          </ac:picMkLst>
        </pc:picChg>
        <pc:cxnChg chg="del">
          <ac:chgData name="Abarajithan Gnaneswaran" userId="154152893557b712" providerId="LiveId" clId="{215E4F09-DF93-428F-BA02-31EDD8B86A8C}" dt="2020-11-06T12:17:09.742" v="3862" actId="478"/>
          <ac:cxnSpMkLst>
            <pc:docMk/>
            <pc:sldMk cId="666774326" sldId="274"/>
            <ac:cxnSpMk id="43" creationId="{0F8B9FAD-BBF9-4CF6-912E-4C40959FA84C}"/>
          </ac:cxnSpMkLst>
        </pc:cxnChg>
        <pc:cxnChg chg="del">
          <ac:chgData name="Abarajithan Gnaneswaran" userId="154152893557b712" providerId="LiveId" clId="{215E4F09-DF93-428F-BA02-31EDD8B86A8C}" dt="2020-11-06T12:16:50.742" v="3858" actId="478"/>
          <ac:cxnSpMkLst>
            <pc:docMk/>
            <pc:sldMk cId="666774326" sldId="274"/>
            <ac:cxnSpMk id="44" creationId="{7928DFFB-9D3C-4952-8811-341FA11C5E6E}"/>
          </ac:cxnSpMkLst>
        </pc:cxnChg>
        <pc:cxnChg chg="del">
          <ac:chgData name="Abarajithan Gnaneswaran" userId="154152893557b712" providerId="LiveId" clId="{215E4F09-DF93-428F-BA02-31EDD8B86A8C}" dt="2020-11-06T12:16:54.939" v="3859" actId="478"/>
          <ac:cxnSpMkLst>
            <pc:docMk/>
            <pc:sldMk cId="666774326" sldId="274"/>
            <ac:cxnSpMk id="45" creationId="{07F0C63F-7489-4AB9-B62C-FBD03D09FE4C}"/>
          </ac:cxnSpMkLst>
        </pc:cxnChg>
        <pc:cxnChg chg="del">
          <ac:chgData name="Abarajithan Gnaneswaran" userId="154152893557b712" providerId="LiveId" clId="{215E4F09-DF93-428F-BA02-31EDD8B86A8C}" dt="2020-11-06T12:16:54.939" v="3859" actId="478"/>
          <ac:cxnSpMkLst>
            <pc:docMk/>
            <pc:sldMk cId="666774326" sldId="274"/>
            <ac:cxnSpMk id="46" creationId="{02C5A65F-C3E2-4905-BB9A-EC9802BF2712}"/>
          </ac:cxnSpMkLst>
        </pc:cxnChg>
        <pc:cxnChg chg="del">
          <ac:chgData name="Abarajithan Gnaneswaran" userId="154152893557b712" providerId="LiveId" clId="{215E4F09-DF93-428F-BA02-31EDD8B86A8C}" dt="2020-11-06T12:16:54.939" v="3859" actId="478"/>
          <ac:cxnSpMkLst>
            <pc:docMk/>
            <pc:sldMk cId="666774326" sldId="274"/>
            <ac:cxnSpMk id="47" creationId="{039BB3DF-6860-4597-A079-DB2D0C713756}"/>
          </ac:cxnSpMkLst>
        </pc:cxnChg>
        <pc:cxnChg chg="del">
          <ac:chgData name="Abarajithan Gnaneswaran" userId="154152893557b712" providerId="LiveId" clId="{215E4F09-DF93-428F-BA02-31EDD8B86A8C}" dt="2020-11-06T12:16:46.034" v="3855" actId="478"/>
          <ac:cxnSpMkLst>
            <pc:docMk/>
            <pc:sldMk cId="666774326" sldId="274"/>
            <ac:cxnSpMk id="55" creationId="{35F1838B-388F-42E4-A9B8-4F3DC2DEBC1C}"/>
          </ac:cxnSpMkLst>
        </pc:cxnChg>
        <pc:cxnChg chg="del">
          <ac:chgData name="Abarajithan Gnaneswaran" userId="154152893557b712" providerId="LiveId" clId="{215E4F09-DF93-428F-BA02-31EDD8B86A8C}" dt="2020-11-06T12:16:54.939" v="3859" actId="478"/>
          <ac:cxnSpMkLst>
            <pc:docMk/>
            <pc:sldMk cId="666774326" sldId="274"/>
            <ac:cxnSpMk id="74" creationId="{FBA8330F-68DD-49CE-8EFA-1961AC61E667}"/>
          </ac:cxnSpMkLst>
        </pc:cxnChg>
      </pc:sldChg>
      <pc:sldChg chg="addSp delSp modSp add del mod">
        <pc:chgData name="Abarajithan Gnaneswaran" userId="154152893557b712" providerId="LiveId" clId="{215E4F09-DF93-428F-BA02-31EDD8B86A8C}" dt="2020-11-07T19:55:16.112" v="9086" actId="47"/>
        <pc:sldMkLst>
          <pc:docMk/>
          <pc:sldMk cId="2855970096" sldId="275"/>
        </pc:sldMkLst>
        <pc:spChg chg="mod">
          <ac:chgData name="Abarajithan Gnaneswaran" userId="154152893557b712" providerId="LiveId" clId="{215E4F09-DF93-428F-BA02-31EDD8B86A8C}" dt="2020-11-06T13:56:43.466" v="4770" actId="20577"/>
          <ac:spMkLst>
            <pc:docMk/>
            <pc:sldMk cId="2855970096" sldId="275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6T13:56:49.369" v="4771" actId="478"/>
          <ac:spMkLst>
            <pc:docMk/>
            <pc:sldMk cId="2855970096" sldId="275"/>
            <ac:spMk id="9" creationId="{6DBED3C0-D909-477A-8224-F435A122F1FE}"/>
          </ac:spMkLst>
        </pc:spChg>
        <pc:spChg chg="del">
          <ac:chgData name="Abarajithan Gnaneswaran" userId="154152893557b712" providerId="LiveId" clId="{215E4F09-DF93-428F-BA02-31EDD8B86A8C}" dt="2020-11-06T13:56:49.369" v="4771" actId="478"/>
          <ac:spMkLst>
            <pc:docMk/>
            <pc:sldMk cId="2855970096" sldId="275"/>
            <ac:spMk id="10" creationId="{34AED331-1752-4521-A0AE-B21F588E62C5}"/>
          </ac:spMkLst>
        </pc:spChg>
        <pc:spChg chg="del">
          <ac:chgData name="Abarajithan Gnaneswaran" userId="154152893557b712" providerId="LiveId" clId="{215E4F09-DF93-428F-BA02-31EDD8B86A8C}" dt="2020-11-06T13:56:49.369" v="4771" actId="478"/>
          <ac:spMkLst>
            <pc:docMk/>
            <pc:sldMk cId="2855970096" sldId="275"/>
            <ac:spMk id="13" creationId="{07E19E10-256E-4879-A82C-D634C57245E9}"/>
          </ac:spMkLst>
        </pc:spChg>
        <pc:picChg chg="add del mod">
          <ac:chgData name="Abarajithan Gnaneswaran" userId="154152893557b712" providerId="LiveId" clId="{215E4F09-DF93-428F-BA02-31EDD8B86A8C}" dt="2020-11-06T15:58:15.562" v="5053" actId="478"/>
          <ac:picMkLst>
            <pc:docMk/>
            <pc:sldMk cId="2855970096" sldId="275"/>
            <ac:picMk id="5" creationId="{5505F944-01DA-46B9-90C1-9EB192CC6E1C}"/>
          </ac:picMkLst>
        </pc:picChg>
        <pc:picChg chg="add del mod">
          <ac:chgData name="Abarajithan Gnaneswaran" userId="154152893557b712" providerId="LiveId" clId="{215E4F09-DF93-428F-BA02-31EDD8B86A8C}" dt="2020-11-06T15:58:15.562" v="5053" actId="478"/>
          <ac:picMkLst>
            <pc:docMk/>
            <pc:sldMk cId="2855970096" sldId="275"/>
            <ac:picMk id="7" creationId="{54C27318-5D88-4214-9CEE-203C445C9A72}"/>
          </ac:picMkLst>
        </pc:picChg>
        <pc:picChg chg="add mod modCrop">
          <ac:chgData name="Abarajithan Gnaneswaran" userId="154152893557b712" providerId="LiveId" clId="{215E4F09-DF93-428F-BA02-31EDD8B86A8C}" dt="2020-11-06T15:58:34.012" v="5056" actId="732"/>
          <ac:picMkLst>
            <pc:docMk/>
            <pc:sldMk cId="2855970096" sldId="275"/>
            <ac:picMk id="11" creationId="{C2404FFA-E2E4-485A-A986-1038E7C4D8B9}"/>
          </ac:picMkLst>
        </pc:picChg>
        <pc:picChg chg="del">
          <ac:chgData name="Abarajithan Gnaneswaran" userId="154152893557b712" providerId="LiveId" clId="{215E4F09-DF93-428F-BA02-31EDD8B86A8C}" dt="2020-11-06T13:56:49.369" v="4771" actId="478"/>
          <ac:picMkLst>
            <pc:docMk/>
            <pc:sldMk cId="2855970096" sldId="275"/>
            <ac:picMk id="12" creationId="{1A8A94AB-D8B7-4FF7-8F80-0B1355C9F405}"/>
          </ac:picMkLst>
        </pc:picChg>
      </pc:sldChg>
      <pc:sldChg chg="addSp delSp modSp add mod ord delAnim modAnim">
        <pc:chgData name="Abarajithan Gnaneswaran" userId="154152893557b712" providerId="LiveId" clId="{215E4F09-DF93-428F-BA02-31EDD8B86A8C}" dt="2020-11-09T13:34:34.376" v="25152" actId="20577"/>
        <pc:sldMkLst>
          <pc:docMk/>
          <pc:sldMk cId="826272689" sldId="276"/>
        </pc:sldMkLst>
        <pc:spChg chg="mod">
          <ac:chgData name="Abarajithan Gnaneswaran" userId="154152893557b712" providerId="LiveId" clId="{215E4F09-DF93-428F-BA02-31EDD8B86A8C}" dt="2020-11-06T15:49:27.076" v="4856" actId="20577"/>
          <ac:spMkLst>
            <pc:docMk/>
            <pc:sldMk cId="826272689" sldId="276"/>
            <ac:spMk id="2" creationId="{DCDC0BF5-971F-4F83-A29A-BC85D9163963}"/>
          </ac:spMkLst>
        </pc:spChg>
        <pc:spChg chg="del mod">
          <ac:chgData name="Abarajithan Gnaneswaran" userId="154152893557b712" providerId="LiveId" clId="{215E4F09-DF93-428F-BA02-31EDD8B86A8C}" dt="2020-11-08T10:51:54.830" v="14537" actId="478"/>
          <ac:spMkLst>
            <pc:docMk/>
            <pc:sldMk cId="826272689" sldId="276"/>
            <ac:spMk id="3" creationId="{C42B23E5-C232-4148-AB52-2161B9758FBB}"/>
          </ac:spMkLst>
        </pc:spChg>
        <pc:spChg chg="add mod ord">
          <ac:chgData name="Abarajithan Gnaneswaran" userId="154152893557b712" providerId="LiveId" clId="{215E4F09-DF93-428F-BA02-31EDD8B86A8C}" dt="2020-11-08T11:51:41.178" v="15425" actId="20577"/>
          <ac:spMkLst>
            <pc:docMk/>
            <pc:sldMk cId="826272689" sldId="276"/>
            <ac:spMk id="5" creationId="{88D3C886-275A-4CC2-99F9-9EB18A10E09C}"/>
          </ac:spMkLst>
        </pc:spChg>
        <pc:spChg chg="add mod">
          <ac:chgData name="Abarajithan Gnaneswaran" userId="154152893557b712" providerId="LiveId" clId="{215E4F09-DF93-428F-BA02-31EDD8B86A8C}" dt="2020-11-08T11:33:42.772" v="15243" actId="1076"/>
          <ac:spMkLst>
            <pc:docMk/>
            <pc:sldMk cId="826272689" sldId="276"/>
            <ac:spMk id="6" creationId="{1408BB09-325D-4843-9038-154227E85632}"/>
          </ac:spMkLst>
        </pc:spChg>
        <pc:spChg chg="add del mod">
          <ac:chgData name="Abarajithan Gnaneswaran" userId="154152893557b712" providerId="LiveId" clId="{215E4F09-DF93-428F-BA02-31EDD8B86A8C}" dt="2020-11-08T10:51:58.318" v="14538" actId="478"/>
          <ac:spMkLst>
            <pc:docMk/>
            <pc:sldMk cId="826272689" sldId="276"/>
            <ac:spMk id="9" creationId="{3BECBA14-49A7-46D1-9184-5464FAC68FAE}"/>
          </ac:spMkLst>
        </pc:spChg>
        <pc:spChg chg="add del mod ord">
          <ac:chgData name="Abarajithan Gnaneswaran" userId="154152893557b712" providerId="LiveId" clId="{215E4F09-DF93-428F-BA02-31EDD8B86A8C}" dt="2020-11-08T10:56:19.642" v="14792" actId="22"/>
          <ac:spMkLst>
            <pc:docMk/>
            <pc:sldMk cId="826272689" sldId="276"/>
            <ac:spMk id="11" creationId="{94B49179-EC1F-4713-BE08-0247CA35AE4E}"/>
          </ac:spMkLst>
        </pc:spChg>
        <pc:spChg chg="add mod ord">
          <ac:chgData name="Abarajithan Gnaneswaran" userId="154152893557b712" providerId="LiveId" clId="{215E4F09-DF93-428F-BA02-31EDD8B86A8C}" dt="2020-11-08T11:41:07.952" v="15303" actId="167"/>
          <ac:spMkLst>
            <pc:docMk/>
            <pc:sldMk cId="826272689" sldId="276"/>
            <ac:spMk id="13" creationId="{F288EEE1-5450-426B-8D2A-4A126807BDC5}"/>
          </ac:spMkLst>
        </pc:spChg>
        <pc:spChg chg="add mod">
          <ac:chgData name="Abarajithan Gnaneswaran" userId="154152893557b712" providerId="LiveId" clId="{215E4F09-DF93-428F-BA02-31EDD8B86A8C}" dt="2020-11-08T11:32:53.291" v="15235" actId="14100"/>
          <ac:spMkLst>
            <pc:docMk/>
            <pc:sldMk cId="826272689" sldId="276"/>
            <ac:spMk id="16" creationId="{159F4B71-124A-4868-82E5-7463F208354A}"/>
          </ac:spMkLst>
        </pc:spChg>
        <pc:spChg chg="add del mod">
          <ac:chgData name="Abarajithan Gnaneswaran" userId="154152893557b712" providerId="LiveId" clId="{215E4F09-DF93-428F-BA02-31EDD8B86A8C}" dt="2020-11-08T11:14:37.950" v="14987" actId="11529"/>
          <ac:spMkLst>
            <pc:docMk/>
            <pc:sldMk cId="826272689" sldId="276"/>
            <ac:spMk id="17" creationId="{FC2BBD27-7660-440C-9B62-F49FDB802AEE}"/>
          </ac:spMkLst>
        </pc:spChg>
        <pc:spChg chg="add mod">
          <ac:chgData name="Abarajithan Gnaneswaran" userId="154152893557b712" providerId="LiveId" clId="{215E4F09-DF93-428F-BA02-31EDD8B86A8C}" dt="2020-11-08T11:31:27.444" v="15221" actId="1076"/>
          <ac:spMkLst>
            <pc:docMk/>
            <pc:sldMk cId="826272689" sldId="276"/>
            <ac:spMk id="18" creationId="{B0C02280-7E18-4972-8A6D-7FF022D67109}"/>
          </ac:spMkLst>
        </pc:spChg>
        <pc:spChg chg="add del mod">
          <ac:chgData name="Abarajithan Gnaneswaran" userId="154152893557b712" providerId="LiveId" clId="{215E4F09-DF93-428F-BA02-31EDD8B86A8C}" dt="2020-11-08T11:22:35.384" v="15124" actId="478"/>
          <ac:spMkLst>
            <pc:docMk/>
            <pc:sldMk cId="826272689" sldId="276"/>
            <ac:spMk id="32" creationId="{DF2599DA-6C7B-4C45-BA47-DBACE8C92CDA}"/>
          </ac:spMkLst>
        </pc:spChg>
        <pc:spChg chg="add mod">
          <ac:chgData name="Abarajithan Gnaneswaran" userId="154152893557b712" providerId="LiveId" clId="{215E4F09-DF93-428F-BA02-31EDD8B86A8C}" dt="2020-11-08T11:17:21.034" v="15024" actId="571"/>
          <ac:spMkLst>
            <pc:docMk/>
            <pc:sldMk cId="826272689" sldId="276"/>
            <ac:spMk id="33" creationId="{B40A6C85-B5B6-497E-A6BC-DFFDC7CF44AA}"/>
          </ac:spMkLst>
        </pc:spChg>
        <pc:spChg chg="add 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34" creationId="{865E6C37-D324-46F1-8A0A-E090761930EF}"/>
          </ac:spMkLst>
        </pc:spChg>
        <pc:spChg chg="add 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51" creationId="{A8ECBDF5-30DE-44EA-91AC-4079FE9B3EB8}"/>
          </ac:spMkLst>
        </pc:spChg>
        <pc:spChg chg="add 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54" creationId="{993AC826-1CA9-42A2-8292-BB220D418FF0}"/>
          </ac:spMkLst>
        </pc:spChg>
        <pc:spChg chg="add 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57" creationId="{E8DB23F9-590F-4EF1-8FEA-60133095F125}"/>
          </ac:spMkLst>
        </pc:spChg>
        <pc:spChg chg="add del mod">
          <ac:chgData name="Abarajithan Gnaneswaran" userId="154152893557b712" providerId="LiveId" clId="{215E4F09-DF93-428F-BA02-31EDD8B86A8C}" dt="2020-11-08T11:22:32.669" v="15123" actId="478"/>
          <ac:spMkLst>
            <pc:docMk/>
            <pc:sldMk cId="826272689" sldId="276"/>
            <ac:spMk id="58" creationId="{7FC3698B-F34B-4216-A1FD-6C0604EE641E}"/>
          </ac:spMkLst>
        </pc:spChg>
        <pc:spChg chg="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61" creationId="{EEA938C1-AD67-4112-B4C0-F7B0246BB65E}"/>
          </ac:spMkLst>
        </pc:spChg>
        <pc:spChg chg="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64" creationId="{FB177F84-2E2A-44A4-B083-254561FD7101}"/>
          </ac:spMkLst>
        </pc:spChg>
        <pc:spChg chg="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66" creationId="{0DED3F25-A22B-44EF-9DB0-39C2F05E156A}"/>
          </ac:spMkLst>
        </pc:spChg>
        <pc:spChg chg="mod">
          <ac:chgData name="Abarajithan Gnaneswaran" userId="154152893557b712" providerId="LiveId" clId="{215E4F09-DF93-428F-BA02-31EDD8B86A8C}" dt="2020-11-08T11:27:51.924" v="15197" actId="164"/>
          <ac:spMkLst>
            <pc:docMk/>
            <pc:sldMk cId="826272689" sldId="276"/>
            <ac:spMk id="67" creationId="{E50807D7-9D40-46DC-837F-86D8F1EACB71}"/>
          </ac:spMkLst>
        </pc:spChg>
        <pc:spChg chg="add mod">
          <ac:chgData name="Abarajithan Gnaneswaran" userId="154152893557b712" providerId="LiveId" clId="{215E4F09-DF93-428F-BA02-31EDD8B86A8C}" dt="2020-11-08T11:31:50.293" v="15225" actId="1076"/>
          <ac:spMkLst>
            <pc:docMk/>
            <pc:sldMk cId="826272689" sldId="276"/>
            <ac:spMk id="84" creationId="{EF7FA779-44F3-4E16-A2BB-3C6CFCAC7A52}"/>
          </ac:spMkLst>
        </pc:spChg>
        <pc:spChg chg="add mod">
          <ac:chgData name="Abarajithan Gnaneswaran" userId="154152893557b712" providerId="LiveId" clId="{215E4F09-DF93-428F-BA02-31EDD8B86A8C}" dt="2020-11-08T11:31:50.293" v="15225" actId="1076"/>
          <ac:spMkLst>
            <pc:docMk/>
            <pc:sldMk cId="826272689" sldId="276"/>
            <ac:spMk id="85" creationId="{1AF2B385-7839-4E38-B687-169B2A1B989A}"/>
          </ac:spMkLst>
        </pc:spChg>
        <pc:spChg chg="add mod">
          <ac:chgData name="Abarajithan Gnaneswaran" userId="154152893557b712" providerId="LiveId" clId="{215E4F09-DF93-428F-BA02-31EDD8B86A8C}" dt="2020-11-08T11:31:50.293" v="15225" actId="1076"/>
          <ac:spMkLst>
            <pc:docMk/>
            <pc:sldMk cId="826272689" sldId="276"/>
            <ac:spMk id="86" creationId="{47060F91-0DC2-49EE-BB48-AE2BDD8B86A8}"/>
          </ac:spMkLst>
        </pc:spChg>
        <pc:spChg chg="add mod">
          <ac:chgData name="Abarajithan Gnaneswaran" userId="154152893557b712" providerId="LiveId" clId="{215E4F09-DF93-428F-BA02-31EDD8B86A8C}" dt="2020-11-08T11:27:01.883" v="15191" actId="403"/>
          <ac:spMkLst>
            <pc:docMk/>
            <pc:sldMk cId="826272689" sldId="276"/>
            <ac:spMk id="87" creationId="{124F5125-8C32-49B9-BBA7-587D07EA951C}"/>
          </ac:spMkLst>
        </pc:spChg>
        <pc:spChg chg="add mod">
          <ac:chgData name="Abarajithan Gnaneswaran" userId="154152893557b712" providerId="LiveId" clId="{215E4F09-DF93-428F-BA02-31EDD8B86A8C}" dt="2020-11-08T11:27:01.883" v="15191" actId="403"/>
          <ac:spMkLst>
            <pc:docMk/>
            <pc:sldMk cId="826272689" sldId="276"/>
            <ac:spMk id="88" creationId="{BAD63AD9-D6E7-4513-BA73-21B4E60E2DD0}"/>
          </ac:spMkLst>
        </pc:spChg>
        <pc:spChg chg="add mod">
          <ac:chgData name="Abarajithan Gnaneswaran" userId="154152893557b712" providerId="LiveId" clId="{215E4F09-DF93-428F-BA02-31EDD8B86A8C}" dt="2020-11-08T11:27:01.883" v="15191" actId="403"/>
          <ac:spMkLst>
            <pc:docMk/>
            <pc:sldMk cId="826272689" sldId="276"/>
            <ac:spMk id="89" creationId="{7ED30719-EFBE-400E-A913-AA2546D24BAC}"/>
          </ac:spMkLst>
        </pc:spChg>
        <pc:spChg chg="add mod">
          <ac:chgData name="Abarajithan Gnaneswaran" userId="154152893557b712" providerId="LiveId" clId="{215E4F09-DF93-428F-BA02-31EDD8B86A8C}" dt="2020-11-08T11:34:17.738" v="15250" actId="1076"/>
          <ac:spMkLst>
            <pc:docMk/>
            <pc:sldMk cId="826272689" sldId="276"/>
            <ac:spMk id="110" creationId="{770B13DA-849C-44CB-80D6-52138432FB36}"/>
          </ac:spMkLst>
        </pc:spChg>
        <pc:spChg chg="add mod ord">
          <ac:chgData name="Abarajithan Gnaneswaran" userId="154152893557b712" providerId="LiveId" clId="{215E4F09-DF93-428F-BA02-31EDD8B86A8C}" dt="2020-11-08T11:41:30.584" v="15307" actId="207"/>
          <ac:spMkLst>
            <pc:docMk/>
            <pc:sldMk cId="826272689" sldId="276"/>
            <ac:spMk id="111" creationId="{E8610F77-D10A-49FB-9E1E-DD8DCD2396D8}"/>
          </ac:spMkLst>
        </pc:spChg>
        <pc:spChg chg="add mod">
          <ac:chgData name="Abarajithan Gnaneswaran" userId="154152893557b712" providerId="LiveId" clId="{215E4F09-DF93-428F-BA02-31EDD8B86A8C}" dt="2020-11-08T11:34:34.467" v="15252" actId="571"/>
          <ac:spMkLst>
            <pc:docMk/>
            <pc:sldMk cId="826272689" sldId="276"/>
            <ac:spMk id="112" creationId="{F87F6706-4EBF-4071-A021-EFAE5DF18AF2}"/>
          </ac:spMkLst>
        </pc:spChg>
        <pc:spChg chg="add mod">
          <ac:chgData name="Abarajithan Gnaneswaran" userId="154152893557b712" providerId="LiveId" clId="{215E4F09-DF93-428F-BA02-31EDD8B86A8C}" dt="2020-11-08T11:34:41.611" v="15254" actId="1076"/>
          <ac:spMkLst>
            <pc:docMk/>
            <pc:sldMk cId="826272689" sldId="276"/>
            <ac:spMk id="113" creationId="{86A34FC1-17D3-42C1-93BC-440880D9CE29}"/>
          </ac:spMkLst>
        </pc:spChg>
        <pc:spChg chg="add mod">
          <ac:chgData name="Abarajithan Gnaneswaran" userId="154152893557b712" providerId="LiveId" clId="{215E4F09-DF93-428F-BA02-31EDD8B86A8C}" dt="2020-11-08T11:34:46.388" v="15255" actId="571"/>
          <ac:spMkLst>
            <pc:docMk/>
            <pc:sldMk cId="826272689" sldId="276"/>
            <ac:spMk id="114" creationId="{A45B85EF-165B-4E99-AA76-98918679063F}"/>
          </ac:spMkLst>
        </pc:spChg>
        <pc:spChg chg="add del mod">
          <ac:chgData name="Abarajithan Gnaneswaran" userId="154152893557b712" providerId="LiveId" clId="{215E4F09-DF93-428F-BA02-31EDD8B86A8C}" dt="2020-11-08T11:42:53.431" v="15314" actId="478"/>
          <ac:spMkLst>
            <pc:docMk/>
            <pc:sldMk cId="826272689" sldId="276"/>
            <ac:spMk id="136" creationId="{103A3D4C-1B40-4269-9034-4F3104670911}"/>
          </ac:spMkLst>
        </pc:spChg>
        <pc:spChg chg="add del mod">
          <ac:chgData name="Abarajithan Gnaneswaran" userId="154152893557b712" providerId="LiveId" clId="{215E4F09-DF93-428F-BA02-31EDD8B86A8C}" dt="2020-11-08T11:45:02.945" v="15326" actId="478"/>
          <ac:spMkLst>
            <pc:docMk/>
            <pc:sldMk cId="826272689" sldId="276"/>
            <ac:spMk id="137" creationId="{DD243A22-39D6-4FE0-9EB2-ADF7CC7D5013}"/>
          </ac:spMkLst>
        </pc:spChg>
        <pc:spChg chg="add del mod">
          <ac:chgData name="Abarajithan Gnaneswaran" userId="154152893557b712" providerId="LiveId" clId="{215E4F09-DF93-428F-BA02-31EDD8B86A8C}" dt="2020-11-08T11:46:41.141" v="15335" actId="478"/>
          <ac:spMkLst>
            <pc:docMk/>
            <pc:sldMk cId="826272689" sldId="276"/>
            <ac:spMk id="139" creationId="{966FB120-A355-4BAE-A580-E3662B27639F}"/>
          </ac:spMkLst>
        </pc:spChg>
        <pc:spChg chg="add mod">
          <ac:chgData name="Abarajithan Gnaneswaran" userId="154152893557b712" providerId="LiveId" clId="{215E4F09-DF93-428F-BA02-31EDD8B86A8C}" dt="2020-11-08T11:49:23.560" v="15379" actId="121"/>
          <ac:spMkLst>
            <pc:docMk/>
            <pc:sldMk cId="826272689" sldId="276"/>
            <ac:spMk id="140" creationId="{61EB491D-8ACA-4F06-A5AB-BF2C68D347BF}"/>
          </ac:spMkLst>
        </pc:spChg>
        <pc:spChg chg="add mod">
          <ac:chgData name="Abarajithan Gnaneswaran" userId="154152893557b712" providerId="LiveId" clId="{215E4F09-DF93-428F-BA02-31EDD8B86A8C}" dt="2020-11-08T11:49:20.785" v="15378" actId="121"/>
          <ac:spMkLst>
            <pc:docMk/>
            <pc:sldMk cId="826272689" sldId="276"/>
            <ac:spMk id="141" creationId="{2E05C333-F566-4304-97E6-F01BB83DC1AD}"/>
          </ac:spMkLst>
        </pc:spChg>
        <pc:spChg chg="add mod">
          <ac:chgData name="Abarajithan Gnaneswaran" userId="154152893557b712" providerId="LiveId" clId="{215E4F09-DF93-428F-BA02-31EDD8B86A8C}" dt="2020-11-09T13:34:29.760" v="25149" actId="20577"/>
          <ac:spMkLst>
            <pc:docMk/>
            <pc:sldMk cId="826272689" sldId="276"/>
            <ac:spMk id="142" creationId="{64F306AF-01F7-4D6D-B458-94CBB5827E74}"/>
          </ac:spMkLst>
        </pc:spChg>
        <pc:spChg chg="add del mod">
          <ac:chgData name="Abarajithan Gnaneswaran" userId="154152893557b712" providerId="LiveId" clId="{215E4F09-DF93-428F-BA02-31EDD8B86A8C}" dt="2020-11-08T11:51:07.985" v="15420" actId="478"/>
          <ac:spMkLst>
            <pc:docMk/>
            <pc:sldMk cId="826272689" sldId="276"/>
            <ac:spMk id="143" creationId="{142E88E0-45B8-44A5-B594-3E0A96E90CBD}"/>
          </ac:spMkLst>
        </pc:spChg>
        <pc:spChg chg="add mod">
          <ac:chgData name="Abarajithan Gnaneswaran" userId="154152893557b712" providerId="LiveId" clId="{215E4F09-DF93-428F-BA02-31EDD8B86A8C}" dt="2020-11-09T13:34:34.376" v="25152" actId="20577"/>
          <ac:spMkLst>
            <pc:docMk/>
            <pc:sldMk cId="826272689" sldId="276"/>
            <ac:spMk id="144" creationId="{6DEA2F47-6C6D-42DE-B5C4-8728521D8863}"/>
          </ac:spMkLst>
        </pc:spChg>
        <pc:spChg chg="add del">
          <ac:chgData name="Abarajithan Gnaneswaran" userId="154152893557b712" providerId="LiveId" clId="{215E4F09-DF93-428F-BA02-31EDD8B86A8C}" dt="2020-11-08T12:24:47.196" v="16123" actId="22"/>
          <ac:spMkLst>
            <pc:docMk/>
            <pc:sldMk cId="826272689" sldId="276"/>
            <ac:spMk id="146" creationId="{649F5E26-AF71-4AD8-A115-AD856DE6C4ED}"/>
          </ac:spMkLst>
        </pc:spChg>
        <pc:spChg chg="add del">
          <ac:chgData name="Abarajithan Gnaneswaran" userId="154152893557b712" providerId="LiveId" clId="{215E4F09-DF93-428F-BA02-31EDD8B86A8C}" dt="2020-11-08T13:22:56.810" v="16655" actId="478"/>
          <ac:spMkLst>
            <pc:docMk/>
            <pc:sldMk cId="826272689" sldId="276"/>
            <ac:spMk id="148" creationId="{D3F7FF53-C65E-41EB-8E1D-654D2BA4614B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826272689" sldId="276"/>
            <ac:spMk id="149" creationId="{92C357AA-787A-4883-8612-06B7D2A4200F}"/>
          </ac:spMkLst>
        </pc:spChg>
        <pc:spChg chg="add">
          <ac:chgData name="Abarajithan Gnaneswaran" userId="154152893557b712" providerId="LiveId" clId="{215E4F09-DF93-428F-BA02-31EDD8B86A8C}" dt="2020-11-08T13:25:24.703" v="16682" actId="22"/>
          <ac:spMkLst>
            <pc:docMk/>
            <pc:sldMk cId="826272689" sldId="276"/>
            <ac:spMk id="151" creationId="{2C607353-E632-437C-8612-D475CCD30A48}"/>
          </ac:spMkLst>
        </pc:spChg>
        <pc:grpChg chg="add mod">
          <ac:chgData name="Abarajithan Gnaneswaran" userId="154152893557b712" providerId="LiveId" clId="{215E4F09-DF93-428F-BA02-31EDD8B86A8C}" dt="2020-11-08T11:27:54.506" v="15198" actId="164"/>
          <ac:grpSpMkLst>
            <pc:docMk/>
            <pc:sldMk cId="826272689" sldId="276"/>
            <ac:grpSpMk id="59" creationId="{1DF0785F-36EC-44F4-A932-DF84FCC9395C}"/>
          </ac:grpSpMkLst>
        </pc:grpChg>
        <pc:grpChg chg="add mod">
          <ac:chgData name="Abarajithan Gnaneswaran" userId="154152893557b712" providerId="LiveId" clId="{215E4F09-DF93-428F-BA02-31EDD8B86A8C}" dt="2020-11-08T11:27:54.506" v="15198" actId="164"/>
          <ac:grpSpMkLst>
            <pc:docMk/>
            <pc:sldMk cId="826272689" sldId="276"/>
            <ac:grpSpMk id="60" creationId="{8D036406-F2AE-4F8A-8B22-3BAB0A0B69C1}"/>
          </ac:grpSpMkLst>
        </pc:grpChg>
        <pc:grpChg chg="add mod">
          <ac:chgData name="Abarajithan Gnaneswaran" userId="154152893557b712" providerId="LiveId" clId="{215E4F09-DF93-428F-BA02-31EDD8B86A8C}" dt="2020-11-08T11:27:54.506" v="15198" actId="164"/>
          <ac:grpSpMkLst>
            <pc:docMk/>
            <pc:sldMk cId="826272689" sldId="276"/>
            <ac:grpSpMk id="90" creationId="{DD6F7F5B-1927-4078-9703-222A839E5515}"/>
          </ac:grpSpMkLst>
        </pc:grpChg>
        <pc:grpChg chg="add mod">
          <ac:chgData name="Abarajithan Gnaneswaran" userId="154152893557b712" providerId="LiveId" clId="{215E4F09-DF93-428F-BA02-31EDD8B86A8C}" dt="2020-11-08T11:27:51.924" v="15197" actId="164"/>
          <ac:grpSpMkLst>
            <pc:docMk/>
            <pc:sldMk cId="826272689" sldId="276"/>
            <ac:grpSpMk id="91" creationId="{91A95003-A081-44C9-86C6-6CAC86DDCEAE}"/>
          </ac:grpSpMkLst>
        </pc:grpChg>
        <pc:grpChg chg="add mod">
          <ac:chgData name="Abarajithan Gnaneswaran" userId="154152893557b712" providerId="LiveId" clId="{215E4F09-DF93-428F-BA02-31EDD8B86A8C}" dt="2020-11-08T11:33:42.772" v="15243" actId="1076"/>
          <ac:grpSpMkLst>
            <pc:docMk/>
            <pc:sldMk cId="826272689" sldId="276"/>
            <ac:grpSpMk id="92" creationId="{61F06D99-CD22-45CD-A622-5C8E6F8219E2}"/>
          </ac:grpSpMkLst>
        </pc:grpChg>
        <pc:graphicFrameChg chg="add mod modGraphic">
          <ac:chgData name="Abarajithan Gnaneswaran" userId="154152893557b712" providerId="LiveId" clId="{215E4F09-DF93-428F-BA02-31EDD8B86A8C}" dt="2020-11-08T11:29:26.283" v="15211" actId="1076"/>
          <ac:graphicFrameMkLst>
            <pc:docMk/>
            <pc:sldMk cId="826272689" sldId="276"/>
            <ac:graphicFrameMk id="7" creationId="{185B830C-7BF0-4756-833A-2A11F81C42AE}"/>
          </ac:graphicFrameMkLst>
        </pc:graphicFrameChg>
        <pc:graphicFrameChg chg="add del ord">
          <ac:chgData name="Abarajithan Gnaneswaran" userId="154152893557b712" providerId="LiveId" clId="{215E4F09-DF93-428F-BA02-31EDD8B86A8C}" dt="2020-11-08T11:00:34.442" v="14953" actId="478"/>
          <ac:graphicFrameMkLst>
            <pc:docMk/>
            <pc:sldMk cId="826272689" sldId="276"/>
            <ac:graphicFrameMk id="15" creationId="{85216777-AC06-44C9-BE4D-E44F6F20087A}"/>
          </ac:graphicFrameMkLst>
        </pc:graphicFrameChg>
        <pc:picChg chg="add mod modCrop">
          <ac:chgData name="Abarajithan Gnaneswaran" userId="154152893557b712" providerId="LiveId" clId="{215E4F09-DF93-428F-BA02-31EDD8B86A8C}" dt="2020-11-08T11:33:42.772" v="15243" actId="1076"/>
          <ac:picMkLst>
            <pc:docMk/>
            <pc:sldMk cId="826272689" sldId="276"/>
            <ac:picMk id="100" creationId="{FD624BC4-AB2F-4582-AFA7-DF638176BCB5}"/>
          </ac:picMkLst>
        </pc:picChg>
        <pc:cxnChg chg="add mod">
          <ac:chgData name="Abarajithan Gnaneswaran" userId="154152893557b712" providerId="LiveId" clId="{215E4F09-DF93-428F-BA02-31EDD8B86A8C}" dt="2020-11-08T11:31:50.293" v="15225" actId="1076"/>
          <ac:cxnSpMkLst>
            <pc:docMk/>
            <pc:sldMk cId="826272689" sldId="276"/>
            <ac:cxnSpMk id="20" creationId="{8FF5C1E6-9875-41CD-A591-34586AF9A563}"/>
          </ac:cxnSpMkLst>
        </pc:cxnChg>
        <pc:cxnChg chg="add del mod">
          <ac:chgData name="Abarajithan Gnaneswaran" userId="154152893557b712" providerId="LiveId" clId="{215E4F09-DF93-428F-BA02-31EDD8B86A8C}" dt="2020-11-08T11:16:08.557" v="15008" actId="478"/>
          <ac:cxnSpMkLst>
            <pc:docMk/>
            <pc:sldMk cId="826272689" sldId="276"/>
            <ac:cxnSpMk id="21" creationId="{5AD2D780-4481-47DB-86A8-D05DF70B4024}"/>
          </ac:cxnSpMkLst>
        </pc:cxnChg>
        <pc:cxnChg chg="add mod">
          <ac:chgData name="Abarajithan Gnaneswaran" userId="154152893557b712" providerId="LiveId" clId="{215E4F09-DF93-428F-BA02-31EDD8B86A8C}" dt="2020-11-08T11:15:47.630" v="15002" actId="571"/>
          <ac:cxnSpMkLst>
            <pc:docMk/>
            <pc:sldMk cId="826272689" sldId="276"/>
            <ac:cxnSpMk id="22" creationId="{1B93EE6F-C01B-4CD3-95C7-F4FC3CE870CC}"/>
          </ac:cxnSpMkLst>
        </pc:cxnChg>
        <pc:cxnChg chg="add mod">
          <ac:chgData name="Abarajithan Gnaneswaran" userId="154152893557b712" providerId="LiveId" clId="{215E4F09-DF93-428F-BA02-31EDD8B86A8C}" dt="2020-11-08T11:31:50.293" v="15225" actId="1076"/>
          <ac:cxnSpMkLst>
            <pc:docMk/>
            <pc:sldMk cId="826272689" sldId="276"/>
            <ac:cxnSpMk id="25" creationId="{05C6D6B1-B2C4-4CCA-92F1-498CF7194577}"/>
          </ac:cxnSpMkLst>
        </pc:cxnChg>
        <pc:cxnChg chg="add mod">
          <ac:chgData name="Abarajithan Gnaneswaran" userId="154152893557b712" providerId="LiveId" clId="{215E4F09-DF93-428F-BA02-31EDD8B86A8C}" dt="2020-11-08T11:31:32.579" v="15224" actId="14100"/>
          <ac:cxnSpMkLst>
            <pc:docMk/>
            <pc:sldMk cId="826272689" sldId="276"/>
            <ac:cxnSpMk id="26" creationId="{06EBC2A0-DED6-4122-9515-829AE6114335}"/>
          </ac:cxnSpMkLst>
        </pc:cxnChg>
        <pc:cxnChg chg="add del mod">
          <ac:chgData name="Abarajithan Gnaneswaran" userId="154152893557b712" providerId="LiveId" clId="{215E4F09-DF93-428F-BA02-31EDD8B86A8C}" dt="2020-11-08T11:22:35.384" v="15124" actId="478"/>
          <ac:cxnSpMkLst>
            <pc:docMk/>
            <pc:sldMk cId="826272689" sldId="276"/>
            <ac:cxnSpMk id="35" creationId="{F80F3FA7-4078-4AB4-8539-EA729E0EE14B}"/>
          </ac:cxnSpMkLst>
        </pc:cxnChg>
        <pc:cxnChg chg="add mod">
          <ac:chgData name="Abarajithan Gnaneswaran" userId="154152893557b712" providerId="LiveId" clId="{215E4F09-DF93-428F-BA02-31EDD8B86A8C}" dt="2020-11-08T11:27:51.924" v="15197" actId="164"/>
          <ac:cxnSpMkLst>
            <pc:docMk/>
            <pc:sldMk cId="826272689" sldId="276"/>
            <ac:cxnSpMk id="36" creationId="{82110240-2C36-498D-BEE8-BF1C6E29B311}"/>
          </ac:cxnSpMkLst>
        </pc:cxnChg>
        <pc:cxnChg chg="add del mod">
          <ac:chgData name="Abarajithan Gnaneswaran" userId="154152893557b712" providerId="LiveId" clId="{215E4F09-DF93-428F-BA02-31EDD8B86A8C}" dt="2020-11-08T11:19:39.602" v="15066" actId="11529"/>
          <ac:cxnSpMkLst>
            <pc:docMk/>
            <pc:sldMk cId="826272689" sldId="276"/>
            <ac:cxnSpMk id="41" creationId="{C51FCC3A-7326-4BB6-BC2B-DF74075B1BD3}"/>
          </ac:cxnSpMkLst>
        </pc:cxnChg>
        <pc:cxnChg chg="add mod">
          <ac:chgData name="Abarajithan Gnaneswaran" userId="154152893557b712" providerId="LiveId" clId="{215E4F09-DF93-428F-BA02-31EDD8B86A8C}" dt="2020-11-08T11:27:51.924" v="15197" actId="164"/>
          <ac:cxnSpMkLst>
            <pc:docMk/>
            <pc:sldMk cId="826272689" sldId="276"/>
            <ac:cxnSpMk id="47" creationId="{131F75C2-DE20-4DDF-B154-BDF7445A09FE}"/>
          </ac:cxnSpMkLst>
        </pc:cxnChg>
        <pc:cxnChg chg="add del mod">
          <ac:chgData name="Abarajithan Gnaneswaran" userId="154152893557b712" providerId="LiveId" clId="{215E4F09-DF93-428F-BA02-31EDD8B86A8C}" dt="2020-11-08T11:20:02.021" v="15070" actId="11529"/>
          <ac:cxnSpMkLst>
            <pc:docMk/>
            <pc:sldMk cId="826272689" sldId="276"/>
            <ac:cxnSpMk id="50" creationId="{BBD2E408-B7B8-4257-9C2B-E01CFB6C0322}"/>
          </ac:cxnSpMkLst>
        </pc:cxnChg>
        <pc:cxnChg chg="add mod">
          <ac:chgData name="Abarajithan Gnaneswaran" userId="154152893557b712" providerId="LiveId" clId="{215E4F09-DF93-428F-BA02-31EDD8B86A8C}" dt="2020-11-08T11:27:51.924" v="15197" actId="164"/>
          <ac:cxnSpMkLst>
            <pc:docMk/>
            <pc:sldMk cId="826272689" sldId="276"/>
            <ac:cxnSpMk id="52" creationId="{BCD6AD54-2160-49D1-B67A-48D5B1106F38}"/>
          </ac:cxnSpMkLst>
        </pc:cxnChg>
        <pc:cxnChg chg="add mod">
          <ac:chgData name="Abarajithan Gnaneswaran" userId="154152893557b712" providerId="LiveId" clId="{215E4F09-DF93-428F-BA02-31EDD8B86A8C}" dt="2020-11-08T11:21:21.804" v="15101" actId="571"/>
          <ac:cxnSpMkLst>
            <pc:docMk/>
            <pc:sldMk cId="826272689" sldId="276"/>
            <ac:cxnSpMk id="55" creationId="{BA99367D-1D74-437E-BA36-A009EA41519C}"/>
          </ac:cxnSpMkLst>
        </pc:cxnChg>
        <pc:cxnChg chg="mod">
          <ac:chgData name="Abarajithan Gnaneswaran" userId="154152893557b712" providerId="LiveId" clId="{215E4F09-DF93-428F-BA02-31EDD8B86A8C}" dt="2020-11-08T11:27:51.924" v="15197" actId="164"/>
          <ac:cxnSpMkLst>
            <pc:docMk/>
            <pc:sldMk cId="826272689" sldId="276"/>
            <ac:cxnSpMk id="62" creationId="{6FA710A2-48B3-41C4-A2D7-8C77DE7937DD}"/>
          </ac:cxnSpMkLst>
        </pc:cxnChg>
        <pc:cxnChg chg="mod">
          <ac:chgData name="Abarajithan Gnaneswaran" userId="154152893557b712" providerId="LiveId" clId="{215E4F09-DF93-428F-BA02-31EDD8B86A8C}" dt="2020-11-08T11:27:51.924" v="15197" actId="164"/>
          <ac:cxnSpMkLst>
            <pc:docMk/>
            <pc:sldMk cId="826272689" sldId="276"/>
            <ac:cxnSpMk id="63" creationId="{2E8B893A-71F4-45D8-A641-37AF813D5E70}"/>
          </ac:cxnSpMkLst>
        </pc:cxnChg>
        <pc:cxnChg chg="mod">
          <ac:chgData name="Abarajithan Gnaneswaran" userId="154152893557b712" providerId="LiveId" clId="{215E4F09-DF93-428F-BA02-31EDD8B86A8C}" dt="2020-11-08T11:27:51.924" v="15197" actId="164"/>
          <ac:cxnSpMkLst>
            <pc:docMk/>
            <pc:sldMk cId="826272689" sldId="276"/>
            <ac:cxnSpMk id="65" creationId="{D516ACF9-134A-4D14-9B4A-21103C5D0948}"/>
          </ac:cxnSpMkLst>
        </pc:cxnChg>
        <pc:cxnChg chg="add mod">
          <ac:chgData name="Abarajithan Gnaneswaran" userId="154152893557b712" providerId="LiveId" clId="{215E4F09-DF93-428F-BA02-31EDD8B86A8C}" dt="2020-11-08T11:32:30.858" v="15231" actId="14100"/>
          <ac:cxnSpMkLst>
            <pc:docMk/>
            <pc:sldMk cId="826272689" sldId="276"/>
            <ac:cxnSpMk id="69" creationId="{1FC42966-0CBF-4C4F-9CB4-557129854A83}"/>
          </ac:cxnSpMkLst>
        </pc:cxnChg>
        <pc:cxnChg chg="add mod">
          <ac:chgData name="Abarajithan Gnaneswaran" userId="154152893557b712" providerId="LiveId" clId="{215E4F09-DF93-428F-BA02-31EDD8B86A8C}" dt="2020-11-08T11:32:39.394" v="15232" actId="14100"/>
          <ac:cxnSpMkLst>
            <pc:docMk/>
            <pc:sldMk cId="826272689" sldId="276"/>
            <ac:cxnSpMk id="72" creationId="{46C40B4E-3F4A-4077-8B7B-53CE8970F868}"/>
          </ac:cxnSpMkLst>
        </pc:cxnChg>
        <pc:cxnChg chg="add del mod">
          <ac:chgData name="Abarajithan Gnaneswaran" userId="154152893557b712" providerId="LiveId" clId="{215E4F09-DF93-428F-BA02-31EDD8B86A8C}" dt="2020-11-08T11:42:41.608" v="15310" actId="478"/>
          <ac:cxnSpMkLst>
            <pc:docMk/>
            <pc:sldMk cId="826272689" sldId="276"/>
            <ac:cxnSpMk id="116" creationId="{74D562F4-F6BB-41ED-810D-3FEB8B96ACB1}"/>
          </ac:cxnSpMkLst>
        </pc:cxnChg>
        <pc:cxnChg chg="add del mod ord">
          <ac:chgData name="Abarajithan Gnaneswaran" userId="154152893557b712" providerId="LiveId" clId="{215E4F09-DF93-428F-BA02-31EDD8B86A8C}" dt="2020-11-08T11:42:44.204" v="15311" actId="478"/>
          <ac:cxnSpMkLst>
            <pc:docMk/>
            <pc:sldMk cId="826272689" sldId="276"/>
            <ac:cxnSpMk id="118" creationId="{D1707300-7207-4502-BD11-195B317FB186}"/>
          </ac:cxnSpMkLst>
        </pc:cxnChg>
        <pc:cxnChg chg="add del mod ord">
          <ac:chgData name="Abarajithan Gnaneswaran" userId="154152893557b712" providerId="LiveId" clId="{215E4F09-DF93-428F-BA02-31EDD8B86A8C}" dt="2020-11-08T11:42:47.006" v="15312" actId="478"/>
          <ac:cxnSpMkLst>
            <pc:docMk/>
            <pc:sldMk cId="826272689" sldId="276"/>
            <ac:cxnSpMk id="122" creationId="{D98ADAC5-DD36-4344-80DB-9D9CEB4A2A0D}"/>
          </ac:cxnSpMkLst>
        </pc:cxnChg>
        <pc:cxnChg chg="add del mod ord">
          <ac:chgData name="Abarajithan Gnaneswaran" userId="154152893557b712" providerId="LiveId" clId="{215E4F09-DF93-428F-BA02-31EDD8B86A8C}" dt="2020-11-08T11:42:48.199" v="15313" actId="478"/>
          <ac:cxnSpMkLst>
            <pc:docMk/>
            <pc:sldMk cId="826272689" sldId="276"/>
            <ac:cxnSpMk id="124" creationId="{D99CFCC8-9405-4C9B-9024-8F9D6D02E5E7}"/>
          </ac:cxnSpMkLst>
        </pc:cxnChg>
        <pc:cxnChg chg="add del mod">
          <ac:chgData name="Abarajithan Gnaneswaran" userId="154152893557b712" providerId="LiveId" clId="{215E4F09-DF93-428F-BA02-31EDD8B86A8C}" dt="2020-11-08T11:36:39.173" v="15269" actId="11529"/>
          <ac:cxnSpMkLst>
            <pc:docMk/>
            <pc:sldMk cId="826272689" sldId="276"/>
            <ac:cxnSpMk id="127" creationId="{1F75D1D8-0E6C-4C24-96E7-787903B35FE8}"/>
          </ac:cxnSpMkLst>
        </pc:cxnChg>
        <pc:cxnChg chg="add mod">
          <ac:chgData name="Abarajithan Gnaneswaran" userId="154152893557b712" providerId="LiveId" clId="{215E4F09-DF93-428F-BA02-31EDD8B86A8C}" dt="2020-11-08T11:36:59.834" v="15274" actId="1582"/>
          <ac:cxnSpMkLst>
            <pc:docMk/>
            <pc:sldMk cId="826272689" sldId="276"/>
            <ac:cxnSpMk id="129" creationId="{9AA4EF18-082E-48E9-B8E7-6F24BD3C2F1E}"/>
          </ac:cxnSpMkLst>
        </pc:cxnChg>
        <pc:cxnChg chg="add mod">
          <ac:chgData name="Abarajithan Gnaneswaran" userId="154152893557b712" providerId="LiveId" clId="{215E4F09-DF93-428F-BA02-31EDD8B86A8C}" dt="2020-11-08T11:37:31.248" v="15279" actId="1582"/>
          <ac:cxnSpMkLst>
            <pc:docMk/>
            <pc:sldMk cId="826272689" sldId="276"/>
            <ac:cxnSpMk id="133" creationId="{E3B94B73-EC34-46EE-A184-1281754CBC41}"/>
          </ac:cxnSpMkLst>
        </pc:cxnChg>
      </pc:sldChg>
      <pc:sldChg chg="addSp delSp modSp add mod setBg modAnim">
        <pc:chgData name="Abarajithan Gnaneswaran" userId="154152893557b712" providerId="LiveId" clId="{215E4F09-DF93-428F-BA02-31EDD8B86A8C}" dt="2020-11-08T18:26:19.354" v="23199" actId="1076"/>
        <pc:sldMkLst>
          <pc:docMk/>
          <pc:sldMk cId="836340403" sldId="277"/>
        </pc:sldMkLst>
        <pc:spChg chg="mod">
          <ac:chgData name="Abarajithan Gnaneswaran" userId="154152893557b712" providerId="LiveId" clId="{215E4F09-DF93-428F-BA02-31EDD8B86A8C}" dt="2020-11-08T01:26:04.481" v="9347" actId="20577"/>
          <ac:spMkLst>
            <pc:docMk/>
            <pc:sldMk cId="836340403" sldId="277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8T05:04:33.599" v="10158" actId="478"/>
          <ac:spMkLst>
            <pc:docMk/>
            <pc:sldMk cId="836340403" sldId="277"/>
            <ac:spMk id="3" creationId="{C42B23E5-C232-4148-AB52-2161B9758FBB}"/>
          </ac:spMkLst>
        </pc:spChg>
        <pc:spChg chg="add mod ord">
          <ac:chgData name="Abarajithan Gnaneswaran" userId="154152893557b712" providerId="LiveId" clId="{215E4F09-DF93-428F-BA02-31EDD8B86A8C}" dt="2020-11-08T05:15:49.846" v="10432" actId="1076"/>
          <ac:spMkLst>
            <pc:docMk/>
            <pc:sldMk cId="836340403" sldId="277"/>
            <ac:spMk id="6" creationId="{EB83FA48-1609-49B4-97DF-2D1FFADE91EA}"/>
          </ac:spMkLst>
        </pc:spChg>
        <pc:spChg chg="add mod">
          <ac:chgData name="Abarajithan Gnaneswaran" userId="154152893557b712" providerId="LiveId" clId="{215E4F09-DF93-428F-BA02-31EDD8B86A8C}" dt="2020-11-08T17:59:40.287" v="23099" actId="313"/>
          <ac:spMkLst>
            <pc:docMk/>
            <pc:sldMk cId="836340403" sldId="277"/>
            <ac:spMk id="7" creationId="{ECF8C1FA-93EA-4A9D-92D5-278D654DAD77}"/>
          </ac:spMkLst>
        </pc:spChg>
        <pc:spChg chg="add del mod">
          <ac:chgData name="Abarajithan Gnaneswaran" userId="154152893557b712" providerId="LiveId" clId="{215E4F09-DF93-428F-BA02-31EDD8B86A8C}" dt="2020-11-08T05:13:03.051" v="10388" actId="478"/>
          <ac:spMkLst>
            <pc:docMk/>
            <pc:sldMk cId="836340403" sldId="277"/>
            <ac:spMk id="8" creationId="{85758811-CF3F-4979-9120-A0D28BFFCF4F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11" creationId="{5333FD0D-6ABB-417E-BA1D-C4B25AABC7F4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13" creationId="{6933B4A0-DA66-4DDC-A357-ABC1946A477A}"/>
          </ac:spMkLst>
        </pc:spChg>
        <pc:spChg chg="add mod">
          <ac:chgData name="Abarajithan Gnaneswaran" userId="154152893557b712" providerId="LiveId" clId="{215E4F09-DF93-428F-BA02-31EDD8B86A8C}" dt="2020-11-08T17:59:37.052" v="23097" actId="14100"/>
          <ac:spMkLst>
            <pc:docMk/>
            <pc:sldMk cId="836340403" sldId="277"/>
            <ac:spMk id="14" creationId="{FF85603B-FBBB-41F8-98FD-C2211DE2E730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15" creationId="{1D051D0C-4056-4328-AFF7-4E54B8E3C545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16" creationId="{C911020B-2FFA-4C17-A2F0-402AF0ABE53D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17" creationId="{2E986505-9EF7-45AE-9401-A7590DAE9734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18" creationId="{1E98E3D1-5D05-44BE-AFC0-876BB3B8C8E3}"/>
          </ac:spMkLst>
        </pc:spChg>
        <pc:spChg chg="add mod ord">
          <ac:chgData name="Abarajithan Gnaneswaran" userId="154152893557b712" providerId="LiveId" clId="{215E4F09-DF93-428F-BA02-31EDD8B86A8C}" dt="2020-11-08T18:26:19.354" v="23199" actId="1076"/>
          <ac:spMkLst>
            <pc:docMk/>
            <pc:sldMk cId="836340403" sldId="277"/>
            <ac:spMk id="19" creationId="{CD5F1EDB-70B1-4FBB-8FB5-037F11A139E6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20" creationId="{00F9445A-BAAA-4354-9BAD-130FCFC3B9A4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21" creationId="{0CA42E35-99F1-4D49-86D0-38AF5B877C4F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22" creationId="{AD59029C-F617-4B4E-ACAD-5BB036857FD2}"/>
          </ac:spMkLst>
        </pc:spChg>
        <pc:spChg chg="add mod">
          <ac:chgData name="Abarajithan Gnaneswaran" userId="154152893557b712" providerId="LiveId" clId="{215E4F09-DF93-428F-BA02-31EDD8B86A8C}" dt="2020-11-08T05:24:30.785" v="10811" actId="164"/>
          <ac:spMkLst>
            <pc:docMk/>
            <pc:sldMk cId="836340403" sldId="277"/>
            <ac:spMk id="23" creationId="{B7491C46-8602-416B-BF5A-25EF19316565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836340403" sldId="277"/>
            <ac:spMk id="30" creationId="{A0EA4025-FEBF-4840-96DD-A64D862DB1A3}"/>
          </ac:spMkLst>
        </pc:spChg>
        <pc:spChg chg="add mod">
          <ac:chgData name="Abarajithan Gnaneswaran" userId="154152893557b712" providerId="LiveId" clId="{215E4F09-DF93-428F-BA02-31EDD8B86A8C}" dt="2020-11-08T13:26:31.793" v="16707" actId="1035"/>
          <ac:spMkLst>
            <pc:docMk/>
            <pc:sldMk cId="836340403" sldId="277"/>
            <ac:spMk id="32" creationId="{742B164A-D63E-489D-8BCE-D8147537A401}"/>
          </ac:spMkLst>
        </pc:spChg>
        <pc:grpChg chg="add mod">
          <ac:chgData name="Abarajithan Gnaneswaran" userId="154152893557b712" providerId="LiveId" clId="{215E4F09-DF93-428F-BA02-31EDD8B86A8C}" dt="2020-11-08T05:24:12.638" v="10808" actId="1076"/>
          <ac:grpSpMkLst>
            <pc:docMk/>
            <pc:sldMk cId="836340403" sldId="277"/>
            <ac:grpSpMk id="28" creationId="{85C875F9-0E9E-4FC4-94BD-DF85AB4CF60D}"/>
          </ac:grpSpMkLst>
        </pc:grpChg>
        <pc:grpChg chg="add mod">
          <ac:chgData name="Abarajithan Gnaneswaran" userId="154152893557b712" providerId="LiveId" clId="{215E4F09-DF93-428F-BA02-31EDD8B86A8C}" dt="2020-11-08T05:24:30.785" v="10811" actId="164"/>
          <ac:grpSpMkLst>
            <pc:docMk/>
            <pc:sldMk cId="836340403" sldId="277"/>
            <ac:grpSpMk id="29" creationId="{288AFFE1-857A-4692-AEA5-DEBD03991C76}"/>
          </ac:grpSpMkLst>
        </pc:grpChg>
        <pc:picChg chg="add mod">
          <ac:chgData name="Abarajithan Gnaneswaran" userId="154152893557b712" providerId="LiveId" clId="{215E4F09-DF93-428F-BA02-31EDD8B86A8C}" dt="2020-11-08T05:13:39.614" v="10393" actId="14100"/>
          <ac:picMkLst>
            <pc:docMk/>
            <pc:sldMk cId="836340403" sldId="277"/>
            <ac:picMk id="9" creationId="{FED7DBB7-EAAB-4748-AEC3-6D9CF9615DC3}"/>
          </ac:picMkLst>
        </pc:picChg>
        <pc:picChg chg="add mod">
          <ac:chgData name="Abarajithan Gnaneswaran" userId="154152893557b712" providerId="LiveId" clId="{215E4F09-DF93-428F-BA02-31EDD8B86A8C}" dt="2020-11-08T05:23:33.048" v="10802" actId="164"/>
          <ac:picMkLst>
            <pc:docMk/>
            <pc:sldMk cId="836340403" sldId="277"/>
            <ac:picMk id="25" creationId="{34012D38-9D59-4AA4-924F-C49F79E429E1}"/>
          </ac:picMkLst>
        </pc:picChg>
        <pc:picChg chg="add mod">
          <ac:chgData name="Abarajithan Gnaneswaran" userId="154152893557b712" providerId="LiveId" clId="{215E4F09-DF93-428F-BA02-31EDD8B86A8C}" dt="2020-11-08T05:23:33.048" v="10802" actId="164"/>
          <ac:picMkLst>
            <pc:docMk/>
            <pc:sldMk cId="836340403" sldId="277"/>
            <ac:picMk id="27" creationId="{6D25327B-4159-47A3-97F7-FDA987729067}"/>
          </ac:picMkLst>
        </pc:picChg>
      </pc:sldChg>
      <pc:sldChg chg="addSp delSp modSp add mod modAnim">
        <pc:chgData name="Abarajithan Gnaneswaran" userId="154152893557b712" providerId="LiveId" clId="{215E4F09-DF93-428F-BA02-31EDD8B86A8C}" dt="2020-11-08T13:25:58.088" v="16695" actId="22"/>
        <pc:sldMkLst>
          <pc:docMk/>
          <pc:sldMk cId="1264366586" sldId="278"/>
        </pc:sldMkLst>
        <pc:spChg chg="add mod">
          <ac:chgData name="Abarajithan Gnaneswaran" userId="154152893557b712" providerId="LiveId" clId="{215E4F09-DF93-428F-BA02-31EDD8B86A8C}" dt="2020-11-07T11:25:55.441" v="6201" actId="20577"/>
          <ac:spMkLst>
            <pc:docMk/>
            <pc:sldMk cId="1264366586" sldId="278"/>
            <ac:spMk id="3" creationId="{1503BC81-AA0C-4268-A9EC-491DDEF0DE2F}"/>
          </ac:spMkLst>
        </pc:spChg>
        <pc:spChg chg="add del">
          <ac:chgData name="Abarajithan Gnaneswaran" userId="154152893557b712" providerId="LiveId" clId="{215E4F09-DF93-428F-BA02-31EDD8B86A8C}" dt="2020-11-08T13:23:43.739" v="16666" actId="478"/>
          <ac:spMkLst>
            <pc:docMk/>
            <pc:sldMk cId="1264366586" sldId="278"/>
            <ac:spMk id="5" creationId="{7B6EDA62-A835-45B4-A4ED-53D938211242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264366586" sldId="278"/>
            <ac:spMk id="6" creationId="{CAE21710-CA27-473A-9607-99EEB29443C0}"/>
          </ac:spMkLst>
        </pc:spChg>
        <pc:spChg chg="add mod">
          <ac:chgData name="Abarajithan Gnaneswaran" userId="154152893557b712" providerId="LiveId" clId="{215E4F09-DF93-428F-BA02-31EDD8B86A8C}" dt="2020-11-07T11:20:46.498" v="6119" actId="165"/>
          <ac:spMkLst>
            <pc:docMk/>
            <pc:sldMk cId="1264366586" sldId="278"/>
            <ac:spMk id="7" creationId="{BDE06D1F-E734-4AE3-B2F6-9E558BCC4960}"/>
          </ac:spMkLst>
        </pc:spChg>
        <pc:spChg chg="add">
          <ac:chgData name="Abarajithan Gnaneswaran" userId="154152893557b712" providerId="LiveId" clId="{215E4F09-DF93-428F-BA02-31EDD8B86A8C}" dt="2020-11-08T13:25:58.088" v="16695" actId="22"/>
          <ac:spMkLst>
            <pc:docMk/>
            <pc:sldMk cId="1264366586" sldId="278"/>
            <ac:spMk id="9" creationId="{9F678278-D92E-441C-AFB7-8FD0C25E558F}"/>
          </ac:spMkLst>
        </pc:spChg>
        <pc:spChg chg="add mod topLvl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10" creationId="{71912F2D-4D7E-4872-AA65-00B0C3741D06}"/>
          </ac:spMkLst>
        </pc:spChg>
        <pc:spChg chg="add mod topLvl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20" creationId="{1D25A4C8-0C24-4EDD-9400-DB42ED95E762}"/>
          </ac:spMkLst>
        </pc:spChg>
        <pc:spChg chg="add mod topLvl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27" creationId="{4D9C982D-1770-46C4-9AE2-704E4495A575}"/>
          </ac:spMkLst>
        </pc:spChg>
        <pc:spChg chg="add del mod topLvl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29" creationId="{A9484326-BD61-4308-9F57-3ABCDFD7F3D2}"/>
          </ac:spMkLst>
        </pc:spChg>
        <pc:spChg chg="del mod topLvl">
          <ac:chgData name="Abarajithan Gnaneswaran" userId="154152893557b712" providerId="LiveId" clId="{215E4F09-DF93-428F-BA02-31EDD8B86A8C}" dt="2020-11-07T11:16:54.657" v="6063" actId="478"/>
          <ac:spMkLst>
            <pc:docMk/>
            <pc:sldMk cId="1264366586" sldId="278"/>
            <ac:spMk id="30" creationId="{247BF6F0-014F-4B5A-A801-CB1B4967FE2C}"/>
          </ac:spMkLst>
        </pc:spChg>
        <pc:spChg chg="add mod topLvl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44" creationId="{33FE40C2-C8EA-4A72-A242-2F3C5426EA3B}"/>
          </ac:spMkLst>
        </pc:spChg>
        <pc:spChg chg="add mod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54" creationId="{7022A2D3-862E-4DC3-A1C2-B447FB4C13B2}"/>
          </ac:spMkLst>
        </pc:spChg>
        <pc:spChg chg="add mod ord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74" creationId="{BD456C18-9D8A-4894-87DB-C3244FBDC584}"/>
          </ac:spMkLst>
        </pc:spChg>
        <pc:spChg chg="add mod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76" creationId="{7780249C-99C3-4656-B051-F26ABA7C51A8}"/>
          </ac:spMkLst>
        </pc:spChg>
        <pc:spChg chg="add mod">
          <ac:chgData name="Abarajithan Gnaneswaran" userId="154152893557b712" providerId="LiveId" clId="{215E4F09-DF93-428F-BA02-31EDD8B86A8C}" dt="2020-11-07T11:39:24.727" v="6226" actId="1076"/>
          <ac:spMkLst>
            <pc:docMk/>
            <pc:sldMk cId="1264366586" sldId="278"/>
            <ac:spMk id="78" creationId="{076DD2DB-B40C-4CCF-939E-11E8AF174419}"/>
          </ac:spMkLst>
        </pc:spChg>
        <pc:spChg chg="add mod">
          <ac:chgData name="Abarajithan Gnaneswaran" userId="154152893557b712" providerId="LiveId" clId="{215E4F09-DF93-428F-BA02-31EDD8B86A8C}" dt="2020-11-07T11:40:05.127" v="6228"/>
          <ac:spMkLst>
            <pc:docMk/>
            <pc:sldMk cId="1264366586" sldId="278"/>
            <ac:spMk id="81" creationId="{99EA3EA8-2CBC-4108-AC89-7B83D8453264}"/>
          </ac:spMkLst>
        </pc:spChg>
        <pc:spChg chg="add mod">
          <ac:chgData name="Abarajithan Gnaneswaran" userId="154152893557b712" providerId="LiveId" clId="{215E4F09-DF93-428F-BA02-31EDD8B86A8C}" dt="2020-11-07T11:40:54.860" v="6231" actId="14100"/>
          <ac:spMkLst>
            <pc:docMk/>
            <pc:sldMk cId="1264366586" sldId="278"/>
            <ac:spMk id="82" creationId="{36A8A1E5-54DD-4D54-A2B1-0E8E3B8A41DE}"/>
          </ac:spMkLst>
        </pc:spChg>
        <pc:spChg chg="add mod">
          <ac:chgData name="Abarajithan Gnaneswaran" userId="154152893557b712" providerId="LiveId" clId="{215E4F09-DF93-428F-BA02-31EDD8B86A8C}" dt="2020-11-07T14:26:14.395" v="7864" actId="20577"/>
          <ac:spMkLst>
            <pc:docMk/>
            <pc:sldMk cId="1264366586" sldId="278"/>
            <ac:spMk id="83" creationId="{005D17C1-87FE-4ED2-8A37-22DF4F79C502}"/>
          </ac:spMkLst>
        </pc:spChg>
        <pc:spChg chg="add mod">
          <ac:chgData name="Abarajithan Gnaneswaran" userId="154152893557b712" providerId="LiveId" clId="{215E4F09-DF93-428F-BA02-31EDD8B86A8C}" dt="2020-11-07T11:56:34.475" v="6754" actId="164"/>
          <ac:spMkLst>
            <pc:docMk/>
            <pc:sldMk cId="1264366586" sldId="278"/>
            <ac:spMk id="88" creationId="{0C37ABF8-3875-4D82-8502-631AD6A6003D}"/>
          </ac:spMkLst>
        </pc:spChg>
        <pc:spChg chg="add mod">
          <ac:chgData name="Abarajithan Gnaneswaran" userId="154152893557b712" providerId="LiveId" clId="{215E4F09-DF93-428F-BA02-31EDD8B86A8C}" dt="2020-11-07T14:25:32.229" v="7827" actId="14100"/>
          <ac:spMkLst>
            <pc:docMk/>
            <pc:sldMk cId="1264366586" sldId="278"/>
            <ac:spMk id="99" creationId="{25A7DC62-DB0D-49B7-8E76-D3747D059197}"/>
          </ac:spMkLst>
        </pc:spChg>
        <pc:spChg chg="add mod">
          <ac:chgData name="Abarajithan Gnaneswaran" userId="154152893557b712" providerId="LiveId" clId="{215E4F09-DF93-428F-BA02-31EDD8B86A8C}" dt="2020-11-07T14:26:00.296" v="7863" actId="20577"/>
          <ac:spMkLst>
            <pc:docMk/>
            <pc:sldMk cId="1264366586" sldId="278"/>
            <ac:spMk id="100" creationId="{E992FEF3-5AE6-4BAD-A301-78EE677C4BC4}"/>
          </ac:spMkLst>
        </pc:spChg>
        <pc:grpChg chg="add mod topLvl">
          <ac:chgData name="Abarajithan Gnaneswaran" userId="154152893557b712" providerId="LiveId" clId="{215E4F09-DF93-428F-BA02-31EDD8B86A8C}" dt="2020-11-07T11:39:24.727" v="6226" actId="1076"/>
          <ac:grpSpMkLst>
            <pc:docMk/>
            <pc:sldMk cId="1264366586" sldId="278"/>
            <ac:grpSpMk id="8" creationId="{ECC6D31A-ACD8-4402-966F-468E033B7378}"/>
          </ac:grpSpMkLst>
        </pc:grpChg>
        <pc:grpChg chg="add del mod">
          <ac:chgData name="Abarajithan Gnaneswaran" userId="154152893557b712" providerId="LiveId" clId="{215E4F09-DF93-428F-BA02-31EDD8B86A8C}" dt="2020-11-07T11:16:54.657" v="6063" actId="478"/>
          <ac:grpSpMkLst>
            <pc:docMk/>
            <pc:sldMk cId="1264366586" sldId="278"/>
            <ac:grpSpMk id="28" creationId="{62F65797-AEE2-4DA2-B8D9-E0B0F90852C3}"/>
          </ac:grpSpMkLst>
        </pc:grpChg>
        <pc:grpChg chg="add mod">
          <ac:chgData name="Abarajithan Gnaneswaran" userId="154152893557b712" providerId="LiveId" clId="{215E4F09-DF93-428F-BA02-31EDD8B86A8C}" dt="2020-11-07T11:20:25.035" v="6112" actId="164"/>
          <ac:grpSpMkLst>
            <pc:docMk/>
            <pc:sldMk cId="1264366586" sldId="278"/>
            <ac:grpSpMk id="48" creationId="{55BAFA12-F034-4404-8F7B-6F0F2C38262F}"/>
          </ac:grpSpMkLst>
        </pc:grpChg>
        <pc:grpChg chg="add del mod">
          <ac:chgData name="Abarajithan Gnaneswaran" userId="154152893557b712" providerId="LiveId" clId="{215E4F09-DF93-428F-BA02-31EDD8B86A8C}" dt="2020-11-07T11:20:46.498" v="6119" actId="165"/>
          <ac:grpSpMkLst>
            <pc:docMk/>
            <pc:sldMk cId="1264366586" sldId="278"/>
            <ac:grpSpMk id="49" creationId="{8EDD78AC-257B-4599-B694-F22A6B2C0BA2}"/>
          </ac:grpSpMkLst>
        </pc:grpChg>
        <pc:grpChg chg="add del mod">
          <ac:chgData name="Abarajithan Gnaneswaran" userId="154152893557b712" providerId="LiveId" clId="{215E4F09-DF93-428F-BA02-31EDD8B86A8C}" dt="2020-11-07T11:21:02.390" v="6124" actId="165"/>
          <ac:grpSpMkLst>
            <pc:docMk/>
            <pc:sldMk cId="1264366586" sldId="278"/>
            <ac:grpSpMk id="50" creationId="{75EBA985-CC42-4F1A-9DEC-8459A57C7905}"/>
          </ac:grpSpMkLst>
        </pc:grpChg>
        <pc:grpChg chg="add mod">
          <ac:chgData name="Abarajithan Gnaneswaran" userId="154152893557b712" providerId="LiveId" clId="{215E4F09-DF93-428F-BA02-31EDD8B86A8C}" dt="2020-11-07T11:56:34.475" v="6754" actId="164"/>
          <ac:grpSpMkLst>
            <pc:docMk/>
            <pc:sldMk cId="1264366586" sldId="278"/>
            <ac:grpSpMk id="98" creationId="{95974DE3-DADA-4A4D-A397-C7D2B5E9A16F}"/>
          </ac:grpSpMkLst>
        </pc:grpChg>
        <pc:cxnChg chg="add del mod">
          <ac:chgData name="Abarajithan Gnaneswaran" userId="154152893557b712" providerId="LiveId" clId="{215E4F09-DF93-428F-BA02-31EDD8B86A8C}" dt="2020-11-07T11:19:47.348" v="6102" actId="478"/>
          <ac:cxnSpMkLst>
            <pc:docMk/>
            <pc:sldMk cId="1264366586" sldId="278"/>
            <ac:cxnSpMk id="12" creationId="{263CEBD4-7266-403E-B2CF-FCC19B4CBB7B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14" creationId="{121E4544-3384-46C5-AB8A-F39C3D6EAF16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15" creationId="{BC68C93E-5692-4EFA-BCA3-4D44945FF573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17" creationId="{D61668AE-BCC3-426E-AA30-ADF9B86AAC1F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25" creationId="{0BED123B-8B01-4D0A-B200-48CE9F4D8098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33" creationId="{CE694D01-F315-43A4-90BC-B51322244997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42" creationId="{6670800A-D0FE-46ED-ACF0-351896DC44D4}"/>
          </ac:cxnSpMkLst>
        </pc:cxnChg>
        <pc:cxnChg chg="add mod topLvl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47" creationId="{2F93A4C9-F9F0-422B-94FB-4167127E7EB3}"/>
          </ac:cxnSpMkLst>
        </pc:cxnChg>
        <pc:cxnChg chg="add del mod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53" creationId="{3D98A84B-6655-4F1E-9BAD-0BCA488455EC}"/>
          </ac:cxnSpMkLst>
        </pc:cxnChg>
        <pc:cxnChg chg="add del mod">
          <ac:chgData name="Abarajithan Gnaneswaran" userId="154152893557b712" providerId="LiveId" clId="{215E4F09-DF93-428F-BA02-31EDD8B86A8C}" dt="2020-11-07T11:23:17.891" v="6145" actId="478"/>
          <ac:cxnSpMkLst>
            <pc:docMk/>
            <pc:sldMk cId="1264366586" sldId="278"/>
            <ac:cxnSpMk id="59" creationId="{9B4B47CA-10F6-4DA0-8F44-AC86BCC979E0}"/>
          </ac:cxnSpMkLst>
        </pc:cxnChg>
        <pc:cxnChg chg="add mod">
          <ac:chgData name="Abarajithan Gnaneswaran" userId="154152893557b712" providerId="LiveId" clId="{215E4F09-DF93-428F-BA02-31EDD8B86A8C}" dt="2020-11-07T11:39:24.727" v="6226" actId="1076"/>
          <ac:cxnSpMkLst>
            <pc:docMk/>
            <pc:sldMk cId="1264366586" sldId="278"/>
            <ac:cxnSpMk id="67" creationId="{2B74266F-3CC2-4F4C-9A95-AB8C1042562D}"/>
          </ac:cxnSpMkLst>
        </pc:cxnChg>
        <pc:cxnChg chg="add mod">
          <ac:chgData name="Abarajithan Gnaneswaran" userId="154152893557b712" providerId="LiveId" clId="{215E4F09-DF93-428F-BA02-31EDD8B86A8C}" dt="2020-11-07T11:56:34.475" v="6754" actId="164"/>
          <ac:cxnSpMkLst>
            <pc:docMk/>
            <pc:sldMk cId="1264366586" sldId="278"/>
            <ac:cxnSpMk id="84" creationId="{403C7442-24E6-44C2-B17F-C75C2EC1E038}"/>
          </ac:cxnSpMkLst>
        </pc:cxnChg>
      </pc:sldChg>
      <pc:sldChg chg="new del">
        <pc:chgData name="Abarajithan Gnaneswaran" userId="154152893557b712" providerId="LiveId" clId="{215E4F09-DF93-428F-BA02-31EDD8B86A8C}" dt="2020-11-07T07:35:32.894" v="5418" actId="680"/>
        <pc:sldMkLst>
          <pc:docMk/>
          <pc:sldMk cId="2652536800" sldId="279"/>
        </pc:sldMkLst>
      </pc:sldChg>
      <pc:sldChg chg="addSp delSp modSp add mod setBg delAnim modAnim">
        <pc:chgData name="Abarajithan Gnaneswaran" userId="154152893557b712" providerId="LiveId" clId="{215E4F09-DF93-428F-BA02-31EDD8B86A8C}" dt="2020-11-08T13:25:59.438" v="16696" actId="22"/>
        <pc:sldMkLst>
          <pc:docMk/>
          <pc:sldMk cId="3138757125" sldId="279"/>
        </pc:sldMkLst>
        <pc:spChg chg="mod">
          <ac:chgData name="Abarajithan Gnaneswaran" userId="154152893557b712" providerId="LiveId" clId="{215E4F09-DF93-428F-BA02-31EDD8B86A8C}" dt="2020-11-07T11:42:09.955" v="6290" actId="20577"/>
          <ac:spMkLst>
            <pc:docMk/>
            <pc:sldMk cId="3138757125" sldId="279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48.470" v="16667" actId="478"/>
          <ac:spMkLst>
            <pc:docMk/>
            <pc:sldMk cId="3138757125" sldId="279"/>
            <ac:spMk id="3" creationId="{8C5A1199-D08A-4531-B327-21E530FB4A7F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3138757125" sldId="279"/>
            <ac:spMk id="5" creationId="{3304D8A5-C648-4FAC-B300-F64C1FC34BE2}"/>
          </ac:spMkLst>
        </pc:spChg>
        <pc:spChg chg="add">
          <ac:chgData name="Abarajithan Gnaneswaran" userId="154152893557b712" providerId="LiveId" clId="{215E4F09-DF93-428F-BA02-31EDD8B86A8C}" dt="2020-11-08T13:25:59.438" v="16696" actId="22"/>
          <ac:spMkLst>
            <pc:docMk/>
            <pc:sldMk cId="3138757125" sldId="279"/>
            <ac:spMk id="7" creationId="{FC8FDBC4-9F1B-419E-87B0-231EB84134F8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10" creationId="{71912F2D-4D7E-4872-AA65-00B0C3741D06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20" creationId="{1D25A4C8-0C24-4EDD-9400-DB42ED95E762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27" creationId="{4D9C982D-1770-46C4-9AE2-704E4495A575}"/>
          </ac:spMkLst>
        </pc:spChg>
        <pc:spChg chg="add mod">
          <ac:chgData name="Abarajithan Gnaneswaran" userId="154152893557b712" providerId="LiveId" clId="{215E4F09-DF93-428F-BA02-31EDD8B86A8C}" dt="2020-11-07T11:46:31.093" v="6317" actId="1076"/>
          <ac:spMkLst>
            <pc:docMk/>
            <pc:sldMk cId="3138757125" sldId="279"/>
            <ac:spMk id="28" creationId="{053B34F3-0FD5-481F-94D9-4924605444F9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29" creationId="{A9484326-BD61-4308-9F57-3ABCDFD7F3D2}"/>
          </ac:spMkLst>
        </pc:spChg>
        <pc:spChg chg="add mod">
          <ac:chgData name="Abarajithan Gnaneswaran" userId="154152893557b712" providerId="LiveId" clId="{215E4F09-DF93-428F-BA02-31EDD8B86A8C}" dt="2020-11-07T20:00:39.008" v="9285"/>
          <ac:spMkLst>
            <pc:docMk/>
            <pc:sldMk cId="3138757125" sldId="279"/>
            <ac:spMk id="31" creationId="{787998E3-F3B4-4F4B-ACF0-14353B513AC2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44" creationId="{33FE40C2-C8EA-4A72-A242-2F3C5426EA3B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54" creationId="{7022A2D3-862E-4DC3-A1C2-B447FB4C13B2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74" creationId="{BD456C18-9D8A-4894-87DB-C3244FBDC584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76" creationId="{7780249C-99C3-4656-B051-F26ABA7C51A8}"/>
          </ac:spMkLst>
        </pc:spChg>
        <pc:spChg chg="del">
          <ac:chgData name="Abarajithan Gnaneswaran" userId="154152893557b712" providerId="LiveId" clId="{215E4F09-DF93-428F-BA02-31EDD8B86A8C}" dt="2020-11-07T11:42:16.119" v="6291" actId="478"/>
          <ac:spMkLst>
            <pc:docMk/>
            <pc:sldMk cId="3138757125" sldId="279"/>
            <ac:spMk id="78" creationId="{076DD2DB-B40C-4CCF-939E-11E8AF174419}"/>
          </ac:spMkLst>
        </pc:spChg>
        <pc:spChg chg="mod">
          <ac:chgData name="Abarajithan Gnaneswaran" userId="154152893557b712" providerId="LiveId" clId="{215E4F09-DF93-428F-BA02-31EDD8B86A8C}" dt="2020-11-07T11:43:16.516" v="6298" actId="14100"/>
          <ac:spMkLst>
            <pc:docMk/>
            <pc:sldMk cId="3138757125" sldId="279"/>
            <ac:spMk id="81" creationId="{99EA3EA8-2CBC-4108-AC89-7B83D8453264}"/>
          </ac:spMkLst>
        </pc:spChg>
        <pc:spChg chg="del">
          <ac:chgData name="Abarajithan Gnaneswaran" userId="154152893557b712" providerId="LiveId" clId="{215E4F09-DF93-428F-BA02-31EDD8B86A8C}" dt="2020-11-07T11:44:28.312" v="6309" actId="478"/>
          <ac:spMkLst>
            <pc:docMk/>
            <pc:sldMk cId="3138757125" sldId="279"/>
            <ac:spMk id="82" creationId="{36A8A1E5-54DD-4D54-A2B1-0E8E3B8A41DE}"/>
          </ac:spMkLst>
        </pc:spChg>
        <pc:spChg chg="del">
          <ac:chgData name="Abarajithan Gnaneswaran" userId="154152893557b712" providerId="LiveId" clId="{215E4F09-DF93-428F-BA02-31EDD8B86A8C}" dt="2020-11-07T11:44:28.312" v="6309" actId="478"/>
          <ac:spMkLst>
            <pc:docMk/>
            <pc:sldMk cId="3138757125" sldId="279"/>
            <ac:spMk id="83" creationId="{005D17C1-87FE-4ED2-8A37-22DF4F79C502}"/>
          </ac:spMkLst>
        </pc:spChg>
        <pc:grpChg chg="del">
          <ac:chgData name="Abarajithan Gnaneswaran" userId="154152893557b712" providerId="LiveId" clId="{215E4F09-DF93-428F-BA02-31EDD8B86A8C}" dt="2020-11-07T11:42:16.119" v="6291" actId="478"/>
          <ac:grpSpMkLst>
            <pc:docMk/>
            <pc:sldMk cId="3138757125" sldId="279"/>
            <ac:grpSpMk id="8" creationId="{ECC6D31A-ACD8-4402-966F-468E033B7378}"/>
          </ac:grpSpMkLst>
        </pc:grpChg>
        <pc:picChg chg="add mod modCrop">
          <ac:chgData name="Abarajithan Gnaneswaran" userId="154152893557b712" providerId="LiveId" clId="{215E4F09-DF93-428F-BA02-31EDD8B86A8C}" dt="2020-11-07T11:46:48.996" v="6320" actId="14100"/>
          <ac:picMkLst>
            <pc:docMk/>
            <pc:sldMk cId="3138757125" sldId="279"/>
            <ac:picMk id="6" creationId="{1EB3E162-F026-448A-941C-E9EF012CBBE2}"/>
          </ac:picMkLst>
        </pc:picChg>
        <pc:cxnChg chg="del mod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14" creationId="{121E4544-3384-46C5-AB8A-F39C3D6EAF16}"/>
          </ac:cxnSpMkLst>
        </pc:cxnChg>
        <pc:cxnChg chg="del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15" creationId="{BC68C93E-5692-4EFA-BCA3-4D44945FF573}"/>
          </ac:cxnSpMkLst>
        </pc:cxnChg>
        <pc:cxnChg chg="del mod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17" creationId="{D61668AE-BCC3-426E-AA30-ADF9B86AAC1F}"/>
          </ac:cxnSpMkLst>
        </pc:cxnChg>
        <pc:cxnChg chg="del mod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25" creationId="{0BED123B-8B01-4D0A-B200-48CE9F4D8098}"/>
          </ac:cxnSpMkLst>
        </pc:cxnChg>
        <pc:cxnChg chg="del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33" creationId="{CE694D01-F315-43A4-90BC-B51322244997}"/>
          </ac:cxnSpMkLst>
        </pc:cxnChg>
        <pc:cxnChg chg="del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42" creationId="{6670800A-D0FE-46ED-ACF0-351896DC44D4}"/>
          </ac:cxnSpMkLst>
        </pc:cxnChg>
        <pc:cxnChg chg="del mod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47" creationId="{2F93A4C9-F9F0-422B-94FB-4167127E7EB3}"/>
          </ac:cxnSpMkLst>
        </pc:cxnChg>
        <pc:cxnChg chg="del mod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53" creationId="{3D98A84B-6655-4F1E-9BAD-0BCA488455EC}"/>
          </ac:cxnSpMkLst>
        </pc:cxnChg>
        <pc:cxnChg chg="del">
          <ac:chgData name="Abarajithan Gnaneswaran" userId="154152893557b712" providerId="LiveId" clId="{215E4F09-DF93-428F-BA02-31EDD8B86A8C}" dt="2020-11-07T11:42:16.119" v="6291" actId="478"/>
          <ac:cxnSpMkLst>
            <pc:docMk/>
            <pc:sldMk cId="3138757125" sldId="279"/>
            <ac:cxnSpMk id="67" creationId="{2B74266F-3CC2-4F4C-9A95-AB8C1042562D}"/>
          </ac:cxnSpMkLst>
        </pc:cxnChg>
      </pc:sldChg>
      <pc:sldChg chg="addSp delSp modSp add mod ord">
        <pc:chgData name="Abarajithan Gnaneswaran" userId="154152893557b712" providerId="LiveId" clId="{215E4F09-DF93-428F-BA02-31EDD8B86A8C}" dt="2020-11-10T05:43:56.367" v="27382" actId="20577"/>
        <pc:sldMkLst>
          <pc:docMk/>
          <pc:sldMk cId="1651243117" sldId="280"/>
        </pc:sldMkLst>
        <pc:spChg chg="mod">
          <ac:chgData name="Abarajithan Gnaneswaran" userId="154152893557b712" providerId="LiveId" clId="{215E4F09-DF93-428F-BA02-31EDD8B86A8C}" dt="2020-11-07T19:53:11.725" v="9049" actId="6549"/>
          <ac:spMkLst>
            <pc:docMk/>
            <pc:sldMk cId="1651243117" sldId="280"/>
            <ac:spMk id="2" creationId="{DCDC0BF5-971F-4F83-A29A-BC85D9163963}"/>
          </ac:spMkLst>
        </pc:spChg>
        <pc:spChg chg="mod">
          <ac:chgData name="Abarajithan Gnaneswaran" userId="154152893557b712" providerId="LiveId" clId="{215E4F09-DF93-428F-BA02-31EDD8B86A8C}" dt="2020-11-10T05:43:56.367" v="27382" actId="20577"/>
          <ac:spMkLst>
            <pc:docMk/>
            <pc:sldMk cId="1651243117" sldId="280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8T09:00:42.405" v="13656" actId="207"/>
          <ac:spMkLst>
            <pc:docMk/>
            <pc:sldMk cId="1651243117" sldId="280"/>
            <ac:spMk id="5" creationId="{DF7D7BD2-EFC7-4662-B6D9-95B0AE9335B3}"/>
          </ac:spMkLst>
        </pc:spChg>
        <pc:spChg chg="add mod">
          <ac:chgData name="Abarajithan Gnaneswaran" userId="154152893557b712" providerId="LiveId" clId="{215E4F09-DF93-428F-BA02-31EDD8B86A8C}" dt="2020-11-08T09:00:42.405" v="13656" actId="207"/>
          <ac:spMkLst>
            <pc:docMk/>
            <pc:sldMk cId="1651243117" sldId="280"/>
            <ac:spMk id="6" creationId="{D9B505D9-E470-4F70-9485-8426E2ECA1BC}"/>
          </ac:spMkLst>
        </pc:spChg>
        <pc:spChg chg="add mod">
          <ac:chgData name="Abarajithan Gnaneswaran" userId="154152893557b712" providerId="LiveId" clId="{215E4F09-DF93-428F-BA02-31EDD8B86A8C}" dt="2020-11-08T09:00:42.405" v="13656" actId="207"/>
          <ac:spMkLst>
            <pc:docMk/>
            <pc:sldMk cId="1651243117" sldId="280"/>
            <ac:spMk id="7" creationId="{BC365C35-F430-4F5D-BBD0-6A812632C092}"/>
          </ac:spMkLst>
        </pc:spChg>
        <pc:spChg chg="add mod">
          <ac:chgData name="Abarajithan Gnaneswaran" userId="154152893557b712" providerId="LiveId" clId="{215E4F09-DF93-428F-BA02-31EDD8B86A8C}" dt="2020-11-08T08:55:15.361" v="13359" actId="164"/>
          <ac:spMkLst>
            <pc:docMk/>
            <pc:sldMk cId="1651243117" sldId="280"/>
            <ac:spMk id="8" creationId="{0466BF47-8880-409E-AA79-9E2617FE4FD5}"/>
          </ac:spMkLst>
        </pc:spChg>
        <pc:spChg chg="add mod">
          <ac:chgData name="Abarajithan Gnaneswaran" userId="154152893557b712" providerId="LiveId" clId="{215E4F09-DF93-428F-BA02-31EDD8B86A8C}" dt="2020-11-09T15:40:59.513" v="27186" actId="1035"/>
          <ac:spMkLst>
            <pc:docMk/>
            <pc:sldMk cId="1651243117" sldId="280"/>
            <ac:spMk id="10" creationId="{14156E43-5E41-4227-8688-490992601DC4}"/>
          </ac:spMkLst>
        </pc:spChg>
        <pc:spChg chg="add mod">
          <ac:chgData name="Abarajithan Gnaneswaran" userId="154152893557b712" providerId="LiveId" clId="{215E4F09-DF93-428F-BA02-31EDD8B86A8C}" dt="2020-11-09T15:43:23.201" v="27260" actId="20577"/>
          <ac:spMkLst>
            <pc:docMk/>
            <pc:sldMk cId="1651243117" sldId="280"/>
            <ac:spMk id="11" creationId="{533B1DA0-4393-4EA6-A8BF-E9C79267D2B1}"/>
          </ac:spMkLst>
        </pc:spChg>
        <pc:spChg chg="add mod">
          <ac:chgData name="Abarajithan Gnaneswaran" userId="154152893557b712" providerId="LiveId" clId="{215E4F09-DF93-428F-BA02-31EDD8B86A8C}" dt="2020-11-09T15:39:54.838" v="27123" actId="14100"/>
          <ac:spMkLst>
            <pc:docMk/>
            <pc:sldMk cId="1651243117" sldId="280"/>
            <ac:spMk id="12" creationId="{1646D61C-3B8B-4AEE-873B-7D4FFC83A777}"/>
          </ac:spMkLst>
        </pc:spChg>
        <pc:spChg chg="add mod">
          <ac:chgData name="Abarajithan Gnaneswaran" userId="154152893557b712" providerId="LiveId" clId="{215E4F09-DF93-428F-BA02-31EDD8B86A8C}" dt="2020-11-09T15:39:26.799" v="27112" actId="1076"/>
          <ac:spMkLst>
            <pc:docMk/>
            <pc:sldMk cId="1651243117" sldId="280"/>
            <ac:spMk id="20" creationId="{72D7A0C2-D0B2-4B14-844A-19AF45B1C962}"/>
          </ac:spMkLst>
        </pc:spChg>
        <pc:spChg chg="add mod">
          <ac:chgData name="Abarajithan Gnaneswaran" userId="154152893557b712" providerId="LiveId" clId="{215E4F09-DF93-428F-BA02-31EDD8B86A8C}" dt="2020-11-09T15:39:37.614" v="27119" actId="1076"/>
          <ac:spMkLst>
            <pc:docMk/>
            <pc:sldMk cId="1651243117" sldId="280"/>
            <ac:spMk id="21" creationId="{1B8FA1CB-0206-46C8-8A7E-E6F61CDD744B}"/>
          </ac:spMkLst>
        </pc:spChg>
        <pc:spChg chg="add del">
          <ac:chgData name="Abarajithan Gnaneswaran" userId="154152893557b712" providerId="LiveId" clId="{215E4F09-DF93-428F-BA02-31EDD8B86A8C}" dt="2020-11-08T13:23:14.331" v="16660" actId="478"/>
          <ac:spMkLst>
            <pc:docMk/>
            <pc:sldMk cId="1651243117" sldId="280"/>
            <ac:spMk id="28" creationId="{BBE26BE2-C38E-47CE-BDAC-7239553FEDB3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651243117" sldId="280"/>
            <ac:spMk id="29" creationId="{7CF2BE92-FA8F-42BD-AA62-BC9347B1A750}"/>
          </ac:spMkLst>
        </pc:spChg>
        <pc:spChg chg="add">
          <ac:chgData name="Abarajithan Gnaneswaran" userId="154152893557b712" providerId="LiveId" clId="{215E4F09-DF93-428F-BA02-31EDD8B86A8C}" dt="2020-11-08T13:25:35.063" v="16687" actId="22"/>
          <ac:spMkLst>
            <pc:docMk/>
            <pc:sldMk cId="1651243117" sldId="280"/>
            <ac:spMk id="31" creationId="{FD8DE336-75AF-464D-A5E8-A6398DF49CDD}"/>
          </ac:spMkLst>
        </pc:spChg>
        <pc:grpChg chg="add mod">
          <ac:chgData name="Abarajithan Gnaneswaran" userId="154152893557b712" providerId="LiveId" clId="{215E4F09-DF93-428F-BA02-31EDD8B86A8C}" dt="2020-11-09T15:42:57.327" v="27255" actId="14100"/>
          <ac:grpSpMkLst>
            <pc:docMk/>
            <pc:sldMk cId="1651243117" sldId="280"/>
            <ac:grpSpMk id="22" creationId="{7057DF66-DA69-4A68-9648-A1692F9B984C}"/>
          </ac:grpSpMkLst>
        </pc:grpChg>
        <pc:picChg chg="add mod">
          <ac:chgData name="Abarajithan Gnaneswaran" userId="154152893557b712" providerId="LiveId" clId="{215E4F09-DF93-428F-BA02-31EDD8B86A8C}" dt="2020-11-09T15:42:52.928" v="27253" actId="1076"/>
          <ac:picMkLst>
            <pc:docMk/>
            <pc:sldMk cId="1651243117" sldId="280"/>
            <ac:picMk id="24" creationId="{3DF41F74-78E8-4632-B297-E4112AC5F100}"/>
          </ac:picMkLst>
        </pc:picChg>
        <pc:cxnChg chg="add mod">
          <ac:chgData name="Abarajithan Gnaneswaran" userId="154152893557b712" providerId="LiveId" clId="{215E4F09-DF93-428F-BA02-31EDD8B86A8C}" dt="2020-11-08T08:55:15.361" v="13359" actId="164"/>
          <ac:cxnSpMkLst>
            <pc:docMk/>
            <pc:sldMk cId="1651243117" sldId="280"/>
            <ac:cxnSpMk id="14" creationId="{ABB31EF3-059B-4EEE-91D4-6DC5D86ECEC3}"/>
          </ac:cxnSpMkLst>
        </pc:cxnChg>
        <pc:cxnChg chg="add mod">
          <ac:chgData name="Abarajithan Gnaneswaran" userId="154152893557b712" providerId="LiveId" clId="{215E4F09-DF93-428F-BA02-31EDD8B86A8C}" dt="2020-11-08T08:55:15.361" v="13359" actId="164"/>
          <ac:cxnSpMkLst>
            <pc:docMk/>
            <pc:sldMk cId="1651243117" sldId="280"/>
            <ac:cxnSpMk id="16" creationId="{51AEF8AF-C606-40C4-8F7C-BA7AB85CB3C6}"/>
          </ac:cxnSpMkLst>
        </pc:cxnChg>
        <pc:cxnChg chg="add mod">
          <ac:chgData name="Abarajithan Gnaneswaran" userId="154152893557b712" providerId="LiveId" clId="{215E4F09-DF93-428F-BA02-31EDD8B86A8C}" dt="2020-11-08T08:55:15.361" v="13359" actId="164"/>
          <ac:cxnSpMkLst>
            <pc:docMk/>
            <pc:sldMk cId="1651243117" sldId="280"/>
            <ac:cxnSpMk id="18" creationId="{0DE38390-E490-40BE-A8B1-8B8E2259B334}"/>
          </ac:cxnSpMkLst>
        </pc:cxnChg>
        <pc:cxnChg chg="add mod">
          <ac:chgData name="Abarajithan Gnaneswaran" userId="154152893557b712" providerId="LiveId" clId="{215E4F09-DF93-428F-BA02-31EDD8B86A8C}" dt="2020-11-09T15:42:55.047" v="27254" actId="1076"/>
          <ac:cxnSpMkLst>
            <pc:docMk/>
            <pc:sldMk cId="1651243117" sldId="280"/>
            <ac:cxnSpMk id="25" creationId="{7F95FC38-B4D4-442E-9CFE-24EC884B300A}"/>
          </ac:cxnSpMkLst>
        </pc:cxnChg>
      </pc:sldChg>
      <pc:sldChg chg="addSp delSp modSp add mod modAnim">
        <pc:chgData name="Abarajithan Gnaneswaran" userId="154152893557b712" providerId="LiveId" clId="{215E4F09-DF93-428F-BA02-31EDD8B86A8C}" dt="2020-11-08T13:26:03.524" v="16699" actId="22"/>
        <pc:sldMkLst>
          <pc:docMk/>
          <pc:sldMk cId="3908739132" sldId="281"/>
        </pc:sldMkLst>
        <pc:spChg chg="mod">
          <ac:chgData name="Abarajithan Gnaneswaran" userId="154152893557b712" providerId="LiveId" clId="{215E4F09-DF93-428F-BA02-31EDD8B86A8C}" dt="2020-11-07T19:28:59.878" v="8870" actId="6549"/>
          <ac:spMkLst>
            <pc:docMk/>
            <pc:sldMk cId="3908739132" sldId="281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7T19:28:11.789" v="8867" actId="478"/>
          <ac:spMkLst>
            <pc:docMk/>
            <pc:sldMk cId="3908739132" sldId="281"/>
            <ac:spMk id="3" creationId="{C42B23E5-C232-4148-AB52-2161B9758FBB}"/>
          </ac:spMkLst>
        </pc:spChg>
        <pc:spChg chg="add mod ord">
          <ac:chgData name="Abarajithan Gnaneswaran" userId="154152893557b712" providerId="LiveId" clId="{215E4F09-DF93-428F-BA02-31EDD8B86A8C}" dt="2020-11-07T19:35:11.456" v="8922" actId="1076"/>
          <ac:spMkLst>
            <pc:docMk/>
            <pc:sldMk cId="3908739132" sldId="281"/>
            <ac:spMk id="8" creationId="{06A0C28B-2840-4300-9266-8B695D203F7E}"/>
          </ac:spMkLst>
        </pc:spChg>
        <pc:spChg chg="add mod ord">
          <ac:chgData name="Abarajithan Gnaneswaran" userId="154152893557b712" providerId="LiveId" clId="{215E4F09-DF93-428F-BA02-31EDD8B86A8C}" dt="2020-11-07T19:44:31.992" v="8987" actId="167"/>
          <ac:spMkLst>
            <pc:docMk/>
            <pc:sldMk cId="3908739132" sldId="281"/>
            <ac:spMk id="9" creationId="{3EB9FB17-4043-4D43-B7A1-F3CA2A7BD238}"/>
          </ac:spMkLst>
        </pc:spChg>
        <pc:spChg chg="add mod ord">
          <ac:chgData name="Abarajithan Gnaneswaran" userId="154152893557b712" providerId="LiveId" clId="{215E4F09-DF93-428F-BA02-31EDD8B86A8C}" dt="2020-11-07T19:44:31.992" v="8987" actId="167"/>
          <ac:spMkLst>
            <pc:docMk/>
            <pc:sldMk cId="3908739132" sldId="281"/>
            <ac:spMk id="10" creationId="{983AD206-B3A7-4ABF-BF49-DF4AFF9F4B17}"/>
          </ac:spMkLst>
        </pc:spChg>
        <pc:spChg chg="add mod ord">
          <ac:chgData name="Abarajithan Gnaneswaran" userId="154152893557b712" providerId="LiveId" clId="{215E4F09-DF93-428F-BA02-31EDD8B86A8C}" dt="2020-11-07T19:44:31.992" v="8987" actId="167"/>
          <ac:spMkLst>
            <pc:docMk/>
            <pc:sldMk cId="3908739132" sldId="281"/>
            <ac:spMk id="11" creationId="{9BE7BCB2-808A-4378-AA7E-B952DA555528}"/>
          </ac:spMkLst>
        </pc:spChg>
        <pc:spChg chg="add mod ord">
          <ac:chgData name="Abarajithan Gnaneswaran" userId="154152893557b712" providerId="LiveId" clId="{215E4F09-DF93-428F-BA02-31EDD8B86A8C}" dt="2020-11-07T19:44:31.992" v="8987" actId="167"/>
          <ac:spMkLst>
            <pc:docMk/>
            <pc:sldMk cId="3908739132" sldId="281"/>
            <ac:spMk id="12" creationId="{090D9746-2037-40AD-ABB7-A05243D2A29F}"/>
          </ac:spMkLst>
        </pc:spChg>
        <pc:spChg chg="add mod">
          <ac:chgData name="Abarajithan Gnaneswaran" userId="154152893557b712" providerId="LiveId" clId="{215E4F09-DF93-428F-BA02-31EDD8B86A8C}" dt="2020-11-07T19:46:55.789" v="9012" actId="164"/>
          <ac:spMkLst>
            <pc:docMk/>
            <pc:sldMk cId="3908739132" sldId="281"/>
            <ac:spMk id="13" creationId="{8E689F04-ABBD-41CC-B43B-46A1DC784CE2}"/>
          </ac:spMkLst>
        </pc:spChg>
        <pc:spChg chg="add mod">
          <ac:chgData name="Abarajithan Gnaneswaran" userId="154152893557b712" providerId="LiveId" clId="{215E4F09-DF93-428F-BA02-31EDD8B86A8C}" dt="2020-11-07T19:42:02.875" v="8969" actId="208"/>
          <ac:spMkLst>
            <pc:docMk/>
            <pc:sldMk cId="3908739132" sldId="281"/>
            <ac:spMk id="15" creationId="{A525EA03-2148-44D6-839B-87718D1ABE85}"/>
          </ac:spMkLst>
        </pc:spChg>
        <pc:spChg chg="add mod">
          <ac:chgData name="Abarajithan Gnaneswaran" userId="154152893557b712" providerId="LiveId" clId="{215E4F09-DF93-428F-BA02-31EDD8B86A8C}" dt="2020-11-07T19:46:55.789" v="9012" actId="164"/>
          <ac:spMkLst>
            <pc:docMk/>
            <pc:sldMk cId="3908739132" sldId="281"/>
            <ac:spMk id="16" creationId="{722F0EAB-7C10-41D4-B1BB-8FF66AC8AD37}"/>
          </ac:spMkLst>
        </pc:spChg>
        <pc:spChg chg="add mod">
          <ac:chgData name="Abarajithan Gnaneswaran" userId="154152893557b712" providerId="LiveId" clId="{215E4F09-DF93-428F-BA02-31EDD8B86A8C}" dt="2020-11-07T19:46:55.789" v="9012" actId="164"/>
          <ac:spMkLst>
            <pc:docMk/>
            <pc:sldMk cId="3908739132" sldId="281"/>
            <ac:spMk id="17" creationId="{13AA5CBA-F7C9-44A0-9141-8551FCBEDFB8}"/>
          </ac:spMkLst>
        </pc:spChg>
        <pc:spChg chg="add mod">
          <ac:chgData name="Abarajithan Gnaneswaran" userId="154152893557b712" providerId="LiveId" clId="{215E4F09-DF93-428F-BA02-31EDD8B86A8C}" dt="2020-11-07T19:46:55.789" v="9012" actId="164"/>
          <ac:spMkLst>
            <pc:docMk/>
            <pc:sldMk cId="3908739132" sldId="281"/>
            <ac:spMk id="18" creationId="{E1CF7027-B7A9-4B23-A09E-8A0A2EDF7F9B}"/>
          </ac:spMkLst>
        </pc:spChg>
        <pc:spChg chg="add mod">
          <ac:chgData name="Abarajithan Gnaneswaran" userId="154152893557b712" providerId="LiveId" clId="{215E4F09-DF93-428F-BA02-31EDD8B86A8C}" dt="2020-11-07T19:46:55.789" v="9012" actId="164"/>
          <ac:spMkLst>
            <pc:docMk/>
            <pc:sldMk cId="3908739132" sldId="281"/>
            <ac:spMk id="19" creationId="{1A536C8F-3740-4BFF-8D4B-26391AAC2485}"/>
          </ac:spMkLst>
        </pc:spChg>
        <pc:spChg chg="add mod">
          <ac:chgData name="Abarajithan Gnaneswaran" userId="154152893557b712" providerId="LiveId" clId="{215E4F09-DF93-428F-BA02-31EDD8B86A8C}" dt="2020-11-07T19:46:55.789" v="9012" actId="164"/>
          <ac:spMkLst>
            <pc:docMk/>
            <pc:sldMk cId="3908739132" sldId="281"/>
            <ac:spMk id="20" creationId="{221901A6-1F6F-482D-B681-0AFEDC28D216}"/>
          </ac:spMkLst>
        </pc:spChg>
        <pc:spChg chg="mod">
          <ac:chgData name="Abarajithan Gnaneswaran" userId="154152893557b712" providerId="LiveId" clId="{215E4F09-DF93-428F-BA02-31EDD8B86A8C}" dt="2020-11-07T19:42:13.824" v="8971" actId="20577"/>
          <ac:spMkLst>
            <pc:docMk/>
            <pc:sldMk cId="3908739132" sldId="281"/>
            <ac:spMk id="26" creationId="{42418FDE-5502-4BC9-9B5D-6924E658786B}"/>
          </ac:spMkLst>
        </pc:spChg>
        <pc:spChg chg="mod">
          <ac:chgData name="Abarajithan Gnaneswaran" userId="154152893557b712" providerId="LiveId" clId="{215E4F09-DF93-428F-BA02-31EDD8B86A8C}" dt="2020-11-07T19:43:02.020" v="8978" actId="20577"/>
          <ac:spMkLst>
            <pc:docMk/>
            <pc:sldMk cId="3908739132" sldId="281"/>
            <ac:spMk id="29" creationId="{4297B92D-0B81-408C-9265-25901ACAE047}"/>
          </ac:spMkLst>
        </pc:spChg>
        <pc:spChg chg="mod">
          <ac:chgData name="Abarajithan Gnaneswaran" userId="154152893557b712" providerId="LiveId" clId="{215E4F09-DF93-428F-BA02-31EDD8B86A8C}" dt="2020-11-07T19:43:04.850" v="8979" actId="20577"/>
          <ac:spMkLst>
            <pc:docMk/>
            <pc:sldMk cId="3908739132" sldId="281"/>
            <ac:spMk id="32" creationId="{AD3E0F44-04AF-4BEF-AFE6-10BC81454C0A}"/>
          </ac:spMkLst>
        </pc:spChg>
        <pc:spChg chg="mod">
          <ac:chgData name="Abarajithan Gnaneswaran" userId="154152893557b712" providerId="LiveId" clId="{215E4F09-DF93-428F-BA02-31EDD8B86A8C}" dt="2020-11-07T19:43:06.323" v="8980" actId="20577"/>
          <ac:spMkLst>
            <pc:docMk/>
            <pc:sldMk cId="3908739132" sldId="281"/>
            <ac:spMk id="35" creationId="{17E7C6C0-FF69-4766-B396-71B487D19F9F}"/>
          </ac:spMkLst>
        </pc:spChg>
        <pc:spChg chg="mod">
          <ac:chgData name="Abarajithan Gnaneswaran" userId="154152893557b712" providerId="LiveId" clId="{215E4F09-DF93-428F-BA02-31EDD8B86A8C}" dt="2020-11-07T19:43:08.062" v="8981" actId="20577"/>
          <ac:spMkLst>
            <pc:docMk/>
            <pc:sldMk cId="3908739132" sldId="281"/>
            <ac:spMk id="38" creationId="{F2D61368-EFDB-4451-89D7-13E56F60F668}"/>
          </ac:spMkLst>
        </pc:spChg>
        <pc:spChg chg="add del mod">
          <ac:chgData name="Abarajithan Gnaneswaran" userId="154152893557b712" providerId="LiveId" clId="{215E4F09-DF93-428F-BA02-31EDD8B86A8C}" dt="2020-11-08T13:23:57.955" v="16671" actId="478"/>
          <ac:spMkLst>
            <pc:docMk/>
            <pc:sldMk cId="3908739132" sldId="281"/>
            <ac:spMk id="43" creationId="{A07FA7E7-32F4-484E-B9B0-C5AAD5A24991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3908739132" sldId="281"/>
            <ac:spMk id="44" creationId="{6A703141-2D1A-431B-9164-1F71F0F8CB11}"/>
          </ac:spMkLst>
        </pc:spChg>
        <pc:spChg chg="add">
          <ac:chgData name="Abarajithan Gnaneswaran" userId="154152893557b712" providerId="LiveId" clId="{215E4F09-DF93-428F-BA02-31EDD8B86A8C}" dt="2020-11-08T13:26:03.524" v="16699" actId="22"/>
          <ac:spMkLst>
            <pc:docMk/>
            <pc:sldMk cId="3908739132" sldId="281"/>
            <ac:spMk id="46" creationId="{C503F2D4-A972-4232-B45A-D1D5AE328BD9}"/>
          </ac:spMkLst>
        </pc:s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21" creationId="{0CDBA5E3-A3DA-4FD1-AD11-AB9D7B7CFB50}"/>
          </ac:grpSpMkLst>
        </pc:gr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24" creationId="{D9B01DC3-D601-4D13-9DDB-5F8CF2D81291}"/>
          </ac:grpSpMkLst>
        </pc:gr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27" creationId="{F4592A20-F534-482E-954E-ADA51BCDB28E}"/>
          </ac:grpSpMkLst>
        </pc:gr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30" creationId="{1125F6B2-FF29-4160-B09E-2C83DA0D340C}"/>
          </ac:grpSpMkLst>
        </pc:gr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33" creationId="{4B6EC868-DA88-451F-8AB1-DFC50003EF37}"/>
          </ac:grpSpMkLst>
        </pc:gr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36" creationId="{A0E0F5C7-007F-4610-8717-8BF40C71E9D4}"/>
          </ac:grpSpMkLst>
        </pc:grpChg>
        <pc:grpChg chg="add mod">
          <ac:chgData name="Abarajithan Gnaneswaran" userId="154152893557b712" providerId="LiveId" clId="{215E4F09-DF93-428F-BA02-31EDD8B86A8C}" dt="2020-11-07T19:46:55.789" v="9012" actId="164"/>
          <ac:grpSpMkLst>
            <pc:docMk/>
            <pc:sldMk cId="3908739132" sldId="281"/>
            <ac:grpSpMk id="41" creationId="{7A1E2D78-22B9-4040-8F9B-9AC1261C0A22}"/>
          </ac:grpSpMkLst>
        </pc:grpChg>
        <pc:picChg chg="add del mod modCrop">
          <ac:chgData name="Abarajithan Gnaneswaran" userId="154152893557b712" providerId="LiveId" clId="{215E4F09-DF93-428F-BA02-31EDD8B86A8C}" dt="2020-11-07T19:43:59.696" v="8985" actId="478"/>
          <ac:picMkLst>
            <pc:docMk/>
            <pc:sldMk cId="3908739132" sldId="281"/>
            <ac:picMk id="6" creationId="{BDA7AB23-7306-447A-A104-92C9ED4C5A41}"/>
          </ac:picMkLst>
        </pc:picChg>
        <pc:picChg chg="add mod ord modCrop">
          <ac:chgData name="Abarajithan Gnaneswaran" userId="154152893557b712" providerId="LiveId" clId="{215E4F09-DF93-428F-BA02-31EDD8B86A8C}" dt="2020-11-07T19:45:16.512" v="9011" actId="732"/>
          <ac:picMkLst>
            <pc:docMk/>
            <pc:sldMk cId="3908739132" sldId="281"/>
            <ac:picMk id="40" creationId="{EA0F2251-65E4-412B-8EFB-875E89A66209}"/>
          </ac:picMkLst>
        </pc:picChg>
        <pc:cxnChg chg="add mod">
          <ac:chgData name="Abarajithan Gnaneswaran" userId="154152893557b712" providerId="LiveId" clId="{215E4F09-DF93-428F-BA02-31EDD8B86A8C}" dt="2020-11-07T19:42:02.875" v="8969" actId="208"/>
          <ac:cxnSpMkLst>
            <pc:docMk/>
            <pc:sldMk cId="3908739132" sldId="281"/>
            <ac:cxnSpMk id="14" creationId="{A18FBF62-B30A-450E-A4BD-700F83F7BAD9}"/>
          </ac:cxnSpMkLst>
        </pc:cxnChg>
        <pc:cxnChg chg="mod">
          <ac:chgData name="Abarajithan Gnaneswaran" userId="154152893557b712" providerId="LiveId" clId="{215E4F09-DF93-428F-BA02-31EDD8B86A8C}" dt="2020-11-07T19:42:11.744" v="8970" actId="571"/>
          <ac:cxnSpMkLst>
            <pc:docMk/>
            <pc:sldMk cId="3908739132" sldId="281"/>
            <ac:cxnSpMk id="25" creationId="{016C6377-AB88-4120-9C34-30AE76C73B62}"/>
          </ac:cxnSpMkLst>
        </pc:cxnChg>
        <pc:cxnChg chg="mod">
          <ac:chgData name="Abarajithan Gnaneswaran" userId="154152893557b712" providerId="LiveId" clId="{215E4F09-DF93-428F-BA02-31EDD8B86A8C}" dt="2020-11-07T19:42:31.775" v="8972" actId="571"/>
          <ac:cxnSpMkLst>
            <pc:docMk/>
            <pc:sldMk cId="3908739132" sldId="281"/>
            <ac:cxnSpMk id="28" creationId="{E583CBBE-7DD5-41C0-B9A7-6A2910F5B5AF}"/>
          </ac:cxnSpMkLst>
        </pc:cxnChg>
        <pc:cxnChg chg="mod">
          <ac:chgData name="Abarajithan Gnaneswaran" userId="154152893557b712" providerId="LiveId" clId="{215E4F09-DF93-428F-BA02-31EDD8B86A8C}" dt="2020-11-07T19:42:37.615" v="8975" actId="571"/>
          <ac:cxnSpMkLst>
            <pc:docMk/>
            <pc:sldMk cId="3908739132" sldId="281"/>
            <ac:cxnSpMk id="31" creationId="{7A49F870-5095-42A1-A606-60759576CBEA}"/>
          </ac:cxnSpMkLst>
        </pc:cxnChg>
        <pc:cxnChg chg="mod">
          <ac:chgData name="Abarajithan Gnaneswaran" userId="154152893557b712" providerId="LiveId" clId="{215E4F09-DF93-428F-BA02-31EDD8B86A8C}" dt="2020-11-07T19:42:51.255" v="8976" actId="571"/>
          <ac:cxnSpMkLst>
            <pc:docMk/>
            <pc:sldMk cId="3908739132" sldId="281"/>
            <ac:cxnSpMk id="34" creationId="{413B68B4-56F4-461C-9BBC-2D878D46AA3A}"/>
          </ac:cxnSpMkLst>
        </pc:cxnChg>
        <pc:cxnChg chg="mod">
          <ac:chgData name="Abarajithan Gnaneswaran" userId="154152893557b712" providerId="LiveId" clId="{215E4F09-DF93-428F-BA02-31EDD8B86A8C}" dt="2020-11-07T19:42:57.687" v="8977" actId="571"/>
          <ac:cxnSpMkLst>
            <pc:docMk/>
            <pc:sldMk cId="3908739132" sldId="281"/>
            <ac:cxnSpMk id="37" creationId="{7FAB7A33-1374-4423-93DF-F32CFC9D233B}"/>
          </ac:cxnSpMkLst>
        </pc:cxnChg>
      </pc:sldChg>
      <pc:sldChg chg="addSp delSp add mod">
        <pc:chgData name="Abarajithan Gnaneswaran" userId="154152893557b712" providerId="LiveId" clId="{215E4F09-DF93-428F-BA02-31EDD8B86A8C}" dt="2020-11-08T13:26:04.559" v="16700" actId="22"/>
        <pc:sldMkLst>
          <pc:docMk/>
          <pc:sldMk cId="2418134571" sldId="282"/>
        </pc:sldMkLst>
        <pc:spChg chg="add del">
          <ac:chgData name="Abarajithan Gnaneswaran" userId="154152893557b712" providerId="LiveId" clId="{215E4F09-DF93-428F-BA02-31EDD8B86A8C}" dt="2020-11-08T13:24:02.232" v="16672" actId="478"/>
          <ac:spMkLst>
            <pc:docMk/>
            <pc:sldMk cId="2418134571" sldId="282"/>
            <ac:spMk id="6" creationId="{9DBD3D0E-A9F6-458F-94ED-BFF44258B319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418134571" sldId="282"/>
            <ac:spMk id="7" creationId="{A9513B32-F4E9-4263-92CD-E3FD459EDA71}"/>
          </ac:spMkLst>
        </pc:spChg>
        <pc:spChg chg="add">
          <ac:chgData name="Abarajithan Gnaneswaran" userId="154152893557b712" providerId="LiveId" clId="{215E4F09-DF93-428F-BA02-31EDD8B86A8C}" dt="2020-11-08T13:26:04.559" v="16700" actId="22"/>
          <ac:spMkLst>
            <pc:docMk/>
            <pc:sldMk cId="2418134571" sldId="282"/>
            <ac:spMk id="9" creationId="{6062EE01-8152-47E6-81DB-B56A0D332D90}"/>
          </ac:spMkLst>
        </pc:spChg>
      </pc:sldChg>
      <pc:sldChg chg="addSp delSp modSp mod delAnim modAnim">
        <pc:chgData name="Abarajithan Gnaneswaran" userId="154152893557b712" providerId="LiveId" clId="{215E4F09-DF93-428F-BA02-31EDD8B86A8C}" dt="2020-11-08T13:27:48.595" v="16719" actId="1076"/>
        <pc:sldMkLst>
          <pc:docMk/>
          <pc:sldMk cId="812860026" sldId="283"/>
        </pc:sldMkLst>
        <pc:spChg chg="mod">
          <ac:chgData name="Abarajithan Gnaneswaran" userId="154152893557b712" providerId="LiveId" clId="{215E4F09-DF93-428F-BA02-31EDD8B86A8C}" dt="2020-11-08T02:53:24.105" v="10052" actId="20577"/>
          <ac:spMkLst>
            <pc:docMk/>
            <pc:sldMk cId="812860026" sldId="283"/>
            <ac:spMk id="2" creationId="{DCDC0BF5-971F-4F83-A29A-BC85D9163963}"/>
          </ac:spMkLst>
        </pc:spChg>
        <pc:spChg chg="ord">
          <ac:chgData name="Abarajithan Gnaneswaran" userId="154152893557b712" providerId="LiveId" clId="{215E4F09-DF93-428F-BA02-31EDD8B86A8C}" dt="2020-11-08T02:37:09.149" v="9725" actId="167"/>
          <ac:spMkLst>
            <pc:docMk/>
            <pc:sldMk cId="812860026" sldId="283"/>
            <ac:spMk id="4" creationId="{D75904E6-0680-4801-BCC0-CBDD03B7F94D}"/>
          </ac:spMkLst>
        </pc:spChg>
        <pc:spChg chg="add mod or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8" creationId="{D7A22652-9127-4FA8-9D2E-37BE836A0D2D}"/>
          </ac:spMkLst>
        </pc:spChg>
        <pc:spChg chg="add mod or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9" creationId="{75D990F8-258B-4248-8346-ED306C05E0C4}"/>
          </ac:spMkLst>
        </pc:spChg>
        <pc:spChg chg="mod">
          <ac:chgData name="Abarajithan Gnaneswaran" userId="154152893557b712" providerId="LiveId" clId="{215E4F09-DF93-428F-BA02-31EDD8B86A8C}" dt="2020-11-08T01:56:49.247" v="9384" actId="14100"/>
          <ac:spMkLst>
            <pc:docMk/>
            <pc:sldMk cId="812860026" sldId="283"/>
            <ac:spMk id="22" creationId="{9C49808C-03D5-48D8-8DB3-C3E21F667CAA}"/>
          </ac:spMkLst>
        </pc:spChg>
        <pc:spChg chg="del">
          <ac:chgData name="Abarajithan Gnaneswaran" userId="154152893557b712" providerId="LiveId" clId="{215E4F09-DF93-428F-BA02-31EDD8B86A8C}" dt="2020-11-08T01:56:08.428" v="9378" actId="478"/>
          <ac:spMkLst>
            <pc:docMk/>
            <pc:sldMk cId="812860026" sldId="283"/>
            <ac:spMk id="27" creationId="{00D465FA-1625-4552-8EA4-29FA618DEE5C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38" creationId="{89E5C0EB-A148-4268-BBB4-0A3D2348240F}"/>
          </ac:spMkLst>
        </pc:spChg>
        <pc:spChg chg="mod ord topLvl">
          <ac:chgData name="Abarajithan Gnaneswaran" userId="154152893557b712" providerId="LiveId" clId="{215E4F09-DF93-428F-BA02-31EDD8B86A8C}" dt="2020-11-08T02:36:37.784" v="9720" actId="20577"/>
          <ac:spMkLst>
            <pc:docMk/>
            <pc:sldMk cId="812860026" sldId="283"/>
            <ac:spMk id="42" creationId="{CD32BEBA-91F1-4D5B-BE68-C3B9849C4FD4}"/>
          </ac:spMkLst>
        </pc:spChg>
        <pc:spChg chg="mod">
          <ac:chgData name="Abarajithan Gnaneswaran" userId="154152893557b712" providerId="LiveId" clId="{215E4F09-DF93-428F-BA02-31EDD8B86A8C}" dt="2020-11-08T01:58:36.330" v="9386" actId="1076"/>
          <ac:spMkLst>
            <pc:docMk/>
            <pc:sldMk cId="812860026" sldId="283"/>
            <ac:spMk id="45" creationId="{8DC1B90C-BF80-4833-80D4-560B782FE0EB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47" creationId="{963C3F9D-B48F-4EA0-813A-57E944C5D7EC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52" creationId="{796AC847-5043-4018-A90E-0715E7471BDA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55" creationId="{2F11600D-1CC5-4A65-A280-7AF5FB97DFEF}"/>
          </ac:spMkLst>
        </pc:spChg>
        <pc:spChg chg="add mod">
          <ac:chgData name="Abarajithan Gnaneswaran" userId="154152893557b712" providerId="LiveId" clId="{215E4F09-DF93-428F-BA02-31EDD8B86A8C}" dt="2020-11-08T02:42:20.709" v="9818" actId="14100"/>
          <ac:spMkLst>
            <pc:docMk/>
            <pc:sldMk cId="812860026" sldId="283"/>
            <ac:spMk id="67" creationId="{2D650C14-F526-43C8-A75C-3A03400E927B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69" creationId="{8DC84DE5-55E2-4329-B55B-ADCFCF0FC8A2}"/>
          </ac:spMkLst>
        </pc:spChg>
        <pc:spChg chg="add mod topLvl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0" creationId="{FDAFE8F4-B0FA-4267-B8A3-F1183FBE8B33}"/>
          </ac:spMkLst>
        </pc:spChg>
        <pc:spChg chg="add mod topLvl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1" creationId="{F0BFE9DD-5EFB-407D-BCED-7ACCD5E89C3C}"/>
          </ac:spMkLst>
        </pc:spChg>
        <pc:spChg chg="add mod topLvl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2" creationId="{28836044-075C-4DEB-A2E2-E85CA0DF2B93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3" creationId="{CE9FC001-B1FE-4036-AE94-5303DA5CB103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4" creationId="{80C097F6-26EB-4069-B730-E8B92A58E0C1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5" creationId="{741F3E51-316D-4E48-B065-55C33169FD44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77" creationId="{D061AD85-6CED-4956-914E-35344699DA63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80" creationId="{25A70032-27CE-463C-B391-B97FD0851A1A}"/>
          </ac:spMkLst>
        </pc:spChg>
        <pc:spChg chg="add mod">
          <ac:chgData name="Abarajithan Gnaneswaran" userId="154152893557b712" providerId="LiveId" clId="{215E4F09-DF93-428F-BA02-31EDD8B86A8C}" dt="2020-11-08T02:41:54.956" v="9815" actId="164"/>
          <ac:spMkLst>
            <pc:docMk/>
            <pc:sldMk cId="812860026" sldId="283"/>
            <ac:spMk id="81" creationId="{4B3D32B5-8BAF-4605-9F8C-C5B5986609B7}"/>
          </ac:spMkLst>
        </pc:spChg>
        <pc:spChg chg="mod topLvl">
          <ac:chgData name="Abarajithan Gnaneswaran" userId="154152893557b712" providerId="LiveId" clId="{215E4F09-DF93-428F-BA02-31EDD8B86A8C}" dt="2020-11-08T02:43:15.472" v="9826" actId="165"/>
          <ac:spMkLst>
            <pc:docMk/>
            <pc:sldMk cId="812860026" sldId="283"/>
            <ac:spMk id="84" creationId="{00EA59E7-DBDC-4DE7-86A9-B961E5E06790}"/>
          </ac:spMkLst>
        </pc:spChg>
        <pc:spChg chg="mod topLvl">
          <ac:chgData name="Abarajithan Gnaneswaran" userId="154152893557b712" providerId="LiveId" clId="{215E4F09-DF93-428F-BA02-31EDD8B86A8C}" dt="2020-11-08T02:43:15.472" v="9826" actId="165"/>
          <ac:spMkLst>
            <pc:docMk/>
            <pc:sldMk cId="812860026" sldId="283"/>
            <ac:spMk id="89" creationId="{AC00CDF4-858B-4F2F-839A-EFEC2BA326C8}"/>
          </ac:spMkLst>
        </pc:spChg>
        <pc:spChg chg="mod topLvl">
          <ac:chgData name="Abarajithan Gnaneswaran" userId="154152893557b712" providerId="LiveId" clId="{215E4F09-DF93-428F-BA02-31EDD8B86A8C}" dt="2020-11-08T02:43:15.472" v="9826" actId="165"/>
          <ac:spMkLst>
            <pc:docMk/>
            <pc:sldMk cId="812860026" sldId="283"/>
            <ac:spMk id="90" creationId="{26DFB92D-33DE-49CE-A0C1-A4A917C622CE}"/>
          </ac:spMkLst>
        </pc:spChg>
        <pc:spChg chg="mod topLvl">
          <ac:chgData name="Abarajithan Gnaneswaran" userId="154152893557b712" providerId="LiveId" clId="{215E4F09-DF93-428F-BA02-31EDD8B86A8C}" dt="2020-11-08T02:43:15.472" v="9826" actId="165"/>
          <ac:spMkLst>
            <pc:docMk/>
            <pc:sldMk cId="812860026" sldId="283"/>
            <ac:spMk id="91" creationId="{3C3CE599-5854-45DD-AD57-F5B906387431}"/>
          </ac:spMkLst>
        </pc:spChg>
        <pc:spChg chg="mod topLvl">
          <ac:chgData name="Abarajithan Gnaneswaran" userId="154152893557b712" providerId="LiveId" clId="{215E4F09-DF93-428F-BA02-31EDD8B86A8C}" dt="2020-11-08T02:43:15.472" v="9826" actId="165"/>
          <ac:spMkLst>
            <pc:docMk/>
            <pc:sldMk cId="812860026" sldId="283"/>
            <ac:spMk id="93" creationId="{81B00AA8-D9BD-4FCA-A3CF-4ED5E3F9314B}"/>
          </ac:spMkLst>
        </pc:spChg>
        <pc:spChg chg="mod topLvl">
          <ac:chgData name="Abarajithan Gnaneswaran" userId="154152893557b712" providerId="LiveId" clId="{215E4F09-DF93-428F-BA02-31EDD8B86A8C}" dt="2020-11-08T02:43:15.472" v="9826" actId="165"/>
          <ac:spMkLst>
            <pc:docMk/>
            <pc:sldMk cId="812860026" sldId="283"/>
            <ac:spMk id="95" creationId="{9663D4A1-4C74-412E-A210-53F344EF691C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96" creationId="{5C1A9755-7DB6-4986-8731-64E24E9B199A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01" creationId="{6904A865-9FBF-4B81-9053-7EAD5DA3DD18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02" creationId="{FD37ABFE-5310-4267-B543-DFA063F1AAF1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03" creationId="{2A558E28-0855-40CA-A1A7-56EFE252F24B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04" creationId="{D6C3699B-0F19-4BEF-9C9C-8B435F9B6DF9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16" creationId="{DA6B886E-3E15-42E3-B158-69FA493B88F8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17" creationId="{FC9EFE03-B618-42BE-9107-51A3EA996462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18" creationId="{AD0A2D89-F118-4078-BFCA-129D44FDD3CE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19" creationId="{7052CB95-8594-4563-8CA3-0C94BEAD2BE3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20" creationId="{9CEA0C97-3A96-4F40-AA7E-A8526DA8A73E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21" creationId="{1F80A5EA-5417-4708-A3CE-2CB65D4B079D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33" creationId="{6079309D-DCE4-4FD6-A28C-964CFA7A38B9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34" creationId="{AAD6B818-8953-461C-9715-E4B13AFA77DD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36" creationId="{765337CA-4FAD-4A3E-B3C7-6726028CA140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37" creationId="{A8F32878-524A-4A75-A7D1-FCDA4C2A618E}"/>
          </ac:spMkLst>
        </pc:spChg>
        <pc:spChg chg="del">
          <ac:chgData name="Abarajithan Gnaneswaran" userId="154152893557b712" providerId="LiveId" clId="{215E4F09-DF93-428F-BA02-31EDD8B86A8C}" dt="2020-11-08T01:56:16.958" v="9380" actId="478"/>
          <ac:spMkLst>
            <pc:docMk/>
            <pc:sldMk cId="812860026" sldId="283"/>
            <ac:spMk id="142" creationId="{14F6F81E-430C-4BF0-B2B1-CAC8391DE3BE}"/>
          </ac:spMkLst>
        </pc:spChg>
        <pc:spChg chg="mod">
          <ac:chgData name="Abarajithan Gnaneswaran" userId="154152893557b712" providerId="LiveId" clId="{215E4F09-DF93-428F-BA02-31EDD8B86A8C}" dt="2020-11-08T01:56:31.840" v="9383" actId="1076"/>
          <ac:spMkLst>
            <pc:docMk/>
            <pc:sldMk cId="812860026" sldId="283"/>
            <ac:spMk id="143" creationId="{D8847811-AD67-4ED3-B159-FBB1F2BE43E7}"/>
          </ac:spMkLst>
        </pc:spChg>
        <pc:spChg chg="mod topLvl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44" creationId="{3806067C-DFC1-425D-A916-27169EDF598E}"/>
          </ac:spMkLst>
        </pc:spChg>
        <pc:spChg chg="del">
          <ac:chgData name="Abarajithan Gnaneswaran" userId="154152893557b712" providerId="LiveId" clId="{215E4F09-DF93-428F-BA02-31EDD8B86A8C}" dt="2020-11-08T01:58:55.997" v="9390" actId="21"/>
          <ac:spMkLst>
            <pc:docMk/>
            <pc:sldMk cId="812860026" sldId="283"/>
            <ac:spMk id="146" creationId="{097E0F0F-D198-4A2E-A9B8-C4537BCA314B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47" creationId="{DA4A5A01-358B-485F-9949-13DCE55F90AD}"/>
          </ac:spMkLst>
        </pc:spChg>
        <pc:spChg chg="del topLvl">
          <ac:chgData name="Abarajithan Gnaneswaran" userId="154152893557b712" providerId="LiveId" clId="{215E4F09-DF93-428F-BA02-31EDD8B86A8C}" dt="2020-11-08T01:58:55.997" v="9390" actId="21"/>
          <ac:spMkLst>
            <pc:docMk/>
            <pc:sldMk cId="812860026" sldId="283"/>
            <ac:spMk id="148" creationId="{E89C9265-D708-405D-9E16-9B239DED5636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50" creationId="{16ADE98F-5D5E-46E7-B32C-D7578E400B0C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51" creationId="{EC3D4EB7-151B-4BB9-B893-54F2DAF32579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52" creationId="{D623D427-C0B5-415F-908D-4FE890732CA6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62" creationId="{39A41BD1-71A4-4B73-9EAA-0F55F6DE1055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63" creationId="{0C5A9270-9C76-41B6-BD76-4F8188F481D4}"/>
          </ac:spMkLst>
        </pc:spChg>
        <pc:spChg chg="add mod">
          <ac:chgData name="Abarajithan Gnaneswaran" userId="154152893557b712" providerId="LiveId" clId="{215E4F09-DF93-428F-BA02-31EDD8B86A8C}" dt="2020-11-08T02:49:35.702" v="9903" actId="164"/>
          <ac:spMkLst>
            <pc:docMk/>
            <pc:sldMk cId="812860026" sldId="283"/>
            <ac:spMk id="164" creationId="{9675BCCF-8F2D-4556-823F-7680DB6CD946}"/>
          </ac:spMkLst>
        </pc:spChg>
        <pc:spChg chg="add mod">
          <ac:chgData name="Abarajithan Gnaneswaran" userId="154152893557b712" providerId="LiveId" clId="{215E4F09-DF93-428F-BA02-31EDD8B86A8C}" dt="2020-11-08T02:52:41.713" v="10044" actId="164"/>
          <ac:spMkLst>
            <pc:docMk/>
            <pc:sldMk cId="812860026" sldId="283"/>
            <ac:spMk id="165" creationId="{CDE450FD-32F1-4AE3-A64F-7C5786873BC9}"/>
          </ac:spMkLst>
        </pc:spChg>
        <pc:spChg chg="add mod">
          <ac:chgData name="Abarajithan Gnaneswaran" userId="154152893557b712" providerId="LiveId" clId="{215E4F09-DF93-428F-BA02-31EDD8B86A8C}" dt="2020-11-08T02:52:41.713" v="10044" actId="164"/>
          <ac:spMkLst>
            <pc:docMk/>
            <pc:sldMk cId="812860026" sldId="283"/>
            <ac:spMk id="168" creationId="{364308A9-1C5D-4F9F-BA2A-68BC72CFF841}"/>
          </ac:spMkLst>
        </pc:spChg>
        <pc:spChg chg="add mod">
          <ac:chgData name="Abarajithan Gnaneswaran" userId="154152893557b712" providerId="LiveId" clId="{215E4F09-DF93-428F-BA02-31EDD8B86A8C}" dt="2020-11-08T02:52:41.713" v="10044" actId="164"/>
          <ac:spMkLst>
            <pc:docMk/>
            <pc:sldMk cId="812860026" sldId="283"/>
            <ac:spMk id="171" creationId="{5687EF1E-9E4B-46B4-A58E-5B76601C16EF}"/>
          </ac:spMkLst>
        </pc:spChg>
        <pc:spChg chg="add del mod">
          <ac:chgData name="Abarajithan Gnaneswaran" userId="154152893557b712" providerId="LiveId" clId="{215E4F09-DF93-428F-BA02-31EDD8B86A8C}" dt="2020-11-08T13:22:27.430" v="16640" actId="22"/>
          <ac:spMkLst>
            <pc:docMk/>
            <pc:sldMk cId="812860026" sldId="283"/>
            <ac:spMk id="181" creationId="{34598F73-F3AC-4238-A1E5-776306261C62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812860026" sldId="283"/>
            <ac:spMk id="182" creationId="{451BFEFA-37C6-4948-9C22-2DA47C90788A}"/>
          </ac:spMkLst>
        </pc:spChg>
        <pc:spChg chg="add del">
          <ac:chgData name="Abarajithan Gnaneswaran" userId="154152893557b712" providerId="LiveId" clId="{215E4F09-DF93-428F-BA02-31EDD8B86A8C}" dt="2020-11-08T13:27:37.542" v="16717" actId="22"/>
          <ac:spMkLst>
            <pc:docMk/>
            <pc:sldMk cId="812860026" sldId="283"/>
            <ac:spMk id="184" creationId="{676A4C4A-D9A2-4A40-B952-63F04D3AAB7C}"/>
          </ac:spMkLst>
        </pc:spChg>
        <pc:spChg chg="add mod">
          <ac:chgData name="Abarajithan Gnaneswaran" userId="154152893557b712" providerId="LiveId" clId="{215E4F09-DF93-428F-BA02-31EDD8B86A8C}" dt="2020-11-08T13:27:48.595" v="16719" actId="1076"/>
          <ac:spMkLst>
            <pc:docMk/>
            <pc:sldMk cId="812860026" sldId="283"/>
            <ac:spMk id="186" creationId="{CE49A63A-AB32-4AD3-A117-FB056FB94A50}"/>
          </ac:spMkLst>
        </pc:spChg>
        <pc:grpChg chg="del">
          <ac:chgData name="Abarajithan Gnaneswaran" userId="154152893557b712" providerId="LiveId" clId="{215E4F09-DF93-428F-BA02-31EDD8B86A8C}" dt="2020-11-08T01:58:40.550" v="9387" actId="21"/>
          <ac:grpSpMkLst>
            <pc:docMk/>
            <pc:sldMk cId="812860026" sldId="283"/>
            <ac:grpSpMk id="5" creationId="{5CB391A3-4D97-4D25-9AAB-3CEA1E3577E8}"/>
          </ac:grpSpMkLst>
        </pc:grpChg>
        <pc:grpChg chg="add mod ord">
          <ac:chgData name="Abarajithan Gnaneswaran" userId="154152893557b712" providerId="LiveId" clId="{215E4F09-DF93-428F-BA02-31EDD8B86A8C}" dt="2020-11-08T02:42:10.514" v="9817" actId="1037"/>
          <ac:grpSpMkLst>
            <pc:docMk/>
            <pc:sldMk cId="812860026" sldId="283"/>
            <ac:grpSpMk id="18" creationId="{A7826C65-1F8F-415C-ABC9-CE98EC89C991}"/>
          </ac:grpSpMkLst>
        </pc:grpChg>
        <pc:grpChg chg="add del mod">
          <ac:chgData name="Abarajithan Gnaneswaran" userId="154152893557b712" providerId="LiveId" clId="{215E4F09-DF93-428F-BA02-31EDD8B86A8C}" dt="2020-11-08T02:39:16.750" v="9753" actId="165"/>
          <ac:grpSpMkLst>
            <pc:docMk/>
            <pc:sldMk cId="812860026" sldId="283"/>
            <ac:grpSpMk id="35" creationId="{9B93D092-4F26-4112-80ED-7C8FC0D0CA4E}"/>
          </ac:grpSpMkLst>
        </pc:grpChg>
        <pc:grpChg chg="add mod">
          <ac:chgData name="Abarajithan Gnaneswaran" userId="154152893557b712" providerId="LiveId" clId="{215E4F09-DF93-428F-BA02-31EDD8B86A8C}" dt="2020-11-08T02:42:10.514" v="9817" actId="1037"/>
          <ac:grpSpMkLst>
            <pc:docMk/>
            <pc:sldMk cId="812860026" sldId="283"/>
            <ac:grpSpMk id="36" creationId="{08BDB8F2-EFBE-4B47-BF30-3BD92B052CCF}"/>
          </ac:grpSpMkLst>
        </pc:grpChg>
        <pc:grpChg chg="add mod">
          <ac:chgData name="Abarajithan Gnaneswaran" userId="154152893557b712" providerId="LiveId" clId="{215E4F09-DF93-428F-BA02-31EDD8B86A8C}" dt="2020-11-08T02:49:35.702" v="9903" actId="164"/>
          <ac:grpSpMkLst>
            <pc:docMk/>
            <pc:sldMk cId="812860026" sldId="283"/>
            <ac:grpSpMk id="78" creationId="{9EE95AEF-5F8D-45CB-9557-2161DC1A8D5B}"/>
          </ac:grpSpMkLst>
        </pc:grpChg>
        <pc:grpChg chg="add del mod">
          <ac:chgData name="Abarajithan Gnaneswaran" userId="154152893557b712" providerId="LiveId" clId="{215E4F09-DF93-428F-BA02-31EDD8B86A8C}" dt="2020-11-08T02:43:15.472" v="9826" actId="165"/>
          <ac:grpSpMkLst>
            <pc:docMk/>
            <pc:sldMk cId="812860026" sldId="283"/>
            <ac:grpSpMk id="83" creationId="{03425747-A449-4E9B-878E-6758A565A817}"/>
          </ac:grpSpMkLst>
        </pc:grpChg>
        <pc:grpChg chg="del mod topLvl">
          <ac:chgData name="Abarajithan Gnaneswaran" userId="154152893557b712" providerId="LiveId" clId="{215E4F09-DF93-428F-BA02-31EDD8B86A8C}" dt="2020-11-08T02:44:25.625" v="9832" actId="165"/>
          <ac:grpSpMkLst>
            <pc:docMk/>
            <pc:sldMk cId="812860026" sldId="283"/>
            <ac:grpSpMk id="97" creationId="{4553BEB5-3FB2-4F5C-A4A6-BDF4D9456180}"/>
          </ac:grpSpMkLst>
        </pc:grpChg>
        <pc:grpChg chg="mod topLvl">
          <ac:chgData name="Abarajithan Gnaneswaran" userId="154152893557b712" providerId="LiveId" clId="{215E4F09-DF93-428F-BA02-31EDD8B86A8C}" dt="2020-11-08T02:49:35.702" v="9903" actId="164"/>
          <ac:grpSpMkLst>
            <pc:docMk/>
            <pc:sldMk cId="812860026" sldId="283"/>
            <ac:grpSpMk id="98" creationId="{8AFE9A05-7847-4DF0-831E-F98F2BCDA517}"/>
          </ac:grpSpMkLst>
        </pc:grpChg>
        <pc:grpChg chg="mod topLvl">
          <ac:chgData name="Abarajithan Gnaneswaran" userId="154152893557b712" providerId="LiveId" clId="{215E4F09-DF93-428F-BA02-31EDD8B86A8C}" dt="2020-11-08T02:49:35.702" v="9903" actId="164"/>
          <ac:grpSpMkLst>
            <pc:docMk/>
            <pc:sldMk cId="812860026" sldId="283"/>
            <ac:grpSpMk id="106" creationId="{53602E30-EF85-4B1C-9A9A-1FDC8B9A97F8}"/>
          </ac:grpSpMkLst>
        </pc:grpChg>
        <pc:grpChg chg="del">
          <ac:chgData name="Abarajithan Gnaneswaran" userId="154152893557b712" providerId="LiveId" clId="{215E4F09-DF93-428F-BA02-31EDD8B86A8C}" dt="2020-11-08T01:58:55.997" v="9390" actId="21"/>
          <ac:grpSpMkLst>
            <pc:docMk/>
            <pc:sldMk cId="812860026" sldId="283"/>
            <ac:grpSpMk id="149" creationId="{427BE465-7DD4-42FC-BCE7-1EAE661F837D}"/>
          </ac:grpSpMkLst>
        </pc:grpChg>
        <pc:grpChg chg="del">
          <ac:chgData name="Abarajithan Gnaneswaran" userId="154152893557b712" providerId="LiveId" clId="{215E4F09-DF93-428F-BA02-31EDD8B86A8C}" dt="2020-11-07T19:56:32.135" v="9093" actId="478"/>
          <ac:grpSpMkLst>
            <pc:docMk/>
            <pc:sldMk cId="812860026" sldId="283"/>
            <ac:grpSpMk id="154" creationId="{3B6FD30A-3AF4-40FA-A9F8-1C739039B80A}"/>
          </ac:grpSpMkLst>
        </pc:grpChg>
        <pc:grpChg chg="add mod">
          <ac:chgData name="Abarajithan Gnaneswaran" userId="154152893557b712" providerId="LiveId" clId="{215E4F09-DF93-428F-BA02-31EDD8B86A8C}" dt="2020-11-08T02:52:41.713" v="10044" actId="164"/>
          <ac:grpSpMkLst>
            <pc:docMk/>
            <pc:sldMk cId="812860026" sldId="283"/>
            <ac:grpSpMk id="179" creationId="{492646A0-B298-4AA8-BE39-83750CABC975}"/>
          </ac:grpSpMkLst>
        </pc:grpChg>
        <pc:picChg chg="add del mod ord">
          <ac:chgData name="Abarajithan Gnaneswaran" userId="154152893557b712" providerId="LiveId" clId="{215E4F09-DF93-428F-BA02-31EDD8B86A8C}" dt="2020-11-08T05:07:40.299" v="10317" actId="21"/>
          <ac:picMkLst>
            <pc:docMk/>
            <pc:sldMk cId="812860026" sldId="283"/>
            <ac:picMk id="29" creationId="{75EE161B-15D2-4961-9F31-D4B256C8FDC4}"/>
          </ac:picMkLst>
        </pc:pic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19" creationId="{3E0A8E2D-D975-4536-9D41-A30D556C1ED6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30" creationId="{D36C498B-C298-43D3-A7AC-75EC35A71D75}"/>
          </ac:cxnSpMkLst>
        </pc:cxnChg>
        <pc:cxnChg chg="del">
          <ac:chgData name="Abarajithan Gnaneswaran" userId="154152893557b712" providerId="LiveId" clId="{215E4F09-DF93-428F-BA02-31EDD8B86A8C}" dt="2020-11-08T01:56:16.958" v="9380" actId="478"/>
          <ac:cxnSpMkLst>
            <pc:docMk/>
            <pc:sldMk cId="812860026" sldId="283"/>
            <ac:cxnSpMk id="34" creationId="{5AE115A4-9D56-4CC2-94D2-288904448DD8}"/>
          </ac:cxnSpMkLst>
        </pc:cxnChg>
        <pc:cxnChg chg="mod">
          <ac:chgData name="Abarajithan Gnaneswaran" userId="154152893557b712" providerId="LiveId" clId="{215E4F09-DF93-428F-BA02-31EDD8B86A8C}" dt="2020-11-08T01:58:36.330" v="9386" actId="1076"/>
          <ac:cxnSpMkLst>
            <pc:docMk/>
            <pc:sldMk cId="812860026" sldId="283"/>
            <ac:cxnSpMk id="40" creationId="{D3601E36-D959-4078-B66B-A9A3B43FF83C}"/>
          </ac:cxnSpMkLst>
        </pc:cxnChg>
        <pc:cxnChg chg="add mod ord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41" creationId="{BBD68C9D-865F-4E60-AC74-94342C77DC20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50" creationId="{8212383E-6A3F-4B00-95AD-3D4C960E7581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53" creationId="{4CE268D7-BB5C-400B-861F-48BBF171FCF6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56" creationId="{FC53FFCD-F325-4F50-8548-DF70BAA86D3D}"/>
          </ac:cxnSpMkLst>
        </pc:cxnChg>
        <pc:cxnChg chg="add mod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62" creationId="{1D9CDF9B-AF9A-45F4-A22A-6F1D4E701ADB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64" creationId="{8CEBFAFC-787C-443D-84F4-5FBB3D8C5949}"/>
          </ac:cxnSpMkLst>
        </pc:cxnChg>
        <pc:cxnChg chg="del mod">
          <ac:chgData name="Abarajithan Gnaneswaran" userId="154152893557b712" providerId="LiveId" clId="{215E4F09-DF93-428F-BA02-31EDD8B86A8C}" dt="2020-11-08T01:56:13.126" v="9379" actId="478"/>
          <ac:cxnSpMkLst>
            <pc:docMk/>
            <pc:sldMk cId="812860026" sldId="283"/>
            <ac:cxnSpMk id="66" creationId="{7136AF40-AF5D-4DDE-90DC-A58270A3251A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76" creationId="{C13BCB32-350E-4C3B-AF29-57B780C2284E}"/>
          </ac:cxnSpMkLst>
        </pc:cxnChg>
        <pc:cxnChg chg="add mod">
          <ac:chgData name="Abarajithan Gnaneswaran" userId="154152893557b712" providerId="LiveId" clId="{215E4F09-DF93-428F-BA02-31EDD8B86A8C}" dt="2020-11-08T02:52:41.713" v="10044" actId="164"/>
          <ac:cxnSpMkLst>
            <pc:docMk/>
            <pc:sldMk cId="812860026" sldId="283"/>
            <ac:cxnSpMk id="82" creationId="{566D1960-5092-4DBB-B368-B43076EDA02B}"/>
          </ac:cxnSpMkLst>
        </pc:cxnChg>
        <pc:cxnChg chg="mod topLvl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85" creationId="{281EBBC7-F7A7-4EA3-84B2-C04CDDAA0691}"/>
          </ac:cxnSpMkLst>
        </pc:cxnChg>
        <pc:cxnChg chg="mod topLvl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86" creationId="{8242048B-573D-4F2C-AC7D-518FA3BA81B5}"/>
          </ac:cxnSpMkLst>
        </pc:cxnChg>
        <pc:cxnChg chg="mod topLvl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87" creationId="{A20E910F-A68A-49AA-9270-35B42C70FB47}"/>
          </ac:cxnSpMkLst>
        </pc:cxnChg>
        <pc:cxnChg chg="mod topLvl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88" creationId="{16C8521B-B85F-4B60-A768-B238A7291F2E}"/>
          </ac:cxnSpMkLst>
        </pc:cxnChg>
        <pc:cxnChg chg="mod topLvl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94" creationId="{987B5F1D-2928-430D-9BD2-E65D7DB64260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99" creationId="{9473F1F0-3EA4-4032-85B3-2E1A12B91F84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00" creationId="{FA460349-181D-4DE8-9B90-0B10835A0CE2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105" creationId="{B572AC58-73A5-4524-A997-A8E91B758FA0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107" creationId="{3199AF00-A43E-4FEF-99E5-5BA7D7F7286D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08" creationId="{2AE2A98D-2B5F-4BB1-9FB1-0752CA712BAB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109" creationId="{7AC2E298-E8DF-4CE2-84A4-EBEFB15D70E9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10" creationId="{2012663C-ED5E-4392-83D8-F4E3FB9D51F9}"/>
          </ac:cxnSpMkLst>
        </pc:cxnChg>
        <pc:cxnChg chg="mod">
          <ac:chgData name="Abarajithan Gnaneswaran" userId="154152893557b712" providerId="LiveId" clId="{215E4F09-DF93-428F-BA02-31EDD8B86A8C}" dt="2020-11-08T01:58:40.550" v="9387" actId="21"/>
          <ac:cxnSpMkLst>
            <pc:docMk/>
            <pc:sldMk cId="812860026" sldId="283"/>
            <ac:cxnSpMk id="111" creationId="{20E25585-CE49-4346-933F-D01B2FD6AAFB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12" creationId="{A2E61FD1-4178-47F8-9007-9D797A33AD80}"/>
          </ac:cxnSpMkLst>
        </pc:cxnChg>
        <pc:cxnChg chg="del mod">
          <ac:chgData name="Abarajithan Gnaneswaran" userId="154152893557b712" providerId="LiveId" clId="{215E4F09-DF93-428F-BA02-31EDD8B86A8C}" dt="2020-11-08T01:56:13.126" v="9379" actId="478"/>
          <ac:cxnSpMkLst>
            <pc:docMk/>
            <pc:sldMk cId="812860026" sldId="283"/>
            <ac:cxnSpMk id="113" creationId="{5057C770-AD5C-4181-AB7D-67F892DB4A4D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14" creationId="{8E3FD060-4458-479B-B85C-96E30EF60A38}"/>
          </ac:cxnSpMkLst>
        </pc:cxnChg>
        <pc:cxnChg chg="mod topLvl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15" creationId="{5BB55268-AA63-4A6D-97F5-D6D986AA420F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2" creationId="{515BB4AE-D17F-4C81-BB56-A75FAC9F371A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3" creationId="{C68A9CED-2B83-4CDE-85D2-BB5AD538EDCA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4" creationId="{EA468989-D749-4550-9072-61F9B6C33D4E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5" creationId="{979AC084-98B2-46B2-9F37-DD73880514CF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6" creationId="{6BA93B09-8889-4FA0-92CD-43C78234D613}"/>
          </ac:cxnSpMkLst>
        </pc:cxnChg>
        <pc:cxnChg chg="mod">
          <ac:chgData name="Abarajithan Gnaneswaran" userId="154152893557b712" providerId="LiveId" clId="{215E4F09-DF93-428F-BA02-31EDD8B86A8C}" dt="2020-11-08T02:46:35.782" v="9862" actId="14100"/>
          <ac:cxnSpMkLst>
            <pc:docMk/>
            <pc:sldMk cId="812860026" sldId="283"/>
            <ac:cxnSpMk id="127" creationId="{C55EA722-5DF7-4843-A6BF-459967C0533A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8" creationId="{FE5A3C28-38A7-423B-92B7-E0AE2ACC7041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29" creationId="{DA1312BC-149F-404B-A726-70B31601E7AB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30" creationId="{430E73FA-20FE-4822-930F-4832F4509ECC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31" creationId="{FE617866-7016-41E4-BCB4-EB5EA9AC7389}"/>
          </ac:cxnSpMkLst>
        </pc:cxnChg>
        <pc:cxnChg chg="mod">
          <ac:chgData name="Abarajithan Gnaneswaran" userId="154152893557b712" providerId="LiveId" clId="{215E4F09-DF93-428F-BA02-31EDD8B86A8C}" dt="2020-11-08T02:43:15.472" v="9826" actId="165"/>
          <ac:cxnSpMkLst>
            <pc:docMk/>
            <pc:sldMk cId="812860026" sldId="283"/>
            <ac:cxnSpMk id="132" creationId="{9E523C04-9E82-4A44-8B9A-99094224967E}"/>
          </ac:cxnSpMkLst>
        </pc:cxnChg>
        <pc:cxnChg chg="add mod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59" creationId="{A276AAEA-296C-4B1D-8CB5-224CDBAF108C}"/>
          </ac:cxnSpMkLst>
        </pc:cxnChg>
        <pc:cxnChg chg="add mod">
          <ac:chgData name="Abarajithan Gnaneswaran" userId="154152893557b712" providerId="LiveId" clId="{215E4F09-DF93-428F-BA02-31EDD8B86A8C}" dt="2020-11-08T02:49:35.702" v="9903" actId="164"/>
          <ac:cxnSpMkLst>
            <pc:docMk/>
            <pc:sldMk cId="812860026" sldId="283"/>
            <ac:cxnSpMk id="161" creationId="{D8E58A60-98B7-4921-8B94-3853AFFB4B18}"/>
          </ac:cxnSpMkLst>
        </pc:cxnChg>
        <pc:cxnChg chg="add mod">
          <ac:chgData name="Abarajithan Gnaneswaran" userId="154152893557b712" providerId="LiveId" clId="{215E4F09-DF93-428F-BA02-31EDD8B86A8C}" dt="2020-11-08T02:52:41.713" v="10044" actId="164"/>
          <ac:cxnSpMkLst>
            <pc:docMk/>
            <pc:sldMk cId="812860026" sldId="283"/>
            <ac:cxnSpMk id="170" creationId="{51B3950B-6FF2-4576-9313-5F86A9EDAF2D}"/>
          </ac:cxnSpMkLst>
        </pc:cxnChg>
      </pc:sldChg>
      <pc:sldChg chg="addSp delSp modSp del mod ord setBg setClrOvrMap">
        <pc:chgData name="Abarajithan Gnaneswaran" userId="154152893557b712" providerId="LiveId" clId="{215E4F09-DF93-428F-BA02-31EDD8B86A8C}" dt="2020-11-08T03:02:29.894" v="10080" actId="47"/>
        <pc:sldMkLst>
          <pc:docMk/>
          <pc:sldMk cId="3160109217" sldId="284"/>
        </pc:sldMkLst>
        <pc:spChg chg="del mod">
          <ac:chgData name="Abarajithan Gnaneswaran" userId="154152893557b712" providerId="LiveId" clId="{215E4F09-DF93-428F-BA02-31EDD8B86A8C}" dt="2020-11-08T03:01:23.668" v="10074" actId="478"/>
          <ac:spMkLst>
            <pc:docMk/>
            <pc:sldMk cId="3160109217" sldId="284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8T03:00:11.946" v="10067" actId="478"/>
          <ac:spMkLst>
            <pc:docMk/>
            <pc:sldMk cId="3160109217" sldId="284"/>
            <ac:spMk id="4" creationId="{D75904E6-0680-4801-BCC0-CBDD03B7F94D}"/>
          </ac:spMkLst>
        </pc:spChg>
        <pc:spChg chg="add del mod">
          <ac:chgData name="Abarajithan Gnaneswaran" userId="154152893557b712" providerId="LiveId" clId="{215E4F09-DF93-428F-BA02-31EDD8B86A8C}" dt="2020-11-08T03:01:25.508" v="10075" actId="478"/>
          <ac:spMkLst>
            <pc:docMk/>
            <pc:sldMk cId="3160109217" sldId="284"/>
            <ac:spMk id="12" creationId="{7A5A4D26-4093-43A5-9B53-768C38B21B8E}"/>
          </ac:spMkLst>
        </pc:spChg>
        <pc:picChg chg="add del">
          <ac:chgData name="Abarajithan Gnaneswaran" userId="154152893557b712" providerId="LiveId" clId="{215E4F09-DF93-428F-BA02-31EDD8B86A8C}" dt="2020-11-08T02:57:45.971" v="10061" actId="22"/>
          <ac:picMkLst>
            <pc:docMk/>
            <pc:sldMk cId="3160109217" sldId="284"/>
            <ac:picMk id="5" creationId="{B7A8CA77-F001-4AB8-93D0-78C4106B6BA1}"/>
          </ac:picMkLst>
        </pc:picChg>
        <pc:picChg chg="add del mod">
          <ac:chgData name="Abarajithan Gnaneswaran" userId="154152893557b712" providerId="LiveId" clId="{215E4F09-DF93-428F-BA02-31EDD8B86A8C}" dt="2020-11-08T03:01:02.443" v="10069" actId="478"/>
          <ac:picMkLst>
            <pc:docMk/>
            <pc:sldMk cId="3160109217" sldId="284"/>
            <ac:picMk id="7" creationId="{CE8B86F2-CAD2-4FDA-A5DC-CC27DA757956}"/>
          </ac:picMkLst>
        </pc:picChg>
        <pc:picChg chg="add mod">
          <ac:chgData name="Abarajithan Gnaneswaran" userId="154152893557b712" providerId="LiveId" clId="{215E4F09-DF93-428F-BA02-31EDD8B86A8C}" dt="2020-11-08T03:01:34.122" v="10078" actId="1076"/>
          <ac:picMkLst>
            <pc:docMk/>
            <pc:sldMk cId="3160109217" sldId="284"/>
            <ac:picMk id="9" creationId="{E88CDEC2-66D9-49F3-8CA1-18240572C49F}"/>
          </ac:picMkLst>
        </pc:picChg>
        <pc:picChg chg="del">
          <ac:chgData name="Abarajithan Gnaneswaran" userId="154152893557b712" providerId="LiveId" clId="{215E4F09-DF93-428F-BA02-31EDD8B86A8C}" dt="2020-11-08T02:57:44.022" v="10059" actId="478"/>
          <ac:picMkLst>
            <pc:docMk/>
            <pc:sldMk cId="3160109217" sldId="284"/>
            <ac:picMk id="11" creationId="{C2404FFA-E2E4-485A-A986-1038E7C4D8B9}"/>
          </ac:picMkLst>
        </pc:picChg>
      </pc:sldChg>
      <pc:sldChg chg="addSp delSp modSp add del mod delAnim">
        <pc:chgData name="Abarajithan Gnaneswaran" userId="154152893557b712" providerId="LiveId" clId="{215E4F09-DF93-428F-BA02-31EDD8B86A8C}" dt="2020-11-08T02:43:04.687" v="9823" actId="47"/>
        <pc:sldMkLst>
          <pc:docMk/>
          <pc:sldMk cId="870972332" sldId="285"/>
        </pc:sldMkLst>
        <pc:spChg chg="mod">
          <ac:chgData name="Abarajithan Gnaneswaran" userId="154152893557b712" providerId="LiveId" clId="{215E4F09-DF93-428F-BA02-31EDD8B86A8C}" dt="2020-11-08T01:29:55.985" v="9376" actId="20577"/>
          <ac:spMkLst>
            <pc:docMk/>
            <pc:sldMk cId="870972332" sldId="285"/>
            <ac:spMk id="42" creationId="{CD32BEBA-91F1-4D5B-BE68-C3B9849C4FD4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62" creationId="{5CB749AA-35CF-46D8-BAAC-E641A667B1B0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69" creationId="{EAB91EDB-8696-4400-A8EE-22CEB15DC732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70" creationId="{D23EADCB-BA79-471E-A1F9-21B2CBC0D26F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71" creationId="{A53C77ED-4CCF-4CF3-B2B3-3E2AE4A161C3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72" creationId="{7D1985D8-C8BB-4B28-9293-73914CB8A2E3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74" creationId="{63117651-89D1-4714-9B71-56B6DCA50EAC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75" creationId="{2CF2EAB3-D8D6-4C7D-9E85-907E3D673B8F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81" creationId="{5AFB1CD6-ACDF-4375-A512-BD4A560B5F38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82" creationId="{D021EF69-ADC8-48B3-89DD-A1D6DDCA23AB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83" creationId="{0F7EDEDB-F8CD-479F-AE37-108A27586FF8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84" creationId="{D7DD615C-09A7-49D1-B1D3-7113394C8F48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90" creationId="{AE23A5C6-0990-4EC0-A053-8F9E15B8D306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91" creationId="{8B74B254-E41B-43D7-8357-25935B4AB107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93" creationId="{A20A67F0-EDC7-4101-904E-8DA185C4C9FF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94" creationId="{0E2DFA00-F91C-4A2D-AD2D-F004A5D6C7CD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95" creationId="{D3651C98-9FEE-471E-84FA-ED7903C885C0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106" creationId="{34DAF88E-2BCA-43B5-82EF-9864D27CD354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108" creationId="{59B3DE85-5B74-48E7-86BE-83B00D8991AE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110" creationId="{269A0364-2E6F-4F3C-9658-2BE8C64FDF2F}"/>
          </ac:spMkLst>
        </pc:spChg>
        <pc:spChg chg="mod">
          <ac:chgData name="Abarajithan Gnaneswaran" userId="154152893557b712" providerId="LiveId" clId="{215E4F09-DF93-428F-BA02-31EDD8B86A8C}" dt="2020-11-08T01:58:43.559" v="9389"/>
          <ac:spMkLst>
            <pc:docMk/>
            <pc:sldMk cId="870972332" sldId="285"/>
            <ac:spMk id="112" creationId="{2A0FA481-7E65-4616-A330-67E577B6B702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15" creationId="{64AD05DB-1361-4BFF-8917-94DCE05B7F16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20" creationId="{9D16DD0F-B6A6-4C54-BEF8-D67A15DFB79D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21" creationId="{687890FE-44C4-408B-AFE4-E9933B3606DC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22" creationId="{068696BF-D312-45F8-8767-0532E8B0169A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23" creationId="{6C7FE231-3824-45B8-89D5-72B5534C54E3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25" creationId="{44DE548C-8777-482A-9F9C-19E04752C81D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26" creationId="{A4FBA222-68CC-4144-A76A-627ADFEC090C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31" creationId="{6B0DE4D1-8D1F-416E-AD31-E6FD7369DE66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32" creationId="{4204E07B-A5A7-4109-8AC3-F89736A74306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33" creationId="{F05E86E4-FF10-47D9-986D-F52E62325CE1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34" creationId="{9D9C35C7-C619-45A7-BA50-E3F8C7BE3900}"/>
          </ac:spMkLst>
        </pc:spChg>
        <pc:spChg chg="mod">
          <ac:chgData name="Abarajithan Gnaneswaran" userId="154152893557b712" providerId="LiveId" clId="{215E4F09-DF93-428F-BA02-31EDD8B86A8C}" dt="2020-11-08T01:29:48.593" v="9350" actId="14100"/>
          <ac:spMkLst>
            <pc:docMk/>
            <pc:sldMk cId="870972332" sldId="285"/>
            <ac:spMk id="146" creationId="{097E0F0F-D198-4A2E-A9B8-C4537BCA314B}"/>
          </ac:spMkLst>
        </pc:spChg>
        <pc:spChg chg="mod">
          <ac:chgData name="Abarajithan Gnaneswaran" userId="154152893557b712" providerId="LiveId" clId="{215E4F09-DF93-428F-BA02-31EDD8B86A8C}" dt="2020-11-08T01:30:03.898" v="9377" actId="1076"/>
          <ac:spMkLst>
            <pc:docMk/>
            <pc:sldMk cId="870972332" sldId="285"/>
            <ac:spMk id="148" creationId="{E89C9265-D708-405D-9E16-9B239DED5636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51" creationId="{33399BDA-5DD8-46C9-8C7A-3BADACF4D69D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52" creationId="{CD70399B-DD8A-406B-A9CA-26179772601E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53" creationId="{0B789A22-69C3-447F-93BE-A742055A9547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58" creationId="{8C585431-38AC-408A-BDAE-93AE6215CCF1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59" creationId="{5FCE547C-0275-4A9C-A399-85F3496B92BC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60" creationId="{285E665B-EE58-4A6C-BB90-E99AF21C7EF6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72" creationId="{AF3A925D-2A88-4398-9632-23BCF2142219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73" creationId="{CAA8461C-6F11-46BE-BE4E-C0160B0168FC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74" creationId="{54AE77F1-26F0-4B0A-A8B5-3273CA6B1BB2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75" creationId="{DAB53AF8-342A-40F0-B423-B218E4153739}"/>
          </ac:spMkLst>
        </pc:spChg>
        <pc:spChg chg="mod">
          <ac:chgData name="Abarajithan Gnaneswaran" userId="154152893557b712" providerId="LiveId" clId="{215E4F09-DF93-428F-BA02-31EDD8B86A8C}" dt="2020-11-08T02:42:57.819" v="9822"/>
          <ac:spMkLst>
            <pc:docMk/>
            <pc:sldMk cId="870972332" sldId="285"/>
            <ac:spMk id="176" creationId="{B2D77E76-9887-430D-ACD4-D34B2D1D17C8}"/>
          </ac:spMkLst>
        </pc:spChg>
        <pc:grpChg chg="del">
          <ac:chgData name="Abarajithan Gnaneswaran" userId="154152893557b712" providerId="LiveId" clId="{215E4F09-DF93-428F-BA02-31EDD8B86A8C}" dt="2020-11-08T01:58:42.994" v="9388" actId="478"/>
          <ac:grpSpMkLst>
            <pc:docMk/>
            <pc:sldMk cId="870972332" sldId="285"/>
            <ac:grpSpMk id="5" creationId="{5CB391A3-4D97-4D25-9AAB-3CEA1E3577E8}"/>
          </ac:grpSpMkLst>
        </pc:grpChg>
        <pc:grpChg chg="add del mod">
          <ac:chgData name="Abarajithan Gnaneswaran" userId="154152893557b712" providerId="LiveId" clId="{215E4F09-DF93-428F-BA02-31EDD8B86A8C}" dt="2020-11-08T02:42:57.150" v="9821" actId="478"/>
          <ac:grpSpMkLst>
            <pc:docMk/>
            <pc:sldMk cId="870972332" sldId="285"/>
            <ac:grpSpMk id="61" creationId="{85E52A78-DE7E-46C1-B34C-324C6575C015}"/>
          </ac:grpSpMkLst>
        </pc:grpChg>
        <pc:grpChg chg="mod">
          <ac:chgData name="Abarajithan Gnaneswaran" userId="154152893557b712" providerId="LiveId" clId="{215E4F09-DF93-428F-BA02-31EDD8B86A8C}" dt="2020-11-08T01:58:43.559" v="9389"/>
          <ac:grpSpMkLst>
            <pc:docMk/>
            <pc:sldMk cId="870972332" sldId="285"/>
            <ac:grpSpMk id="77" creationId="{3B000E1B-AE69-46A8-B079-9E1CDB189E88}"/>
          </ac:grpSpMkLst>
        </pc:grpChg>
        <pc:grpChg chg="mod">
          <ac:chgData name="Abarajithan Gnaneswaran" userId="154152893557b712" providerId="LiveId" clId="{215E4F09-DF93-428F-BA02-31EDD8B86A8C}" dt="2020-11-08T01:58:43.559" v="9389"/>
          <ac:grpSpMkLst>
            <pc:docMk/>
            <pc:sldMk cId="870972332" sldId="285"/>
            <ac:grpSpMk id="78" creationId="{F252BA16-91ED-45AE-9642-FCFF92D8DE43}"/>
          </ac:grpSpMkLst>
        </pc:grpChg>
        <pc:grpChg chg="mod">
          <ac:chgData name="Abarajithan Gnaneswaran" userId="154152893557b712" providerId="LiveId" clId="{215E4F09-DF93-428F-BA02-31EDD8B86A8C}" dt="2020-11-08T01:58:43.559" v="9389"/>
          <ac:grpSpMkLst>
            <pc:docMk/>
            <pc:sldMk cId="870972332" sldId="285"/>
            <ac:grpSpMk id="85" creationId="{27D7CDEA-2190-4F6E-B7EB-2677D9EDDCB9}"/>
          </ac:grpSpMkLst>
        </pc:grpChg>
        <pc:grpChg chg="add mod">
          <ac:chgData name="Abarajithan Gnaneswaran" userId="154152893557b712" providerId="LiveId" clId="{215E4F09-DF93-428F-BA02-31EDD8B86A8C}" dt="2020-11-08T02:42:57.819" v="9822"/>
          <ac:grpSpMkLst>
            <pc:docMk/>
            <pc:sldMk cId="870972332" sldId="285"/>
            <ac:grpSpMk id="114" creationId="{359D456D-6451-4773-8F59-65F427EB226F}"/>
          </ac:grpSpMkLst>
        </pc:grpChg>
        <pc:grpChg chg="mod">
          <ac:chgData name="Abarajithan Gnaneswaran" userId="154152893557b712" providerId="LiveId" clId="{215E4F09-DF93-428F-BA02-31EDD8B86A8C}" dt="2020-11-08T02:42:57.819" v="9822"/>
          <ac:grpSpMkLst>
            <pc:docMk/>
            <pc:sldMk cId="870972332" sldId="285"/>
            <ac:grpSpMk id="127" creationId="{B9F927F4-683B-4342-9688-7348753AFF24}"/>
          </ac:grpSpMkLst>
        </pc:grpChg>
        <pc:grpChg chg="mod">
          <ac:chgData name="Abarajithan Gnaneswaran" userId="154152893557b712" providerId="LiveId" clId="{215E4F09-DF93-428F-BA02-31EDD8B86A8C}" dt="2020-11-08T02:42:57.819" v="9822"/>
          <ac:grpSpMkLst>
            <pc:docMk/>
            <pc:sldMk cId="870972332" sldId="285"/>
            <ac:grpSpMk id="128" creationId="{D41EC37F-891D-42FE-953B-DCC13CF2B516}"/>
          </ac:grpSpMkLst>
        </pc:grpChg>
        <pc:grpChg chg="mod">
          <ac:chgData name="Abarajithan Gnaneswaran" userId="154152893557b712" providerId="LiveId" clId="{215E4F09-DF93-428F-BA02-31EDD8B86A8C}" dt="2020-11-08T02:42:57.819" v="9822"/>
          <ac:grpSpMkLst>
            <pc:docMk/>
            <pc:sldMk cId="870972332" sldId="285"/>
            <ac:grpSpMk id="136" creationId="{A742EE3B-4666-48B8-9E7C-C8B2505DC112}"/>
          </ac:grpSpMkLst>
        </pc:grpChg>
        <pc:grpChg chg="del">
          <ac:chgData name="Abarajithan Gnaneswaran" userId="154152893557b712" providerId="LiveId" clId="{215E4F09-DF93-428F-BA02-31EDD8B86A8C}" dt="2020-11-08T01:29:29.816" v="9348" actId="478"/>
          <ac:grpSpMkLst>
            <pc:docMk/>
            <pc:sldMk cId="870972332" sldId="285"/>
            <ac:grpSpMk id="154" creationId="{3B6FD30A-3AF4-40FA-A9F8-1C739039B80A}"/>
          </ac:grpSpMkLst>
        </pc:grp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19" creationId="{3E0A8E2D-D975-4536-9D41-A30D556C1ED6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30" creationId="{D36C498B-C298-43D3-A7AC-75EC35A71D75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50" creationId="{8212383E-6A3F-4B00-95AD-3D4C960E7581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53" creationId="{4CE268D7-BB5C-400B-861F-48BBF171FCF6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56" creationId="{FC53FFCD-F325-4F50-8548-DF70BAA86D3D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63" creationId="{9FC145DC-C74E-4F3A-95AE-EB1EE14216E6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64" creationId="{8CEBFAFC-787C-443D-84F4-5FBB3D8C5949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65" creationId="{B905EC6C-F651-47FE-9018-3FA045432013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66" creationId="{7136AF40-AF5D-4DDE-90DC-A58270A3251A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67" creationId="{075066D9-4EE5-4C39-B6CA-3E5442C82B3D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68" creationId="{3443750D-6E0D-4B73-9334-4AA623093224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73" creationId="{4B4B9489-FDB6-4669-A405-B020BF9C683A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76" creationId="{C13BCB32-350E-4C3B-AF29-57B780C2284E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79" creationId="{181A16BA-C222-4FFF-A1B9-5C629DB0E5FD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80" creationId="{5DAF81D0-0CE7-4CF2-8928-47F28C0E3A0D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86" creationId="{95E26BA6-1876-4BD6-B7CD-5AB3E59CDE0A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87" creationId="{53C45B33-715E-47D6-B397-1869314A60FE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88" creationId="{58F82C59-2411-4930-8A76-44A466EF1C2B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89" creationId="{FAF43AF6-F412-487C-AC91-C4988A6AE245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96" creationId="{0A2C89EA-629F-4022-AF9E-6E665FDD1D7C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97" creationId="{6709DFD7-B123-4D61-BA6E-95A80D04C0C3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98" creationId="{E8AC7B75-FD4E-42FF-BED7-22C5AB0E8CEE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99" creationId="{71EEE5B5-FB68-42E1-B321-A00691F5AAE7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100" creationId="{4F7D4EFC-A4F3-4E27-AE24-50CC33BF934E}"/>
          </ac:cxnSpMkLst>
        </pc:cxnChg>
        <pc:cxnChg chg="mod">
          <ac:chgData name="Abarajithan Gnaneswaran" userId="154152893557b712" providerId="LiveId" clId="{215E4F09-DF93-428F-BA02-31EDD8B86A8C}" dt="2020-11-08T02:42:57.150" v="9821" actId="478"/>
          <ac:cxnSpMkLst>
            <pc:docMk/>
            <pc:sldMk cId="870972332" sldId="285"/>
            <ac:cxnSpMk id="101" creationId="{89FE95EC-52C2-4611-A0D6-76ADC33444EE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102" creationId="{76AF3B1E-3427-4B4E-A703-51FBE78047DA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103" creationId="{B88C73C9-D38B-43E8-B60E-78E42C15DADD}"/>
          </ac:cxnSpMkLst>
        </pc:cxnChg>
        <pc:cxnChg chg="mod">
          <ac:chgData name="Abarajithan Gnaneswaran" userId="154152893557b712" providerId="LiveId" clId="{215E4F09-DF93-428F-BA02-31EDD8B86A8C}" dt="2020-11-08T01:58:43.559" v="9389"/>
          <ac:cxnSpMkLst>
            <pc:docMk/>
            <pc:sldMk cId="870972332" sldId="285"/>
            <ac:cxnSpMk id="104" creationId="{2813F3F4-463D-4FB9-A43B-5EADFD183A6E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105" creationId="{B572AC58-73A5-4524-A997-A8E91B758FA0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107" creationId="{3199AF00-A43E-4FEF-99E5-5BA7D7F7286D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109" creationId="{7AC2E298-E8DF-4CE2-84A4-EBEFB15D70E9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111" creationId="{20E25585-CE49-4346-933F-D01B2FD6AAFB}"/>
          </ac:cxnSpMkLst>
        </pc:cxnChg>
        <pc:cxnChg chg="mod">
          <ac:chgData name="Abarajithan Gnaneswaran" userId="154152893557b712" providerId="LiveId" clId="{215E4F09-DF93-428F-BA02-31EDD8B86A8C}" dt="2020-11-08T01:58:42.994" v="9388" actId="478"/>
          <ac:cxnSpMkLst>
            <pc:docMk/>
            <pc:sldMk cId="870972332" sldId="285"/>
            <ac:cxnSpMk id="113" creationId="{5057C770-AD5C-4181-AB7D-67F892DB4A4D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16" creationId="{0487B74D-0033-4288-91DA-66A4238A787F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17" creationId="{E7C94047-02F1-4D09-ACF6-F280E041AC9B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18" creationId="{3C607A27-A3C2-4E3E-87E0-BD1058D48ADA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19" creationId="{AFE5A347-1EAC-4777-9B12-72ED24F1B62E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24" creationId="{154CD5E7-B803-471C-B739-99BE75F29E29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29" creationId="{710C35C6-D09C-4CA8-884E-77B7E0672499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30" creationId="{2DFAA7E5-1E93-44A6-8627-EA6F74A00D43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37" creationId="{AF48F957-6E40-43D2-9B5A-ADB49114E161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44" creationId="{E40A3D0B-84AA-401B-9943-0815F382B43E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45" creationId="{ACD83A15-7786-4DBD-96D4-49C016B8E850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47" creationId="{6A620557-50CE-4521-9DF9-D2B3A47C1F39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50" creationId="{B6D7E500-A6BA-45E2-B50B-227DCD3A6387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1" creationId="{FC0A4C04-C6AD-4AB4-A848-075DD1DC64A3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2" creationId="{5BB40986-9424-4184-9E93-4678E0801209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3" creationId="{5233A6BE-2A36-47CC-8593-1DF535BE49AE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4" creationId="{6449D36B-5364-4096-B858-EBFFF9552131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5" creationId="{E44206E5-25DB-42E5-8902-A615DB443323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6" creationId="{34F78752-3E24-4D64-B48C-0BC1B0DDC0CC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7" creationId="{C416710C-C4BC-4C77-A6AC-D861E470C2E9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8" creationId="{0E26A76C-C436-490D-95D5-1539445A5827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69" creationId="{4789CD06-3D8F-432C-8763-29E3CF1468D8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70" creationId="{9A35E8C3-6B12-4D1A-A4EB-B83821337EFF}"/>
          </ac:cxnSpMkLst>
        </pc:cxnChg>
        <pc:cxnChg chg="mod">
          <ac:chgData name="Abarajithan Gnaneswaran" userId="154152893557b712" providerId="LiveId" clId="{215E4F09-DF93-428F-BA02-31EDD8B86A8C}" dt="2020-11-08T02:42:57.819" v="9822"/>
          <ac:cxnSpMkLst>
            <pc:docMk/>
            <pc:sldMk cId="870972332" sldId="285"/>
            <ac:cxnSpMk id="171" creationId="{9212C0F9-8747-4F92-A01C-04D072428F87}"/>
          </ac:cxnSpMkLst>
        </pc:cxnChg>
      </pc:sldChg>
      <pc:sldChg chg="add del ord setBg">
        <pc:chgData name="Abarajithan Gnaneswaran" userId="154152893557b712" providerId="LiveId" clId="{215E4F09-DF93-428F-BA02-31EDD8B86A8C}" dt="2020-11-07T19:56:40.309" v="9095" actId="47"/>
        <pc:sldMkLst>
          <pc:docMk/>
          <pc:sldMk cId="1958759936" sldId="286"/>
        </pc:sldMkLst>
      </pc:sldChg>
      <pc:sldChg chg="addSp delSp modSp add mod ord">
        <pc:chgData name="Abarajithan Gnaneswaran" userId="154152893557b712" providerId="LiveId" clId="{215E4F09-DF93-428F-BA02-31EDD8B86A8C}" dt="2020-11-10T06:54:04.856" v="27885" actId="20577"/>
        <pc:sldMkLst>
          <pc:docMk/>
          <pc:sldMk cId="2201253773" sldId="286"/>
        </pc:sldMkLst>
        <pc:spChg chg="mod">
          <ac:chgData name="Abarajithan Gnaneswaran" userId="154152893557b712" providerId="LiveId" clId="{215E4F09-DF93-428F-BA02-31EDD8B86A8C}" dt="2020-11-10T06:54:04.856" v="27885" actId="20577"/>
          <ac:spMkLst>
            <pc:docMk/>
            <pc:sldMk cId="2201253773" sldId="286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03:03:01.795" v="10086" actId="22"/>
          <ac:spMkLst>
            <pc:docMk/>
            <pc:sldMk cId="2201253773" sldId="286"/>
            <ac:spMk id="3" creationId="{1955E2F8-4256-4AD8-A349-3AEAE52E6100}"/>
          </ac:spMkLst>
        </pc:spChg>
        <pc:spChg chg="add mod">
          <ac:chgData name="Abarajithan Gnaneswaran" userId="154152893557b712" providerId="LiveId" clId="{215E4F09-DF93-428F-BA02-31EDD8B86A8C}" dt="2020-11-08T03:06:22.091" v="10125" actId="164"/>
          <ac:spMkLst>
            <pc:docMk/>
            <pc:sldMk cId="2201253773" sldId="286"/>
            <ac:spMk id="6" creationId="{8E661E05-9C59-4D7F-BA19-60B21EC6C195}"/>
          </ac:spMkLst>
        </pc:spChg>
        <pc:spChg chg="add del">
          <ac:chgData name="Abarajithan Gnaneswaran" userId="154152893557b712" providerId="LiveId" clId="{215E4F09-DF93-428F-BA02-31EDD8B86A8C}" dt="2020-11-08T13:22:30.703" v="16650" actId="22"/>
          <ac:spMkLst>
            <pc:docMk/>
            <pc:sldMk cId="2201253773" sldId="286"/>
            <ac:spMk id="8" creationId="{5B497292-0969-4D5F-BEA9-0D41E6A7F9A3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201253773" sldId="286"/>
            <ac:spMk id="10" creationId="{3DEEC8E8-2269-4138-A42F-812D6DF79D71}"/>
          </ac:spMkLst>
        </pc:spChg>
        <pc:spChg chg="add">
          <ac:chgData name="Abarajithan Gnaneswaran" userId="154152893557b712" providerId="LiveId" clId="{215E4F09-DF93-428F-BA02-31EDD8B86A8C}" dt="2020-11-08T13:26:09.365" v="16701" actId="22"/>
          <ac:spMkLst>
            <pc:docMk/>
            <pc:sldMk cId="2201253773" sldId="286"/>
            <ac:spMk id="13" creationId="{0B834079-D64F-4B4C-B11E-1E5186AF5765}"/>
          </ac:spMkLst>
        </pc:spChg>
        <pc:grpChg chg="add mod">
          <ac:chgData name="Abarajithan Gnaneswaran" userId="154152893557b712" providerId="LiveId" clId="{215E4F09-DF93-428F-BA02-31EDD8B86A8C}" dt="2020-11-08T03:06:22.091" v="10125" actId="164"/>
          <ac:grpSpMkLst>
            <pc:docMk/>
            <pc:sldMk cId="2201253773" sldId="286"/>
            <ac:grpSpMk id="7" creationId="{D119835E-0F12-4AA5-83EC-63D712CF4F96}"/>
          </ac:grpSpMkLst>
        </pc:grpChg>
        <pc:picChg chg="add del mod">
          <ac:chgData name="Abarajithan Gnaneswaran" userId="154152893557b712" providerId="LiveId" clId="{215E4F09-DF93-428F-BA02-31EDD8B86A8C}" dt="2020-11-08T03:06:22.091" v="10125" actId="164"/>
          <ac:picMkLst>
            <pc:docMk/>
            <pc:sldMk cId="2201253773" sldId="286"/>
            <ac:picMk id="11" creationId="{C2404FFA-E2E4-485A-A986-1038E7C4D8B9}"/>
          </ac:picMkLst>
        </pc:picChg>
      </pc:sldChg>
      <pc:sldChg chg="addSp delSp add del mod">
        <pc:chgData name="Abarajithan Gnaneswaran" userId="154152893557b712" providerId="LiveId" clId="{215E4F09-DF93-428F-BA02-31EDD8B86A8C}" dt="2020-11-08T16:49:38.882" v="22402" actId="47"/>
        <pc:sldMkLst>
          <pc:docMk/>
          <pc:sldMk cId="2845564445" sldId="287"/>
        </pc:sldMkLst>
        <pc:spChg chg="add del">
          <ac:chgData name="Abarajithan Gnaneswaran" userId="154152893557b712" providerId="LiveId" clId="{215E4F09-DF93-428F-BA02-31EDD8B86A8C}" dt="2020-11-08T13:22:27.556" v="16643" actId="22"/>
          <ac:spMkLst>
            <pc:docMk/>
            <pc:sldMk cId="2845564445" sldId="287"/>
            <ac:spMk id="6" creationId="{6FA90977-6C2D-48B1-9752-AED7859ABC11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845564445" sldId="287"/>
            <ac:spMk id="7" creationId="{5054F153-8B80-4653-8E6F-8BBC21672229}"/>
          </ac:spMkLst>
        </pc:spChg>
        <pc:spChg chg="add">
          <ac:chgData name="Abarajithan Gnaneswaran" userId="154152893557b712" providerId="LiveId" clId="{215E4F09-DF93-428F-BA02-31EDD8B86A8C}" dt="2020-11-08T13:26:58.752" v="16712" actId="22"/>
          <ac:spMkLst>
            <pc:docMk/>
            <pc:sldMk cId="2845564445" sldId="287"/>
            <ac:spMk id="9" creationId="{8967050E-E794-406C-B173-7AE18D097EE9}"/>
          </ac:spMkLst>
        </pc:spChg>
      </pc:sldChg>
      <pc:sldChg chg="new del">
        <pc:chgData name="Abarajithan Gnaneswaran" userId="154152893557b712" providerId="LiveId" clId="{215E4F09-DF93-428F-BA02-31EDD8B86A8C}" dt="2020-11-07T19:59:42.337" v="9237" actId="680"/>
        <pc:sldMkLst>
          <pc:docMk/>
          <pc:sldMk cId="4269376504" sldId="287"/>
        </pc:sldMkLst>
      </pc:sldChg>
      <pc:sldChg chg="addSp delSp modSp add mod setBg modAnim">
        <pc:chgData name="Abarajithan Gnaneswaran" userId="154152893557b712" providerId="LiveId" clId="{215E4F09-DF93-428F-BA02-31EDD8B86A8C}" dt="2020-11-09T05:39:06.528" v="25025" actId="6549"/>
        <pc:sldMkLst>
          <pc:docMk/>
          <pc:sldMk cId="2648858199" sldId="288"/>
        </pc:sldMkLst>
        <pc:spChg chg="mod">
          <ac:chgData name="Abarajithan Gnaneswaran" userId="154152893557b712" providerId="LiveId" clId="{215E4F09-DF93-428F-BA02-31EDD8B86A8C}" dt="2020-11-08T07:45:31.894" v="10886" actId="20577"/>
          <ac:spMkLst>
            <pc:docMk/>
            <pc:sldMk cId="2648858199" sldId="288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8T07:43:17.557" v="10839" actId="478"/>
          <ac:spMkLst>
            <pc:docMk/>
            <pc:sldMk cId="2648858199" sldId="288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8T07:59:49.356" v="11192" actId="1076"/>
          <ac:spMkLst>
            <pc:docMk/>
            <pc:sldMk cId="2648858199" sldId="288"/>
            <ac:spMk id="6" creationId="{78506C7F-5F26-4C51-B87B-EBA5855D2DCC}"/>
          </ac:spMkLst>
        </pc:spChg>
        <pc:spChg chg="add mod">
          <ac:chgData name="Abarajithan Gnaneswaran" userId="154152893557b712" providerId="LiveId" clId="{215E4F09-DF93-428F-BA02-31EDD8B86A8C}" dt="2020-11-09T05:39:06.528" v="25025" actId="6549"/>
          <ac:spMkLst>
            <pc:docMk/>
            <pc:sldMk cId="2648858199" sldId="288"/>
            <ac:spMk id="7" creationId="{C8FF2E1A-9583-47A2-9954-041ADCD546ED}"/>
          </ac:spMkLst>
        </pc:spChg>
        <pc:spChg chg="add mod">
          <ac:chgData name="Abarajithan Gnaneswaran" userId="154152893557b712" providerId="LiveId" clId="{215E4F09-DF93-428F-BA02-31EDD8B86A8C}" dt="2020-11-08T07:54:15.405" v="11052" actId="571"/>
          <ac:spMkLst>
            <pc:docMk/>
            <pc:sldMk cId="2648858199" sldId="288"/>
            <ac:spMk id="8" creationId="{4D89DA56-63C7-4F14-A8AA-AA49557CCF52}"/>
          </ac:spMkLst>
        </pc:spChg>
        <pc:spChg chg="add mod">
          <ac:chgData name="Abarajithan Gnaneswaran" userId="154152893557b712" providerId="LiveId" clId="{215E4F09-DF93-428F-BA02-31EDD8B86A8C}" dt="2020-11-08T07:58:08.876" v="11157" actId="20577"/>
          <ac:spMkLst>
            <pc:docMk/>
            <pc:sldMk cId="2648858199" sldId="288"/>
            <ac:spMk id="29" creationId="{90BDBAF6-0EDF-4CB5-A6FE-149628328593}"/>
          </ac:spMkLst>
        </pc:spChg>
        <pc:spChg chg="add mod">
          <ac:chgData name="Abarajithan Gnaneswaran" userId="154152893557b712" providerId="LiveId" clId="{215E4F09-DF93-428F-BA02-31EDD8B86A8C}" dt="2020-11-08T07:58:16.249" v="11163" actId="20577"/>
          <ac:spMkLst>
            <pc:docMk/>
            <pc:sldMk cId="2648858199" sldId="288"/>
            <ac:spMk id="30" creationId="{875942B9-265A-4623-A39C-94195D97CE01}"/>
          </ac:spMkLst>
        </pc:spChg>
        <pc:spChg chg="add mod">
          <ac:chgData name="Abarajithan Gnaneswaran" userId="154152893557b712" providerId="LiveId" clId="{215E4F09-DF93-428F-BA02-31EDD8B86A8C}" dt="2020-11-08T07:58:31.776" v="11168" actId="20577"/>
          <ac:spMkLst>
            <pc:docMk/>
            <pc:sldMk cId="2648858199" sldId="288"/>
            <ac:spMk id="32" creationId="{C65CBFBC-61DF-4574-9E5D-932F6EAFFFD6}"/>
          </ac:spMkLst>
        </pc:spChg>
        <pc:spChg chg="add mod">
          <ac:chgData name="Abarajithan Gnaneswaran" userId="154152893557b712" providerId="LiveId" clId="{215E4F09-DF93-428F-BA02-31EDD8B86A8C}" dt="2020-11-08T07:58:27.157" v="11166" actId="20577"/>
          <ac:spMkLst>
            <pc:docMk/>
            <pc:sldMk cId="2648858199" sldId="288"/>
            <ac:spMk id="33" creationId="{D241F20B-6BF7-4CC6-89B3-02F62CD8F829}"/>
          </ac:spMkLst>
        </pc:spChg>
        <pc:spChg chg="add mod">
          <ac:chgData name="Abarajithan Gnaneswaran" userId="154152893557b712" providerId="LiveId" clId="{215E4F09-DF93-428F-BA02-31EDD8B86A8C}" dt="2020-11-08T07:54:15.405" v="11052" actId="571"/>
          <ac:spMkLst>
            <pc:docMk/>
            <pc:sldMk cId="2648858199" sldId="288"/>
            <ac:spMk id="34" creationId="{8C04D1AB-B777-43E2-AF8C-EAD46ED588F9}"/>
          </ac:spMkLst>
        </pc:spChg>
        <pc:spChg chg="add mod">
          <ac:chgData name="Abarajithan Gnaneswaran" userId="154152893557b712" providerId="LiveId" clId="{215E4F09-DF93-428F-BA02-31EDD8B86A8C}" dt="2020-11-08T07:57:29.189" v="11137" actId="947"/>
          <ac:spMkLst>
            <pc:docMk/>
            <pc:sldMk cId="2648858199" sldId="288"/>
            <ac:spMk id="35" creationId="{8400A7ED-A361-4204-9370-8FEAC2E10F99}"/>
          </ac:spMkLst>
        </pc:spChg>
        <pc:spChg chg="add mod">
          <ac:chgData name="Abarajithan Gnaneswaran" userId="154152893557b712" providerId="LiveId" clId="{215E4F09-DF93-428F-BA02-31EDD8B86A8C}" dt="2020-11-08T07:54:12.233" v="11051" actId="571"/>
          <ac:spMkLst>
            <pc:docMk/>
            <pc:sldMk cId="2648858199" sldId="288"/>
            <ac:spMk id="39" creationId="{46ED8364-2594-421B-9C57-54BFB1686E4F}"/>
          </ac:spMkLst>
        </pc:spChg>
        <pc:spChg chg="add mod">
          <ac:chgData name="Abarajithan Gnaneswaran" userId="154152893557b712" providerId="LiveId" clId="{215E4F09-DF93-428F-BA02-31EDD8B86A8C}" dt="2020-11-08T07:57:55.783" v="11150" actId="947"/>
          <ac:spMkLst>
            <pc:docMk/>
            <pc:sldMk cId="2648858199" sldId="288"/>
            <ac:spMk id="40" creationId="{EF0681FA-085A-4195-8CDA-84B679436EAA}"/>
          </ac:spMkLst>
        </pc:spChg>
        <pc:spChg chg="add mod">
          <ac:chgData name="Abarajithan Gnaneswaran" userId="154152893557b712" providerId="LiveId" clId="{215E4F09-DF93-428F-BA02-31EDD8B86A8C}" dt="2020-11-09T03:55:43.716" v="23405" actId="14100"/>
          <ac:spMkLst>
            <pc:docMk/>
            <pc:sldMk cId="2648858199" sldId="288"/>
            <ac:spMk id="42" creationId="{C2B97F54-4E1D-4E42-89B0-720D1E788CD7}"/>
          </ac:spMkLst>
        </pc:spChg>
        <pc:spChg chg="add mod">
          <ac:chgData name="Abarajithan Gnaneswaran" userId="154152893557b712" providerId="LiveId" clId="{215E4F09-DF93-428F-BA02-31EDD8B86A8C}" dt="2020-11-08T08:06:05.707" v="11609" actId="164"/>
          <ac:spMkLst>
            <pc:docMk/>
            <pc:sldMk cId="2648858199" sldId="288"/>
            <ac:spMk id="44" creationId="{FE757170-2861-48B1-BF28-9F586F74B406}"/>
          </ac:spMkLst>
        </pc:spChg>
        <pc:spChg chg="add mod">
          <ac:chgData name="Abarajithan Gnaneswaran" userId="154152893557b712" providerId="LiveId" clId="{215E4F09-DF93-428F-BA02-31EDD8B86A8C}" dt="2020-11-08T08:06:05.707" v="11609" actId="164"/>
          <ac:spMkLst>
            <pc:docMk/>
            <pc:sldMk cId="2648858199" sldId="288"/>
            <ac:spMk id="45" creationId="{A247FC96-2969-42C7-940A-0E6B740F835D}"/>
          </ac:spMkLst>
        </pc:spChg>
        <pc:spChg chg="add mod">
          <ac:chgData name="Abarajithan Gnaneswaran" userId="154152893557b712" providerId="LiveId" clId="{215E4F09-DF93-428F-BA02-31EDD8B86A8C}" dt="2020-11-08T08:06:05.707" v="11609" actId="164"/>
          <ac:spMkLst>
            <pc:docMk/>
            <pc:sldMk cId="2648858199" sldId="288"/>
            <ac:spMk id="46" creationId="{57BCB094-1799-4EFA-B494-248E1AA71AAF}"/>
          </ac:spMkLst>
        </pc:spChg>
        <pc:spChg chg="add mod">
          <ac:chgData name="Abarajithan Gnaneswaran" userId="154152893557b712" providerId="LiveId" clId="{215E4F09-DF93-428F-BA02-31EDD8B86A8C}" dt="2020-11-08T08:06:05.707" v="11609" actId="164"/>
          <ac:spMkLst>
            <pc:docMk/>
            <pc:sldMk cId="2648858199" sldId="288"/>
            <ac:spMk id="47" creationId="{4BB0583A-4624-4E32-A240-33944387C28C}"/>
          </ac:spMkLst>
        </pc:spChg>
        <pc:spChg chg="add mod">
          <ac:chgData name="Abarajithan Gnaneswaran" userId="154152893557b712" providerId="LiveId" clId="{215E4F09-DF93-428F-BA02-31EDD8B86A8C}" dt="2020-11-09T03:10:44.691" v="23326" actId="14100"/>
          <ac:spMkLst>
            <pc:docMk/>
            <pc:sldMk cId="2648858199" sldId="288"/>
            <ac:spMk id="48" creationId="{573222F8-254E-42B4-BE7F-5B5B8E65306D}"/>
          </ac:spMkLst>
        </pc:spChg>
        <pc:spChg chg="add mod">
          <ac:chgData name="Abarajithan Gnaneswaran" userId="154152893557b712" providerId="LiveId" clId="{215E4F09-DF93-428F-BA02-31EDD8B86A8C}" dt="2020-11-08T08:10:34.219" v="11641" actId="14100"/>
          <ac:spMkLst>
            <pc:docMk/>
            <pc:sldMk cId="2648858199" sldId="288"/>
            <ac:spMk id="49" creationId="{80E7487A-0FD5-4E09-AF2B-CF51653F2DD6}"/>
          </ac:spMkLst>
        </pc:spChg>
        <pc:spChg chg="add mod">
          <ac:chgData name="Abarajithan Gnaneswaran" userId="154152893557b712" providerId="LiveId" clId="{215E4F09-DF93-428F-BA02-31EDD8B86A8C}" dt="2020-11-09T03:10:13.106" v="23324" actId="14100"/>
          <ac:spMkLst>
            <pc:docMk/>
            <pc:sldMk cId="2648858199" sldId="288"/>
            <ac:spMk id="50" creationId="{D8F14CAF-59C6-4834-A721-3B083C95839E}"/>
          </ac:spMkLst>
        </pc:spChg>
        <pc:spChg chg="add mod">
          <ac:chgData name="Abarajithan Gnaneswaran" userId="154152893557b712" providerId="LiveId" clId="{215E4F09-DF93-428F-BA02-31EDD8B86A8C}" dt="2020-11-08T18:31:29.170" v="23200" actId="1076"/>
          <ac:spMkLst>
            <pc:docMk/>
            <pc:sldMk cId="2648858199" sldId="288"/>
            <ac:spMk id="51" creationId="{0A060E33-EB88-4303-A7E5-EFDAED8B02C7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2648858199" sldId="288"/>
            <ac:spMk id="53" creationId="{0A5EB271-6496-49D5-B73D-509955975A14}"/>
          </ac:spMkLst>
        </pc:spChg>
        <pc:spChg chg="add mod">
          <ac:chgData name="Abarajithan Gnaneswaran" userId="154152893557b712" providerId="LiveId" clId="{215E4F09-DF93-428F-BA02-31EDD8B86A8C}" dt="2020-11-08T13:26:43.305" v="16709" actId="1076"/>
          <ac:spMkLst>
            <pc:docMk/>
            <pc:sldMk cId="2648858199" sldId="288"/>
            <ac:spMk id="55" creationId="{BC647FF2-BC23-45F4-8023-DB1C6AE9C0DF}"/>
          </ac:spMkLst>
        </pc:spChg>
        <pc:grpChg chg="add del mod">
          <ac:chgData name="Abarajithan Gnaneswaran" userId="154152893557b712" providerId="LiveId" clId="{215E4F09-DF93-428F-BA02-31EDD8B86A8C}" dt="2020-11-08T07:48:39.525" v="10923" actId="165"/>
          <ac:grpSpMkLst>
            <pc:docMk/>
            <pc:sldMk cId="2648858199" sldId="288"/>
            <ac:grpSpMk id="24" creationId="{068D4051-D213-49B7-BA33-13A9A2D8CC3A}"/>
          </ac:grpSpMkLst>
        </pc:grpChg>
        <pc:grpChg chg="add mod">
          <ac:chgData name="Abarajithan Gnaneswaran" userId="154152893557b712" providerId="LiveId" clId="{215E4F09-DF93-428F-BA02-31EDD8B86A8C}" dt="2020-11-08T07:54:15.405" v="11052" actId="571"/>
          <ac:grpSpMkLst>
            <pc:docMk/>
            <pc:sldMk cId="2648858199" sldId="288"/>
            <ac:grpSpMk id="31" creationId="{3113413C-6BDC-4988-8857-53BCE75B3898}"/>
          </ac:grpSpMkLst>
        </pc:grpChg>
        <pc:grpChg chg="add mod">
          <ac:chgData name="Abarajithan Gnaneswaran" userId="154152893557b712" providerId="LiveId" clId="{215E4F09-DF93-428F-BA02-31EDD8B86A8C}" dt="2020-11-08T08:06:05.707" v="11609" actId="164"/>
          <ac:grpSpMkLst>
            <pc:docMk/>
            <pc:sldMk cId="2648858199" sldId="288"/>
            <ac:grpSpMk id="52" creationId="{853945A2-1F99-45F6-BF3E-426AE84E2EAE}"/>
          </ac:grpSpMkLst>
        </pc:grpChg>
        <pc:cxnChg chg="add mod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10" creationId="{7B878980-753B-4A3E-BE68-55CD9558BC9F}"/>
          </ac:cxnSpMkLst>
        </pc:cxnChg>
        <pc:cxnChg chg="add mod">
          <ac:chgData name="Abarajithan Gnaneswaran" userId="154152893557b712" providerId="LiveId" clId="{215E4F09-DF93-428F-BA02-31EDD8B86A8C}" dt="2020-11-08T07:47:25.194" v="10904" actId="571"/>
          <ac:cxnSpMkLst>
            <pc:docMk/>
            <pc:sldMk cId="2648858199" sldId="288"/>
            <ac:cxnSpMk id="12" creationId="{564CCAD4-775C-49A6-8EF3-F556D2896EE7}"/>
          </ac:cxnSpMkLst>
        </pc:cxnChg>
        <pc:cxnChg chg="add mod">
          <ac:chgData name="Abarajithan Gnaneswaran" userId="154152893557b712" providerId="LiveId" clId="{215E4F09-DF93-428F-BA02-31EDD8B86A8C}" dt="2020-11-08T07:47:24.940" v="10903" actId="571"/>
          <ac:cxnSpMkLst>
            <pc:docMk/>
            <pc:sldMk cId="2648858199" sldId="288"/>
            <ac:cxnSpMk id="13" creationId="{07B989BD-1D19-4878-8218-6BC2DD9317F2}"/>
          </ac:cxnSpMkLst>
        </pc:cxnChg>
        <pc:cxnChg chg="add mod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15" creationId="{A6EA1C31-E86E-4B89-BCBC-5DA266D831DC}"/>
          </ac:cxnSpMkLst>
        </pc:cxnChg>
        <pc:cxnChg chg="add mod">
          <ac:chgData name="Abarajithan Gnaneswaran" userId="154152893557b712" providerId="LiveId" clId="{215E4F09-DF93-428F-BA02-31EDD8B86A8C}" dt="2020-11-08T07:47:32.554" v="10908" actId="571"/>
          <ac:cxnSpMkLst>
            <pc:docMk/>
            <pc:sldMk cId="2648858199" sldId="288"/>
            <ac:cxnSpMk id="16" creationId="{8497FB8D-F20F-479A-BEB1-E2E34425F3DC}"/>
          </ac:cxnSpMkLst>
        </pc:cxnChg>
        <pc:cxnChg chg="add mod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17" creationId="{A8CBDB8F-C320-4BC3-97F0-6EEC0A4ACF77}"/>
          </ac:cxnSpMkLst>
        </pc:cxnChg>
        <pc:cxnChg chg="add mod">
          <ac:chgData name="Abarajithan Gnaneswaran" userId="154152893557b712" providerId="LiveId" clId="{215E4F09-DF93-428F-BA02-31EDD8B86A8C}" dt="2020-11-08T07:47:52.307" v="10913" actId="571"/>
          <ac:cxnSpMkLst>
            <pc:docMk/>
            <pc:sldMk cId="2648858199" sldId="288"/>
            <ac:cxnSpMk id="18" creationId="{F38B0F94-B871-42F7-ACE7-3EF0E8C12271}"/>
          </ac:cxnSpMkLst>
        </pc:cxnChg>
        <pc:cxnChg chg="add mod">
          <ac:chgData name="Abarajithan Gnaneswaran" userId="154152893557b712" providerId="LiveId" clId="{215E4F09-DF93-428F-BA02-31EDD8B86A8C}" dt="2020-11-08T07:47:52.307" v="10913" actId="571"/>
          <ac:cxnSpMkLst>
            <pc:docMk/>
            <pc:sldMk cId="2648858199" sldId="288"/>
            <ac:cxnSpMk id="19" creationId="{1DA22043-7FA6-494A-A0FE-02F0982377EE}"/>
          </ac:cxnSpMkLst>
        </pc:cxnChg>
        <pc:cxnChg chg="add mod">
          <ac:chgData name="Abarajithan Gnaneswaran" userId="154152893557b712" providerId="LiveId" clId="{215E4F09-DF93-428F-BA02-31EDD8B86A8C}" dt="2020-11-08T07:47:52.307" v="10913" actId="571"/>
          <ac:cxnSpMkLst>
            <pc:docMk/>
            <pc:sldMk cId="2648858199" sldId="288"/>
            <ac:cxnSpMk id="20" creationId="{E360E093-FA6D-4928-8A84-8611D767056E}"/>
          </ac:cxnSpMkLst>
        </pc:cxnChg>
        <pc:cxnChg chg="add mod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21" creationId="{DD45DA8D-A025-45C8-827E-6E89DEE3595F}"/>
          </ac:cxnSpMkLst>
        </pc:cxnChg>
        <pc:cxnChg chg="add mod topLvl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22" creationId="{8824D376-744E-491A-856C-5630FEAD398B}"/>
          </ac:cxnSpMkLst>
        </pc:cxnChg>
        <pc:cxnChg chg="add mod topLvl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23" creationId="{E702AEF9-16BF-41BA-A6BC-0FAD83088CB6}"/>
          </ac:cxnSpMkLst>
        </pc:cxnChg>
        <pc:cxnChg chg="add mod">
          <ac:chgData name="Abarajithan Gnaneswaran" userId="154152893557b712" providerId="LiveId" clId="{215E4F09-DF93-428F-BA02-31EDD8B86A8C}" dt="2020-11-08T07:48:49.789" v="10926" actId="571"/>
          <ac:cxnSpMkLst>
            <pc:docMk/>
            <pc:sldMk cId="2648858199" sldId="288"/>
            <ac:cxnSpMk id="25" creationId="{48335939-8149-4ACB-B46A-256A7EC07A36}"/>
          </ac:cxnSpMkLst>
        </pc:cxnChg>
        <pc:cxnChg chg="add mod">
          <ac:chgData name="Abarajithan Gnaneswaran" userId="154152893557b712" providerId="LiveId" clId="{215E4F09-DF93-428F-BA02-31EDD8B86A8C}" dt="2020-11-08T07:54:15.405" v="11052" actId="571"/>
          <ac:cxnSpMkLst>
            <pc:docMk/>
            <pc:sldMk cId="2648858199" sldId="288"/>
            <ac:cxnSpMk id="26" creationId="{F45ED008-47D2-456C-ACA7-0A9673E75B65}"/>
          </ac:cxnSpMkLst>
        </pc:cxnChg>
      </pc:sldChg>
      <pc:sldChg chg="addSp delSp modSp add mod">
        <pc:chgData name="Abarajithan Gnaneswaran" userId="154152893557b712" providerId="LiveId" clId="{215E4F09-DF93-428F-BA02-31EDD8B86A8C}" dt="2020-11-08T13:26:16.788" v="16703" actId="1076"/>
        <pc:sldMkLst>
          <pc:docMk/>
          <pc:sldMk cId="4018654909" sldId="289"/>
        </pc:sldMkLst>
        <pc:spChg chg="add del">
          <ac:chgData name="Abarajithan Gnaneswaran" userId="154152893557b712" providerId="LiveId" clId="{215E4F09-DF93-428F-BA02-31EDD8B86A8C}" dt="2020-11-08T03:02:43.232" v="10084" actId="22"/>
          <ac:spMkLst>
            <pc:docMk/>
            <pc:sldMk cId="4018654909" sldId="289"/>
            <ac:spMk id="2" creationId="{5D014E30-94D4-4F16-B6FC-D91DB8C6AD91}"/>
          </ac:spMkLst>
        </pc:spChg>
        <pc:spChg chg="add mod topLvl">
          <ac:chgData name="Abarajithan Gnaneswaran" userId="154152893557b712" providerId="LiveId" clId="{215E4F09-DF93-428F-BA02-31EDD8B86A8C}" dt="2020-11-08T03:08:28.016" v="10145" actId="164"/>
          <ac:spMkLst>
            <pc:docMk/>
            <pc:sldMk cId="4018654909" sldId="289"/>
            <ac:spMk id="4" creationId="{A995B98B-B953-490A-90EC-80C96F46D748}"/>
          </ac:spMkLst>
        </pc:spChg>
        <pc:spChg chg="add mod">
          <ac:chgData name="Abarajithan Gnaneswaran" userId="154152893557b712" providerId="LiveId" clId="{215E4F09-DF93-428F-BA02-31EDD8B86A8C}" dt="2020-11-08T03:08:36.877" v="10146" actId="1076"/>
          <ac:spMkLst>
            <pc:docMk/>
            <pc:sldMk cId="4018654909" sldId="289"/>
            <ac:spMk id="5" creationId="{D58D09E0-838A-4EA6-93D9-9AECC3A02138}"/>
          </ac:spMkLst>
        </pc:spChg>
        <pc:spChg chg="add mod">
          <ac:chgData name="Abarajithan Gnaneswaran" userId="154152893557b712" providerId="LiveId" clId="{215E4F09-DF93-428F-BA02-31EDD8B86A8C}" dt="2020-11-08T03:10:03.703" v="10157" actId="20577"/>
          <ac:spMkLst>
            <pc:docMk/>
            <pc:sldMk cId="4018654909" sldId="289"/>
            <ac:spMk id="6" creationId="{CB57E01A-3775-46BC-94B1-BBF22922784F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4018654909" sldId="289"/>
            <ac:spMk id="13" creationId="{F6F9A3CA-2DA1-4648-BFEE-7CB5534BC69B}"/>
          </ac:spMkLst>
        </pc:spChg>
        <pc:spChg chg="add mod">
          <ac:chgData name="Abarajithan Gnaneswaran" userId="154152893557b712" providerId="LiveId" clId="{215E4F09-DF93-428F-BA02-31EDD8B86A8C}" dt="2020-11-08T13:26:16.788" v="16703" actId="1076"/>
          <ac:spMkLst>
            <pc:docMk/>
            <pc:sldMk cId="4018654909" sldId="289"/>
            <ac:spMk id="15" creationId="{C7D5CFF4-B57B-442F-8DC2-845DB0C4F4C8}"/>
          </ac:spMkLst>
        </pc:spChg>
        <pc:grpChg chg="add del mod ord">
          <ac:chgData name="Abarajithan Gnaneswaran" userId="154152893557b712" providerId="LiveId" clId="{215E4F09-DF93-428F-BA02-31EDD8B86A8C}" dt="2020-11-08T03:07:53.049" v="10131" actId="478"/>
          <ac:grpSpMkLst>
            <pc:docMk/>
            <pc:sldMk cId="4018654909" sldId="289"/>
            <ac:grpSpMk id="8" creationId="{333E7BE4-1BB8-487A-8182-A9E7B048871C}"/>
          </ac:grpSpMkLst>
        </pc:grpChg>
        <pc:grpChg chg="add mod">
          <ac:chgData name="Abarajithan Gnaneswaran" userId="154152893557b712" providerId="LiveId" clId="{215E4F09-DF93-428F-BA02-31EDD8B86A8C}" dt="2020-11-08T03:08:28.016" v="10145" actId="164"/>
          <ac:grpSpMkLst>
            <pc:docMk/>
            <pc:sldMk cId="4018654909" sldId="289"/>
            <ac:grpSpMk id="12" creationId="{6C284817-DCF2-455B-971B-9AF6213F78DA}"/>
          </ac:grpSpMkLst>
        </pc:grpChg>
        <pc:picChg chg="del mod topLvl">
          <ac:chgData name="Abarajithan Gnaneswaran" userId="154152893557b712" providerId="LiveId" clId="{215E4F09-DF93-428F-BA02-31EDD8B86A8C}" dt="2020-11-08T03:07:53.049" v="10131" actId="478"/>
          <ac:picMkLst>
            <pc:docMk/>
            <pc:sldMk cId="4018654909" sldId="289"/>
            <ac:picMk id="9" creationId="{E88CDEC2-66D9-49F3-8CA1-18240572C49F}"/>
          </ac:picMkLst>
        </pc:picChg>
        <pc:picChg chg="add mod ord">
          <ac:chgData name="Abarajithan Gnaneswaran" userId="154152893557b712" providerId="LiveId" clId="{215E4F09-DF93-428F-BA02-31EDD8B86A8C}" dt="2020-11-08T03:08:28.016" v="10145" actId="164"/>
          <ac:picMkLst>
            <pc:docMk/>
            <pc:sldMk cId="4018654909" sldId="289"/>
            <ac:picMk id="11" creationId="{04E0FDE1-59B9-4924-8812-B34FD6F5A8FA}"/>
          </ac:picMkLst>
        </pc:picChg>
      </pc:sldChg>
      <pc:sldChg chg="addSp delSp modSp add mod setBg modAnim">
        <pc:chgData name="Abarajithan Gnaneswaran" userId="154152893557b712" providerId="LiveId" clId="{215E4F09-DF93-428F-BA02-31EDD8B86A8C}" dt="2020-11-09T03:11:57.339" v="23336"/>
        <pc:sldMkLst>
          <pc:docMk/>
          <pc:sldMk cId="1810912657" sldId="290"/>
        </pc:sldMkLst>
        <pc:spChg chg="mod">
          <ac:chgData name="Abarajithan Gnaneswaran" userId="154152893557b712" providerId="LiveId" clId="{215E4F09-DF93-428F-BA02-31EDD8B86A8C}" dt="2020-11-08T08:32:35.044" v="12714" actId="20577"/>
          <ac:spMkLst>
            <pc:docMk/>
            <pc:sldMk cId="1810912657" sldId="290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8T08:11:25.051" v="11656" actId="478"/>
          <ac:spMkLst>
            <pc:docMk/>
            <pc:sldMk cId="1810912657" sldId="290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8T08:36:30.222" v="12889" actId="1076"/>
          <ac:spMkLst>
            <pc:docMk/>
            <pc:sldMk cId="1810912657" sldId="290"/>
            <ac:spMk id="6" creationId="{3366F68B-9BB7-4C90-A6DE-2365F4ADA4DE}"/>
          </ac:spMkLst>
        </pc:spChg>
        <pc:spChg chg="add mod">
          <ac:chgData name="Abarajithan Gnaneswaran" userId="154152893557b712" providerId="LiveId" clId="{215E4F09-DF93-428F-BA02-31EDD8B86A8C}" dt="2020-11-08T08:38:44.437" v="12914" actId="20577"/>
          <ac:spMkLst>
            <pc:docMk/>
            <pc:sldMk cId="1810912657" sldId="290"/>
            <ac:spMk id="7" creationId="{58E64A5C-91B6-4039-AC8B-A7480C8AA164}"/>
          </ac:spMkLst>
        </pc:spChg>
        <pc:spChg chg="add mod">
          <ac:chgData name="Abarajithan Gnaneswaran" userId="154152893557b712" providerId="LiveId" clId="{215E4F09-DF93-428F-BA02-31EDD8B86A8C}" dt="2020-11-08T08:19:48.701" v="12230" actId="207"/>
          <ac:spMkLst>
            <pc:docMk/>
            <pc:sldMk cId="1810912657" sldId="290"/>
            <ac:spMk id="8" creationId="{5A88E537-A307-4682-9EE4-ADF42594E604}"/>
          </ac:spMkLst>
        </pc:spChg>
        <pc:spChg chg="add mod">
          <ac:chgData name="Abarajithan Gnaneswaran" userId="154152893557b712" providerId="LiveId" clId="{215E4F09-DF93-428F-BA02-31EDD8B86A8C}" dt="2020-11-08T08:22:29.013" v="12262" actId="1076"/>
          <ac:spMkLst>
            <pc:docMk/>
            <pc:sldMk cId="1810912657" sldId="290"/>
            <ac:spMk id="9" creationId="{7E054EDC-B023-4BC4-A065-02377EC7C40D}"/>
          </ac:spMkLst>
        </pc:spChg>
        <pc:spChg chg="add mod">
          <ac:chgData name="Abarajithan Gnaneswaran" userId="154152893557b712" providerId="LiveId" clId="{215E4F09-DF93-428F-BA02-31EDD8B86A8C}" dt="2020-11-08T08:22:26.069" v="12261" actId="1076"/>
          <ac:spMkLst>
            <pc:docMk/>
            <pc:sldMk cId="1810912657" sldId="290"/>
            <ac:spMk id="10" creationId="{39ECC963-3BB6-441D-9D87-47B31448F352}"/>
          </ac:spMkLst>
        </pc:spChg>
        <pc:spChg chg="add mod">
          <ac:chgData name="Abarajithan Gnaneswaran" userId="154152893557b712" providerId="LiveId" clId="{215E4F09-DF93-428F-BA02-31EDD8B86A8C}" dt="2020-11-08T08:22:26.069" v="12261" actId="1076"/>
          <ac:spMkLst>
            <pc:docMk/>
            <pc:sldMk cId="1810912657" sldId="290"/>
            <ac:spMk id="11" creationId="{059B85EA-628D-497A-ACDA-56F77E0C4E24}"/>
          </ac:spMkLst>
        </pc:spChg>
        <pc:spChg chg="add mod">
          <ac:chgData name="Abarajithan Gnaneswaran" userId="154152893557b712" providerId="LiveId" clId="{215E4F09-DF93-428F-BA02-31EDD8B86A8C}" dt="2020-11-08T08:22:26.069" v="12261" actId="1076"/>
          <ac:spMkLst>
            <pc:docMk/>
            <pc:sldMk cId="1810912657" sldId="290"/>
            <ac:spMk id="12" creationId="{6CE4C430-BDC0-49CC-A6B7-224A8C47CDAF}"/>
          </ac:spMkLst>
        </pc:spChg>
        <pc:spChg chg="add mod">
          <ac:chgData name="Abarajithan Gnaneswaran" userId="154152893557b712" providerId="LiveId" clId="{215E4F09-DF93-428F-BA02-31EDD8B86A8C}" dt="2020-11-08T08:22:08.604" v="12258" actId="1076"/>
          <ac:spMkLst>
            <pc:docMk/>
            <pc:sldMk cId="1810912657" sldId="290"/>
            <ac:spMk id="13" creationId="{AD1F3C04-4304-4F6E-B0A3-0E605FE741E0}"/>
          </ac:spMkLst>
        </pc:spChg>
        <pc:spChg chg="add mod ord">
          <ac:chgData name="Abarajithan Gnaneswaran" userId="154152893557b712" providerId="LiveId" clId="{215E4F09-DF93-428F-BA02-31EDD8B86A8C}" dt="2020-11-08T08:22:00.933" v="12257" actId="14100"/>
          <ac:spMkLst>
            <pc:docMk/>
            <pc:sldMk cId="1810912657" sldId="290"/>
            <ac:spMk id="14" creationId="{02772052-07AB-437F-99EB-A82F0A0ABB8D}"/>
          </ac:spMkLst>
        </pc:spChg>
        <pc:spChg chg="add mod ord">
          <ac:chgData name="Abarajithan Gnaneswaran" userId="154152893557b712" providerId="LiveId" clId="{215E4F09-DF93-428F-BA02-31EDD8B86A8C}" dt="2020-11-08T08:25:44.025" v="12294" actId="207"/>
          <ac:spMkLst>
            <pc:docMk/>
            <pc:sldMk cId="1810912657" sldId="290"/>
            <ac:spMk id="20" creationId="{5C882EE3-8C40-46D1-AAAB-D3D1668297F4}"/>
          </ac:spMkLst>
        </pc:spChg>
        <pc:spChg chg="add mod">
          <ac:chgData name="Abarajithan Gnaneswaran" userId="154152893557b712" providerId="LiveId" clId="{215E4F09-DF93-428F-BA02-31EDD8B86A8C}" dt="2020-11-08T08:37:30.159" v="12906" actId="20577"/>
          <ac:spMkLst>
            <pc:docMk/>
            <pc:sldMk cId="1810912657" sldId="290"/>
            <ac:spMk id="47" creationId="{439DF67F-9E88-4AD2-890C-E799DCC7ADF7}"/>
          </ac:spMkLst>
        </pc:spChg>
        <pc:spChg chg="add mod">
          <ac:chgData name="Abarajithan Gnaneswaran" userId="154152893557b712" providerId="LiveId" clId="{215E4F09-DF93-428F-BA02-31EDD8B86A8C}" dt="2020-11-08T08:27:58.669" v="12373" actId="1076"/>
          <ac:spMkLst>
            <pc:docMk/>
            <pc:sldMk cId="1810912657" sldId="290"/>
            <ac:spMk id="48" creationId="{141887AE-C061-4F2D-8DD4-B63C5C13C2E3}"/>
          </ac:spMkLst>
        </pc:spChg>
        <pc:spChg chg="add mod">
          <ac:chgData name="Abarajithan Gnaneswaran" userId="154152893557b712" providerId="LiveId" clId="{215E4F09-DF93-428F-BA02-31EDD8B86A8C}" dt="2020-11-08T08:28:48.123" v="12396" actId="1076"/>
          <ac:spMkLst>
            <pc:docMk/>
            <pc:sldMk cId="1810912657" sldId="290"/>
            <ac:spMk id="49" creationId="{9274B335-187C-4BE3-A2BC-7163EEE7E304}"/>
          </ac:spMkLst>
        </pc:spChg>
        <pc:spChg chg="add mod">
          <ac:chgData name="Abarajithan Gnaneswaran" userId="154152893557b712" providerId="LiveId" clId="{215E4F09-DF93-428F-BA02-31EDD8B86A8C}" dt="2020-11-08T08:29:16.632" v="12407" actId="20577"/>
          <ac:spMkLst>
            <pc:docMk/>
            <pc:sldMk cId="1810912657" sldId="290"/>
            <ac:spMk id="50" creationId="{D5E945E6-1996-4FC4-8235-C780B3176EC8}"/>
          </ac:spMkLst>
        </pc:spChg>
        <pc:spChg chg="add mod">
          <ac:chgData name="Abarajithan Gnaneswaran" userId="154152893557b712" providerId="LiveId" clId="{215E4F09-DF93-428F-BA02-31EDD8B86A8C}" dt="2020-11-08T08:29:30.794" v="12410" actId="1076"/>
          <ac:spMkLst>
            <pc:docMk/>
            <pc:sldMk cId="1810912657" sldId="290"/>
            <ac:spMk id="51" creationId="{BE2E0011-FD3A-4A84-9DE4-799A732710D9}"/>
          </ac:spMkLst>
        </pc:spChg>
        <pc:spChg chg="add mod">
          <ac:chgData name="Abarajithan Gnaneswaran" userId="154152893557b712" providerId="LiveId" clId="{215E4F09-DF93-428F-BA02-31EDD8B86A8C}" dt="2020-11-08T08:36:53.721" v="12891" actId="164"/>
          <ac:spMkLst>
            <pc:docMk/>
            <pc:sldMk cId="1810912657" sldId="290"/>
            <ac:spMk id="53" creationId="{925CECAE-5E49-4F0F-8CA4-C19CA7795D4F}"/>
          </ac:spMkLst>
        </pc:spChg>
        <pc:spChg chg="add mod">
          <ac:chgData name="Abarajithan Gnaneswaran" userId="154152893557b712" providerId="LiveId" clId="{215E4F09-DF93-428F-BA02-31EDD8B86A8C}" dt="2020-11-08T08:36:53.721" v="12891" actId="164"/>
          <ac:spMkLst>
            <pc:docMk/>
            <pc:sldMk cId="1810912657" sldId="290"/>
            <ac:spMk id="55" creationId="{D2EA796C-1989-448E-BE7F-CC81F2859519}"/>
          </ac:spMkLst>
        </pc:spChg>
        <pc:spChg chg="add mod">
          <ac:chgData name="Abarajithan Gnaneswaran" userId="154152893557b712" providerId="LiveId" clId="{215E4F09-DF93-428F-BA02-31EDD8B86A8C}" dt="2020-11-08T08:36:53.721" v="12891" actId="164"/>
          <ac:spMkLst>
            <pc:docMk/>
            <pc:sldMk cId="1810912657" sldId="290"/>
            <ac:spMk id="56" creationId="{8404B59B-3FBF-4253-9040-AAD39690EBB9}"/>
          </ac:spMkLst>
        </pc:spChg>
        <pc:spChg chg="add mod">
          <ac:chgData name="Abarajithan Gnaneswaran" userId="154152893557b712" providerId="LiveId" clId="{215E4F09-DF93-428F-BA02-31EDD8B86A8C}" dt="2020-11-08T08:36:53.721" v="12891" actId="164"/>
          <ac:spMkLst>
            <pc:docMk/>
            <pc:sldMk cId="1810912657" sldId="290"/>
            <ac:spMk id="57" creationId="{0C566A63-B8DA-4CB8-9CF0-93285C9E3392}"/>
          </ac:spMkLst>
        </pc:spChg>
        <pc:spChg chg="add mod">
          <ac:chgData name="Abarajithan Gnaneswaran" userId="154152893557b712" providerId="LiveId" clId="{215E4F09-DF93-428F-BA02-31EDD8B86A8C}" dt="2020-11-08T08:36:53.721" v="12891" actId="164"/>
          <ac:spMkLst>
            <pc:docMk/>
            <pc:sldMk cId="1810912657" sldId="290"/>
            <ac:spMk id="58" creationId="{A6C5F594-FC9A-4CDA-994B-8FF9C6D3B130}"/>
          </ac:spMkLst>
        </pc:spChg>
        <pc:spChg chg="add mod">
          <ac:chgData name="Abarajithan Gnaneswaran" userId="154152893557b712" providerId="LiveId" clId="{215E4F09-DF93-428F-BA02-31EDD8B86A8C}" dt="2020-11-08T08:36:53.721" v="12891" actId="164"/>
          <ac:spMkLst>
            <pc:docMk/>
            <pc:sldMk cId="1810912657" sldId="290"/>
            <ac:spMk id="59" creationId="{B457E3FF-7CBA-4872-A521-5EFF24ADBB7F}"/>
          </ac:spMkLst>
        </pc:spChg>
        <pc:spChg chg="add del">
          <ac:chgData name="Abarajithan Gnaneswaran" userId="154152893557b712" providerId="LiveId" clId="{215E4F09-DF93-428F-BA02-31EDD8B86A8C}" dt="2020-11-08T13:22:30.288" v="16649" actId="22"/>
          <ac:spMkLst>
            <pc:docMk/>
            <pc:sldMk cId="1810912657" sldId="290"/>
            <ac:spMk id="62" creationId="{3B3A80F4-4A2A-4D4F-98B0-37F5FBB0C59B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810912657" sldId="290"/>
            <ac:spMk id="63" creationId="{ACBAC5B5-E2F7-4FBF-BB2A-B31C470E8528}"/>
          </ac:spMkLst>
        </pc:spChg>
        <pc:spChg chg="add">
          <ac:chgData name="Abarajithan Gnaneswaran" userId="154152893557b712" providerId="LiveId" clId="{215E4F09-DF93-428F-BA02-31EDD8B86A8C}" dt="2020-11-08T13:26:51.176" v="16710" actId="22"/>
          <ac:spMkLst>
            <pc:docMk/>
            <pc:sldMk cId="1810912657" sldId="290"/>
            <ac:spMk id="65" creationId="{10AFBBD8-66DE-4DE7-B687-A23F18418424}"/>
          </ac:spMkLst>
        </pc:spChg>
        <pc:grpChg chg="add mod">
          <ac:chgData name="Abarajithan Gnaneswaran" userId="154152893557b712" providerId="LiveId" clId="{215E4F09-DF93-428F-BA02-31EDD8B86A8C}" dt="2020-11-08T08:36:53.721" v="12891" actId="164"/>
          <ac:grpSpMkLst>
            <pc:docMk/>
            <pc:sldMk cId="1810912657" sldId="290"/>
            <ac:grpSpMk id="60" creationId="{9B40ACC9-DC99-43B4-AD8E-345538189977}"/>
          </ac:grpSpMkLst>
        </pc:grpChg>
        <pc:cxnChg chg="add mod">
          <ac:chgData name="Abarajithan Gnaneswaran" userId="154152893557b712" providerId="LiveId" clId="{215E4F09-DF93-428F-BA02-31EDD8B86A8C}" dt="2020-11-08T08:24:16.322" v="12282" actId="14100"/>
          <ac:cxnSpMkLst>
            <pc:docMk/>
            <pc:sldMk cId="1810912657" sldId="290"/>
            <ac:cxnSpMk id="16" creationId="{BC55DEC2-6AD0-4555-8049-648912102A45}"/>
          </ac:cxnSpMkLst>
        </pc:cxnChg>
        <pc:cxnChg chg="add mod">
          <ac:chgData name="Abarajithan Gnaneswaran" userId="154152893557b712" providerId="LiveId" clId="{215E4F09-DF93-428F-BA02-31EDD8B86A8C}" dt="2020-11-08T08:23:58.885" v="12279" actId="14100"/>
          <ac:cxnSpMkLst>
            <pc:docMk/>
            <pc:sldMk cId="1810912657" sldId="290"/>
            <ac:cxnSpMk id="17" creationId="{D7CDEDEC-B102-48D0-8181-088C329FC9E9}"/>
          </ac:cxnSpMkLst>
        </pc:cxnChg>
        <pc:cxnChg chg="add mod">
          <ac:chgData name="Abarajithan Gnaneswaran" userId="154152893557b712" providerId="LiveId" clId="{215E4F09-DF93-428F-BA02-31EDD8B86A8C}" dt="2020-11-08T08:24:05.636" v="12280" actId="14100"/>
          <ac:cxnSpMkLst>
            <pc:docMk/>
            <pc:sldMk cId="1810912657" sldId="290"/>
            <ac:cxnSpMk id="18" creationId="{6FCE4775-3C64-48D6-A7CC-7B81A6290673}"/>
          </ac:cxnSpMkLst>
        </pc:cxnChg>
        <pc:cxnChg chg="add mod">
          <ac:chgData name="Abarajithan Gnaneswaran" userId="154152893557b712" providerId="LiveId" clId="{215E4F09-DF93-428F-BA02-31EDD8B86A8C}" dt="2020-11-08T08:20:41.985" v="12240" actId="571"/>
          <ac:cxnSpMkLst>
            <pc:docMk/>
            <pc:sldMk cId="1810912657" sldId="290"/>
            <ac:cxnSpMk id="19" creationId="{14032667-2724-4579-A38A-C2BB31BD51E5}"/>
          </ac:cxnSpMkLst>
        </pc:cxnChg>
        <pc:cxnChg chg="add mod">
          <ac:chgData name="Abarajithan Gnaneswaran" userId="154152893557b712" providerId="LiveId" clId="{215E4F09-DF93-428F-BA02-31EDD8B86A8C}" dt="2020-11-08T08:21:47.520" v="12255" actId="571"/>
          <ac:cxnSpMkLst>
            <pc:docMk/>
            <pc:sldMk cId="1810912657" sldId="290"/>
            <ac:cxnSpMk id="21" creationId="{6A96C4B7-8FA9-4FCA-894C-C025F8695424}"/>
          </ac:cxnSpMkLst>
        </pc:cxnChg>
        <pc:cxnChg chg="add mod">
          <ac:chgData name="Abarajithan Gnaneswaran" userId="154152893557b712" providerId="LiveId" clId="{215E4F09-DF93-428F-BA02-31EDD8B86A8C}" dt="2020-11-08T08:23:14.324" v="12270" actId="14100"/>
          <ac:cxnSpMkLst>
            <pc:docMk/>
            <pc:sldMk cId="1810912657" sldId="290"/>
            <ac:cxnSpMk id="22" creationId="{856D9AB1-C529-4E2A-A158-3F7FAFDE1DF1}"/>
          </ac:cxnSpMkLst>
        </pc:cxnChg>
        <pc:cxnChg chg="add mod">
          <ac:chgData name="Abarajithan Gnaneswaran" userId="154152893557b712" providerId="LiveId" clId="{215E4F09-DF93-428F-BA02-31EDD8B86A8C}" dt="2020-11-08T08:23:17.061" v="12271" actId="14100"/>
          <ac:cxnSpMkLst>
            <pc:docMk/>
            <pc:sldMk cId="1810912657" sldId="290"/>
            <ac:cxnSpMk id="25" creationId="{009444A4-C142-4318-BD68-C71BE8C89EDC}"/>
          </ac:cxnSpMkLst>
        </pc:cxnChg>
        <pc:cxnChg chg="add mod">
          <ac:chgData name="Abarajithan Gnaneswaran" userId="154152893557b712" providerId="LiveId" clId="{215E4F09-DF93-428F-BA02-31EDD8B86A8C}" dt="2020-11-08T08:23:25.803" v="12272" actId="14100"/>
          <ac:cxnSpMkLst>
            <pc:docMk/>
            <pc:sldMk cId="1810912657" sldId="290"/>
            <ac:cxnSpMk id="26" creationId="{C8DC7F69-51D1-4D83-B80E-C86B4793F6AF}"/>
          </ac:cxnSpMkLst>
        </pc:cxnChg>
        <pc:cxnChg chg="add mod">
          <ac:chgData name="Abarajithan Gnaneswaran" userId="154152893557b712" providerId="LiveId" clId="{215E4F09-DF93-428F-BA02-31EDD8B86A8C}" dt="2020-11-08T08:23:28.725" v="12273" actId="14100"/>
          <ac:cxnSpMkLst>
            <pc:docMk/>
            <pc:sldMk cId="1810912657" sldId="290"/>
            <ac:cxnSpMk id="27" creationId="{A2A18E2E-7743-47B1-B317-DEC982346266}"/>
          </ac:cxnSpMkLst>
        </pc:cxnChg>
        <pc:cxnChg chg="add del mod">
          <ac:chgData name="Abarajithan Gnaneswaran" userId="154152893557b712" providerId="LiveId" clId="{215E4F09-DF93-428F-BA02-31EDD8B86A8C}" dt="2020-11-08T08:23:55.226" v="12278" actId="478"/>
          <ac:cxnSpMkLst>
            <pc:docMk/>
            <pc:sldMk cId="1810912657" sldId="290"/>
            <ac:cxnSpMk id="36" creationId="{1F7B079E-36B4-49B3-8BE6-553A887CA01B}"/>
          </ac:cxnSpMkLst>
        </pc:cxnChg>
        <pc:cxnChg chg="add mod">
          <ac:chgData name="Abarajithan Gnaneswaran" userId="154152893557b712" providerId="LiveId" clId="{215E4F09-DF93-428F-BA02-31EDD8B86A8C}" dt="2020-11-08T08:24:21.828" v="12283" actId="571"/>
          <ac:cxnSpMkLst>
            <pc:docMk/>
            <pc:sldMk cId="1810912657" sldId="290"/>
            <ac:cxnSpMk id="40" creationId="{9BD7DA34-74CE-429B-AE7F-C2DFC1DA582C}"/>
          </ac:cxnSpMkLst>
        </pc:cxnChg>
        <pc:cxnChg chg="add mod">
          <ac:chgData name="Abarajithan Gnaneswaran" userId="154152893557b712" providerId="LiveId" clId="{215E4F09-DF93-428F-BA02-31EDD8B86A8C}" dt="2020-11-08T08:24:42.653" v="12288" actId="14100"/>
          <ac:cxnSpMkLst>
            <pc:docMk/>
            <pc:sldMk cId="1810912657" sldId="290"/>
            <ac:cxnSpMk id="41" creationId="{57AE2A0E-A642-4017-9C94-ABED67B6D995}"/>
          </ac:cxnSpMkLst>
        </pc:cxnChg>
        <pc:cxnChg chg="add mod">
          <ac:chgData name="Abarajithan Gnaneswaran" userId="154152893557b712" providerId="LiveId" clId="{215E4F09-DF93-428F-BA02-31EDD8B86A8C}" dt="2020-11-08T08:25:06.909" v="12293" actId="14100"/>
          <ac:cxnSpMkLst>
            <pc:docMk/>
            <pc:sldMk cId="1810912657" sldId="290"/>
            <ac:cxnSpMk id="43" creationId="{D7066071-B48B-4285-A072-91B5CE7A5D7D}"/>
          </ac:cxnSpMkLst>
        </pc:cxnChg>
      </pc:sldChg>
      <pc:sldChg chg="addSp delSp modSp add mod setBg modAnim">
        <pc:chgData name="Abarajithan Gnaneswaran" userId="154152893557b712" providerId="LiveId" clId="{215E4F09-DF93-428F-BA02-31EDD8B86A8C}" dt="2020-11-10T06:52:41.385" v="27871" actId="14734"/>
        <pc:sldMkLst>
          <pc:docMk/>
          <pc:sldMk cId="1763882225" sldId="291"/>
        </pc:sldMkLst>
        <pc:spChg chg="mod">
          <ac:chgData name="Abarajithan Gnaneswaran" userId="154152893557b712" providerId="LiveId" clId="{215E4F09-DF93-428F-BA02-31EDD8B86A8C}" dt="2020-11-08T16:10:04.949" v="20631" actId="20577"/>
          <ac:spMkLst>
            <pc:docMk/>
            <pc:sldMk cId="1763882225" sldId="291"/>
            <ac:spMk id="2" creationId="{DCDC0BF5-971F-4F83-A29A-BC85D9163963}"/>
          </ac:spMkLst>
        </pc:spChg>
        <pc:spChg chg="del mod">
          <ac:chgData name="Abarajithan Gnaneswaran" userId="154152893557b712" providerId="LiveId" clId="{215E4F09-DF93-428F-BA02-31EDD8B86A8C}" dt="2020-11-08T15:30:25.204" v="19626" actId="478"/>
          <ac:spMkLst>
            <pc:docMk/>
            <pc:sldMk cId="1763882225" sldId="291"/>
            <ac:spMk id="3" creationId="{C42B23E5-C232-4148-AB52-2161B9758FBB}"/>
          </ac:spMkLst>
        </pc:spChg>
        <pc:spChg chg="add del">
          <ac:chgData name="Abarajithan Gnaneswaran" userId="154152893557b712" providerId="LiveId" clId="{215E4F09-DF93-428F-BA02-31EDD8B86A8C}" dt="2020-11-08T13:22:27.582" v="16644" actId="22"/>
          <ac:spMkLst>
            <pc:docMk/>
            <pc:sldMk cId="1763882225" sldId="291"/>
            <ac:spMk id="6" creationId="{015D6863-2B33-435F-9AC8-7D6ECB363368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763882225" sldId="291"/>
            <ac:spMk id="7" creationId="{40F237B1-FF2D-4BE1-BB5F-9B24100E0FDB}"/>
          </ac:spMkLst>
        </pc:spChg>
        <pc:spChg chg="add">
          <ac:chgData name="Abarajithan Gnaneswaran" userId="154152893557b712" providerId="LiveId" clId="{215E4F09-DF93-428F-BA02-31EDD8B86A8C}" dt="2020-11-08T13:26:54.937" v="16711" actId="22"/>
          <ac:spMkLst>
            <pc:docMk/>
            <pc:sldMk cId="1763882225" sldId="291"/>
            <ac:spMk id="9" creationId="{926EFE28-D6FB-46BF-9DC8-9BAB13EA0B81}"/>
          </ac:spMkLst>
        </pc:spChg>
        <pc:spChg chg="add del mod">
          <ac:chgData name="Abarajithan Gnaneswaran" userId="154152893557b712" providerId="LiveId" clId="{215E4F09-DF93-428F-BA02-31EDD8B86A8C}" dt="2020-11-08T14:14:06.373" v="17874"/>
          <ac:spMkLst>
            <pc:docMk/>
            <pc:sldMk cId="1763882225" sldId="291"/>
            <ac:spMk id="11" creationId="{711A8844-0978-44F1-8006-BE65A7D46FF2}"/>
          </ac:spMkLst>
        </pc:spChg>
        <pc:spChg chg="add del mod">
          <ac:chgData name="Abarajithan Gnaneswaran" userId="154152893557b712" providerId="LiveId" clId="{215E4F09-DF93-428F-BA02-31EDD8B86A8C}" dt="2020-11-08T14:14:06.377" v="17876"/>
          <ac:spMkLst>
            <pc:docMk/>
            <pc:sldMk cId="1763882225" sldId="291"/>
            <ac:spMk id="13" creationId="{3F7CADE0-981D-4441-A82F-F759DAC00532}"/>
          </ac:spMkLst>
        </pc:spChg>
        <pc:spChg chg="add del mod">
          <ac:chgData name="Abarajithan Gnaneswaran" userId="154152893557b712" providerId="LiveId" clId="{215E4F09-DF93-428F-BA02-31EDD8B86A8C}" dt="2020-11-08T14:14:06.371" v="17872" actId="478"/>
          <ac:spMkLst>
            <pc:docMk/>
            <pc:sldMk cId="1763882225" sldId="291"/>
            <ac:spMk id="14" creationId="{FB63D647-6604-48DC-A645-1BFFD3317AFA}"/>
          </ac:spMkLst>
        </pc:spChg>
        <pc:spChg chg="add del">
          <ac:chgData name="Abarajithan Gnaneswaran" userId="154152893557b712" providerId="LiveId" clId="{215E4F09-DF93-428F-BA02-31EDD8B86A8C}" dt="2020-11-08T15:31:51.565" v="19664" actId="478"/>
          <ac:spMkLst>
            <pc:docMk/>
            <pc:sldMk cId="1763882225" sldId="291"/>
            <ac:spMk id="17" creationId="{814A2F20-31B8-458E-9E88-B597FF2E799F}"/>
          </ac:spMkLst>
        </pc:spChg>
        <pc:spChg chg="add mod">
          <ac:chgData name="Abarajithan Gnaneswaran" userId="154152893557b712" providerId="LiveId" clId="{215E4F09-DF93-428F-BA02-31EDD8B86A8C}" dt="2020-11-10T06:16:24.589" v="27465" actId="404"/>
          <ac:spMkLst>
            <pc:docMk/>
            <pc:sldMk cId="1763882225" sldId="291"/>
            <ac:spMk id="18" creationId="{477854D5-264C-49B4-A274-4304A18F642A}"/>
          </ac:spMkLst>
        </pc:spChg>
        <pc:spChg chg="add mod ord">
          <ac:chgData name="Abarajithan Gnaneswaran" userId="154152893557b712" providerId="LiveId" clId="{215E4F09-DF93-428F-BA02-31EDD8B86A8C}" dt="2020-11-08T16:03:37.498" v="20590" actId="14100"/>
          <ac:spMkLst>
            <pc:docMk/>
            <pc:sldMk cId="1763882225" sldId="291"/>
            <ac:spMk id="19" creationId="{5539591D-8973-405D-B6BF-E36C1ADBB844}"/>
          </ac:spMkLst>
        </pc:spChg>
        <pc:spChg chg="add mod">
          <ac:chgData name="Abarajithan Gnaneswaran" userId="154152893557b712" providerId="LiveId" clId="{215E4F09-DF93-428F-BA02-31EDD8B86A8C}" dt="2020-11-08T16:03:50.545" v="20593" actId="1076"/>
          <ac:spMkLst>
            <pc:docMk/>
            <pc:sldMk cId="1763882225" sldId="291"/>
            <ac:spMk id="20" creationId="{2BA7335A-5789-4F38-9E42-A0E3A04E2A4B}"/>
          </ac:spMkLst>
        </pc:spChg>
        <pc:spChg chg="add mod">
          <ac:chgData name="Abarajithan Gnaneswaran" userId="154152893557b712" providerId="LiveId" clId="{215E4F09-DF93-428F-BA02-31EDD8B86A8C}" dt="2020-11-08T16:03:41.626" v="20591" actId="14100"/>
          <ac:spMkLst>
            <pc:docMk/>
            <pc:sldMk cId="1763882225" sldId="291"/>
            <ac:spMk id="21" creationId="{7E23279C-64EB-4737-9DEF-94B380F8941D}"/>
          </ac:spMkLst>
        </pc:spChg>
        <pc:graphicFrameChg chg="add mod modGraphic">
          <ac:chgData name="Abarajithan Gnaneswaran" userId="154152893557b712" providerId="LiveId" clId="{215E4F09-DF93-428F-BA02-31EDD8B86A8C}" dt="2020-11-10T06:52:41.385" v="27871" actId="14734"/>
          <ac:graphicFrameMkLst>
            <pc:docMk/>
            <pc:sldMk cId="1763882225" sldId="291"/>
            <ac:graphicFrameMk id="15" creationId="{54962CB3-42A7-4972-A548-EC4201111100}"/>
          </ac:graphicFrameMkLst>
        </pc:graphicFrameChg>
        <pc:picChg chg="add del mod">
          <ac:chgData name="Abarajithan Gnaneswaran" userId="154152893557b712" providerId="LiveId" clId="{215E4F09-DF93-428F-BA02-31EDD8B86A8C}" dt="2020-11-08T16:05:16.514" v="20597" actId="478"/>
          <ac:picMkLst>
            <pc:docMk/>
            <pc:sldMk cId="1763882225" sldId="291"/>
            <ac:picMk id="23" creationId="{6D17CAE8-58DF-4AC6-AAF2-B9187A4D9167}"/>
          </ac:picMkLst>
        </pc:picChg>
        <pc:picChg chg="add del mod">
          <ac:chgData name="Abarajithan Gnaneswaran" userId="154152893557b712" providerId="LiveId" clId="{215E4F09-DF93-428F-BA02-31EDD8B86A8C}" dt="2020-11-08T16:05:29.011" v="20601" actId="478"/>
          <ac:picMkLst>
            <pc:docMk/>
            <pc:sldMk cId="1763882225" sldId="291"/>
            <ac:picMk id="25" creationId="{F652D286-3A9A-4DA3-A3A6-6C57ED80B5E2}"/>
          </ac:picMkLst>
        </pc:picChg>
        <pc:picChg chg="add del mod">
          <ac:chgData name="Abarajithan Gnaneswaran" userId="154152893557b712" providerId="LiveId" clId="{215E4F09-DF93-428F-BA02-31EDD8B86A8C}" dt="2020-11-08T16:06:03.478" v="20605" actId="478"/>
          <ac:picMkLst>
            <pc:docMk/>
            <pc:sldMk cId="1763882225" sldId="291"/>
            <ac:picMk id="27" creationId="{A71B5468-4D6A-4560-9483-9ACDF8BB2BD6}"/>
          </ac:picMkLst>
        </pc:picChg>
        <pc:picChg chg="add del mod">
          <ac:chgData name="Abarajithan Gnaneswaran" userId="154152893557b712" providerId="LiveId" clId="{215E4F09-DF93-428F-BA02-31EDD8B86A8C}" dt="2020-11-08T16:06:20.032" v="20609" actId="478"/>
          <ac:picMkLst>
            <pc:docMk/>
            <pc:sldMk cId="1763882225" sldId="291"/>
            <ac:picMk id="29" creationId="{A8337043-637D-49B1-BC28-064719563A7F}"/>
          </ac:picMkLst>
        </pc:picChg>
        <pc:picChg chg="add mod">
          <ac:chgData name="Abarajithan Gnaneswaran" userId="154152893557b712" providerId="LiveId" clId="{215E4F09-DF93-428F-BA02-31EDD8B86A8C}" dt="2020-11-08T16:08:17.081" v="20617" actId="1076"/>
          <ac:picMkLst>
            <pc:docMk/>
            <pc:sldMk cId="1763882225" sldId="291"/>
            <ac:picMk id="31" creationId="{DAEEED31-8B29-4A3D-A899-9346420CA172}"/>
          </ac:picMkLst>
        </pc:picChg>
        <pc:picChg chg="add mod">
          <ac:chgData name="Abarajithan Gnaneswaran" userId="154152893557b712" providerId="LiveId" clId="{215E4F09-DF93-428F-BA02-31EDD8B86A8C}" dt="2020-11-08T16:08:20.384" v="20618" actId="571"/>
          <ac:picMkLst>
            <pc:docMk/>
            <pc:sldMk cId="1763882225" sldId="291"/>
            <ac:picMk id="32" creationId="{C91E9A2B-486E-4614-81AF-D5E9FC4876A6}"/>
          </ac:picMkLst>
        </pc:picChg>
        <pc:picChg chg="add mod">
          <ac:chgData name="Abarajithan Gnaneswaran" userId="154152893557b712" providerId="LiveId" clId="{215E4F09-DF93-428F-BA02-31EDD8B86A8C}" dt="2020-11-08T16:09:05.311" v="20624" actId="14100"/>
          <ac:picMkLst>
            <pc:docMk/>
            <pc:sldMk cId="1763882225" sldId="291"/>
            <ac:picMk id="34" creationId="{FCC08F98-BA20-41A0-8EC9-05A2E65376A7}"/>
          </ac:picMkLst>
        </pc:picChg>
      </pc:sldChg>
      <pc:sldChg chg="new del">
        <pc:chgData name="Abarajithan Gnaneswaran" userId="154152893557b712" providerId="LiveId" clId="{215E4F09-DF93-428F-BA02-31EDD8B86A8C}" dt="2020-11-08T08:12:54.250" v="11665" actId="47"/>
        <pc:sldMkLst>
          <pc:docMk/>
          <pc:sldMk cId="3743228148" sldId="291"/>
        </pc:sldMkLst>
      </pc:sldChg>
      <pc:sldChg chg="addSp delSp modSp add mod">
        <pc:chgData name="Abarajithan Gnaneswaran" userId="154152893557b712" providerId="LiveId" clId="{215E4F09-DF93-428F-BA02-31EDD8B86A8C}" dt="2020-11-10T07:05:26.532" v="27996" actId="20577"/>
        <pc:sldMkLst>
          <pc:docMk/>
          <pc:sldMk cId="58790043" sldId="292"/>
        </pc:sldMkLst>
        <pc:spChg chg="add del mod">
          <ac:chgData name="Abarajithan Gnaneswaran" userId="154152893557b712" providerId="LiveId" clId="{215E4F09-DF93-428F-BA02-31EDD8B86A8C}" dt="2020-11-08T10:56:46.742" v="14803" actId="21"/>
          <ac:spMkLst>
            <pc:docMk/>
            <pc:sldMk cId="58790043" sldId="292"/>
            <ac:spMk id="3" creationId="{4054AA7D-A300-499E-8039-2EC1B0E51FBA}"/>
          </ac:spMkLst>
        </pc:spChg>
        <pc:spChg chg="del">
          <ac:chgData name="Abarajithan Gnaneswaran" userId="154152893557b712" providerId="LiveId" clId="{215E4F09-DF93-428F-BA02-31EDD8B86A8C}" dt="2020-11-08T10:54:58.497" v="14772" actId="478"/>
          <ac:spMkLst>
            <pc:docMk/>
            <pc:sldMk cId="58790043" sldId="292"/>
            <ac:spMk id="5" creationId="{88D3C886-275A-4CC2-99F9-9EB18A10E09C}"/>
          </ac:spMkLst>
        </pc:spChg>
        <pc:spChg chg="del">
          <ac:chgData name="Abarajithan Gnaneswaran" userId="154152893557b712" providerId="LiveId" clId="{215E4F09-DF93-428F-BA02-31EDD8B86A8C}" dt="2020-11-08T10:54:58.497" v="14772" actId="478"/>
          <ac:spMkLst>
            <pc:docMk/>
            <pc:sldMk cId="58790043" sldId="292"/>
            <ac:spMk id="6" creationId="{1408BB09-325D-4843-9038-154227E85632}"/>
          </ac:spMkLst>
        </pc:spChg>
        <pc:spChg chg="add del">
          <ac:chgData name="Abarajithan Gnaneswaran" userId="154152893557b712" providerId="LiveId" clId="{215E4F09-DF93-428F-BA02-31EDD8B86A8C}" dt="2020-11-08T13:23:01.264" v="16656" actId="478"/>
          <ac:spMkLst>
            <pc:docMk/>
            <pc:sldMk cId="58790043" sldId="292"/>
            <ac:spMk id="9" creationId="{390F71C6-4E60-46FC-B72D-CA891C76A28B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58790043" sldId="292"/>
            <ac:spMk id="10" creationId="{F11BB603-6750-46EC-990D-5BB1E2C9B83A}"/>
          </ac:spMkLst>
        </pc:spChg>
        <pc:spChg chg="add">
          <ac:chgData name="Abarajithan Gnaneswaran" userId="154152893557b712" providerId="LiveId" clId="{215E4F09-DF93-428F-BA02-31EDD8B86A8C}" dt="2020-11-08T13:25:26.429" v="16683" actId="22"/>
          <ac:spMkLst>
            <pc:docMk/>
            <pc:sldMk cId="58790043" sldId="292"/>
            <ac:spMk id="12" creationId="{4DF80B76-4E5B-4A0B-B4B6-32739A67AA4B}"/>
          </ac:spMkLst>
        </pc:spChg>
        <pc:graphicFrameChg chg="mod modGraphic">
          <ac:chgData name="Abarajithan Gnaneswaran" userId="154152893557b712" providerId="LiveId" clId="{215E4F09-DF93-428F-BA02-31EDD8B86A8C}" dt="2020-11-10T07:05:26.532" v="27996" actId="20577"/>
          <ac:graphicFrameMkLst>
            <pc:docMk/>
            <pc:sldMk cId="58790043" sldId="292"/>
            <ac:graphicFrameMk id="7" creationId="{185B830C-7BF0-4756-833A-2A11F81C42AE}"/>
          </ac:graphicFrameMkLst>
        </pc:graphicFrameChg>
      </pc:sldChg>
      <pc:sldChg chg="add del setBg">
        <pc:chgData name="Abarajithan Gnaneswaran" userId="154152893557b712" providerId="LiveId" clId="{215E4F09-DF93-428F-BA02-31EDD8B86A8C}" dt="2020-11-08T10:56:44.376" v="14801"/>
        <pc:sldMkLst>
          <pc:docMk/>
          <pc:sldMk cId="3173872104" sldId="293"/>
        </pc:sldMkLst>
      </pc:sldChg>
      <pc:sldChg chg="addSp delSp modSp add mod modAnim">
        <pc:chgData name="Abarajithan Gnaneswaran" userId="154152893557b712" providerId="LiveId" clId="{215E4F09-DF93-428F-BA02-31EDD8B86A8C}" dt="2020-11-09T15:45:17.977" v="27281" actId="113"/>
        <pc:sldMkLst>
          <pc:docMk/>
          <pc:sldMk cId="4278863130" sldId="293"/>
        </pc:sldMkLst>
        <pc:spChg chg="mod">
          <ac:chgData name="Abarajithan Gnaneswaran" userId="154152893557b712" providerId="LiveId" clId="{215E4F09-DF93-428F-BA02-31EDD8B86A8C}" dt="2020-11-08T18:24:02.396" v="23186" actId="20577"/>
          <ac:spMkLst>
            <pc:docMk/>
            <pc:sldMk cId="4278863130" sldId="293"/>
            <ac:spMk id="2" creationId="{DCDC0BF5-971F-4F83-A29A-BC85D9163963}"/>
          </ac:spMkLst>
        </pc:spChg>
        <pc:spChg chg="add mod">
          <ac:chgData name="Abarajithan Gnaneswaran" userId="154152893557b712" providerId="LiveId" clId="{215E4F09-DF93-428F-BA02-31EDD8B86A8C}" dt="2020-11-08T12:25:18.497" v="16127" actId="14100"/>
          <ac:spMkLst>
            <pc:docMk/>
            <pc:sldMk cId="4278863130" sldId="293"/>
            <ac:spMk id="5" creationId="{0779CFF2-CE57-4B0D-837E-F9741216BE19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8" creationId="{304DFF85-730D-4AE2-AB54-2AFF4413CB87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9" creationId="{137F93F1-F536-4431-A065-53147EB69B5F}"/>
          </ac:spMkLst>
        </pc:spChg>
        <pc:spChg chg="mod">
          <ac:chgData name="Abarajithan Gnaneswaran" userId="154152893557b712" providerId="LiveId" clId="{215E4F09-DF93-428F-BA02-31EDD8B86A8C}" dt="2020-11-08T12:20:41.064" v="15964" actId="207"/>
          <ac:spMkLst>
            <pc:docMk/>
            <pc:sldMk cId="4278863130" sldId="293"/>
            <ac:spMk id="18" creationId="{431F61A0-70E7-44AF-9CD8-6B624162B3BD}"/>
          </ac:spMkLst>
        </pc:spChg>
        <pc:spChg chg="mod">
          <ac:chgData name="Abarajithan Gnaneswaran" userId="154152893557b712" providerId="LiveId" clId="{215E4F09-DF93-428F-BA02-31EDD8B86A8C}" dt="2020-11-08T12:20:41.064" v="15964" actId="207"/>
          <ac:spMkLst>
            <pc:docMk/>
            <pc:sldMk cId="4278863130" sldId="293"/>
            <ac:spMk id="19" creationId="{FE0DB9C8-B415-4482-B8F3-8A3DBBE7372C}"/>
          </ac:spMkLst>
        </pc:spChg>
        <pc:spChg chg="mod">
          <ac:chgData name="Abarajithan Gnaneswaran" userId="154152893557b712" providerId="LiveId" clId="{215E4F09-DF93-428F-BA02-31EDD8B86A8C}" dt="2020-11-08T12:20:41.064" v="15964" actId="207"/>
          <ac:spMkLst>
            <pc:docMk/>
            <pc:sldMk cId="4278863130" sldId="293"/>
            <ac:spMk id="20" creationId="{3DD756E3-2D84-4413-8F28-210F5A5B6703}"/>
          </ac:spMkLst>
        </pc:spChg>
        <pc:spChg chg="mod">
          <ac:chgData name="Abarajithan Gnaneswaran" userId="154152893557b712" providerId="LiveId" clId="{215E4F09-DF93-428F-BA02-31EDD8B86A8C}" dt="2020-11-08T12:20:41.064" v="15964" actId="207"/>
          <ac:spMkLst>
            <pc:docMk/>
            <pc:sldMk cId="4278863130" sldId="293"/>
            <ac:spMk id="21" creationId="{95C0A385-07AF-4F6A-B372-8596E42CE293}"/>
          </ac:spMkLst>
        </pc:spChg>
        <pc:spChg chg="mod">
          <ac:chgData name="Abarajithan Gnaneswaran" userId="154152893557b712" providerId="LiveId" clId="{215E4F09-DF93-428F-BA02-31EDD8B86A8C}" dt="2020-11-08T12:20:41.064" v="15964" actId="207"/>
          <ac:spMkLst>
            <pc:docMk/>
            <pc:sldMk cId="4278863130" sldId="293"/>
            <ac:spMk id="22" creationId="{46D48BA2-F629-47FE-BE95-90D9B735D17F}"/>
          </ac:spMkLst>
        </pc:spChg>
        <pc:spChg chg="mod">
          <ac:chgData name="Abarajithan Gnaneswaran" userId="154152893557b712" providerId="LiveId" clId="{215E4F09-DF93-428F-BA02-31EDD8B86A8C}" dt="2020-11-08T12:20:41.064" v="15964" actId="207"/>
          <ac:spMkLst>
            <pc:docMk/>
            <pc:sldMk cId="4278863130" sldId="293"/>
            <ac:spMk id="23" creationId="{50F75911-B345-4F4A-9B87-D7D0498E207C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24" creationId="{437E9135-F315-45D8-9229-5E93E1A725ED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27" creationId="{A099BEF8-61EF-432D-BF52-9FB01F10B6CC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29" creationId="{037BC530-C666-437E-B60D-E19591380819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30" creationId="{BE56E297-60EC-476B-9525-AB2425219144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31" creationId="{68EB6758-D1F5-42F9-BEB4-9CA7CB86F543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34" creationId="{423D92BE-2568-4FD9-BB0D-9A493F074158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36" creationId="{37AE9D99-7B33-4CAB-A771-46275CACF96B}"/>
          </ac:spMkLst>
        </pc:spChg>
        <pc:spChg chg="mod">
          <ac:chgData name="Abarajithan Gnaneswaran" userId="154152893557b712" providerId="LiveId" clId="{215E4F09-DF93-428F-BA02-31EDD8B86A8C}" dt="2020-11-08T12:19:41.106" v="15959"/>
          <ac:spMkLst>
            <pc:docMk/>
            <pc:sldMk cId="4278863130" sldId="293"/>
            <ac:spMk id="37" creationId="{07851A25-F41F-4749-954E-0271C282C08D}"/>
          </ac:spMkLst>
        </pc:spChg>
        <pc:spChg chg="add mod ord">
          <ac:chgData name="Abarajithan Gnaneswaran" userId="154152893557b712" providerId="LiveId" clId="{215E4F09-DF93-428F-BA02-31EDD8B86A8C}" dt="2020-11-09T13:56:27.317" v="25475" actId="20577"/>
          <ac:spMkLst>
            <pc:docMk/>
            <pc:sldMk cId="4278863130" sldId="293"/>
            <ac:spMk id="38" creationId="{2887B269-C9D7-45D4-9F05-56CA2B9B6FE7}"/>
          </ac:spMkLst>
        </pc:spChg>
        <pc:spChg chg="add mod">
          <ac:chgData name="Abarajithan Gnaneswaran" userId="154152893557b712" providerId="LiveId" clId="{215E4F09-DF93-428F-BA02-31EDD8B86A8C}" dt="2020-11-08T12:33:30.364" v="16251" actId="20577"/>
          <ac:spMkLst>
            <pc:docMk/>
            <pc:sldMk cId="4278863130" sldId="293"/>
            <ac:spMk id="39" creationId="{3A23DAEE-FC0D-43AF-8423-69495610C03C}"/>
          </ac:spMkLst>
        </pc:spChg>
        <pc:spChg chg="add mod">
          <ac:chgData name="Abarajithan Gnaneswaran" userId="154152893557b712" providerId="LiveId" clId="{215E4F09-DF93-428F-BA02-31EDD8B86A8C}" dt="2020-11-08T12:34:03.948" v="16261" actId="14100"/>
          <ac:spMkLst>
            <pc:docMk/>
            <pc:sldMk cId="4278863130" sldId="293"/>
            <ac:spMk id="51" creationId="{198E5184-CD44-419B-B3D9-B2C92631F570}"/>
          </ac:spMkLst>
        </pc:spChg>
        <pc:spChg chg="add mod topLvl">
          <ac:chgData name="Abarajithan Gnaneswaran" userId="154152893557b712" providerId="LiveId" clId="{215E4F09-DF93-428F-BA02-31EDD8B86A8C}" dt="2020-11-08T12:34:41.884" v="16265" actId="165"/>
          <ac:spMkLst>
            <pc:docMk/>
            <pc:sldMk cId="4278863130" sldId="293"/>
            <ac:spMk id="52" creationId="{B7609A6E-10ED-43D3-BB6C-25546705DD69}"/>
          </ac:spMkLst>
        </pc:spChg>
        <pc:spChg chg="add mod">
          <ac:chgData name="Abarajithan Gnaneswaran" userId="154152893557b712" providerId="LiveId" clId="{215E4F09-DF93-428F-BA02-31EDD8B86A8C}" dt="2020-11-08T12:32:17.516" v="16216" actId="14100"/>
          <ac:spMkLst>
            <pc:docMk/>
            <pc:sldMk cId="4278863130" sldId="293"/>
            <ac:spMk id="53" creationId="{30B46D31-4306-482F-9CB7-63961801B384}"/>
          </ac:spMkLst>
        </pc:spChg>
        <pc:spChg chg="add mod">
          <ac:chgData name="Abarajithan Gnaneswaran" userId="154152893557b712" providerId="LiveId" clId="{215E4F09-DF93-428F-BA02-31EDD8B86A8C}" dt="2020-11-08T12:30:16.729" v="16200" actId="571"/>
          <ac:spMkLst>
            <pc:docMk/>
            <pc:sldMk cId="4278863130" sldId="293"/>
            <ac:spMk id="54" creationId="{7F40645B-5087-4369-B546-5459C3BEA9A0}"/>
          </ac:spMkLst>
        </pc:spChg>
        <pc:spChg chg="add mod">
          <ac:chgData name="Abarajithan Gnaneswaran" userId="154152893557b712" providerId="LiveId" clId="{215E4F09-DF93-428F-BA02-31EDD8B86A8C}" dt="2020-11-08T12:30:16.729" v="16200" actId="571"/>
          <ac:spMkLst>
            <pc:docMk/>
            <pc:sldMk cId="4278863130" sldId="293"/>
            <ac:spMk id="55" creationId="{37ECE09E-AC47-479A-8833-7162D4739558}"/>
          </ac:spMkLst>
        </pc:spChg>
        <pc:spChg chg="add mod topLvl">
          <ac:chgData name="Abarajithan Gnaneswaran" userId="154152893557b712" providerId="LiveId" clId="{215E4F09-DF93-428F-BA02-31EDD8B86A8C}" dt="2020-11-08T12:34:41.884" v="16265" actId="165"/>
          <ac:spMkLst>
            <pc:docMk/>
            <pc:sldMk cId="4278863130" sldId="293"/>
            <ac:spMk id="56" creationId="{BC0C0C5D-E54C-4849-ABAC-FAC8E560EF71}"/>
          </ac:spMkLst>
        </pc:spChg>
        <pc:spChg chg="add mod">
          <ac:chgData name="Abarajithan Gnaneswaran" userId="154152893557b712" providerId="LiveId" clId="{215E4F09-DF93-428F-BA02-31EDD8B86A8C}" dt="2020-11-09T15:45:17.977" v="27281" actId="113"/>
          <ac:spMkLst>
            <pc:docMk/>
            <pc:sldMk cId="4278863130" sldId="293"/>
            <ac:spMk id="61" creationId="{EDE1EE50-28A1-4B1A-9FF5-D163E6C1C063}"/>
          </ac:spMkLst>
        </pc:spChg>
        <pc:spChg chg="add mod">
          <ac:chgData name="Abarajithan Gnaneswaran" userId="154152893557b712" providerId="LiveId" clId="{215E4F09-DF93-428F-BA02-31EDD8B86A8C}" dt="2020-11-09T03:07:38.912" v="23318" actId="1076"/>
          <ac:spMkLst>
            <pc:docMk/>
            <pc:sldMk cId="4278863130" sldId="293"/>
            <ac:spMk id="62" creationId="{05892BB6-E19B-44AA-8844-C8D21EABEA75}"/>
          </ac:spMkLst>
        </pc:spChg>
        <pc:spChg chg="add del">
          <ac:chgData name="Abarajithan Gnaneswaran" userId="154152893557b712" providerId="LiveId" clId="{215E4F09-DF93-428F-BA02-31EDD8B86A8C}" dt="2020-11-08T13:23:04.246" v="16657" actId="478"/>
          <ac:spMkLst>
            <pc:docMk/>
            <pc:sldMk cId="4278863130" sldId="293"/>
            <ac:spMk id="64" creationId="{F9E38939-233F-4F99-870A-D5FE7F5AE9EC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4278863130" sldId="293"/>
            <ac:spMk id="65" creationId="{E5694301-596F-425B-89BE-D3C95096E262}"/>
          </ac:spMkLst>
        </pc:spChg>
        <pc:spChg chg="add">
          <ac:chgData name="Abarajithan Gnaneswaran" userId="154152893557b712" providerId="LiveId" clId="{215E4F09-DF93-428F-BA02-31EDD8B86A8C}" dt="2020-11-08T13:25:30.357" v="16684" actId="22"/>
          <ac:spMkLst>
            <pc:docMk/>
            <pc:sldMk cId="4278863130" sldId="293"/>
            <ac:spMk id="67" creationId="{D3AA86ED-3ACC-444C-8E5E-EBF57132B3C5}"/>
          </ac:spMkLst>
        </pc:spChg>
        <pc:grpChg chg="add del mod">
          <ac:chgData name="Abarajithan Gnaneswaran" userId="154152893557b712" providerId="LiveId" clId="{215E4F09-DF93-428F-BA02-31EDD8B86A8C}" dt="2020-11-08T15:25:18.322" v="19598" actId="478"/>
          <ac:grpSpMkLst>
            <pc:docMk/>
            <pc:sldMk cId="4278863130" sldId="293"/>
            <ac:grpSpMk id="6" creationId="{AD8AC3AB-6C6C-4CCF-B9B2-0952223A8F2E}"/>
          </ac:grpSpMkLst>
        </pc:grpChg>
        <pc:grpChg chg="mod">
          <ac:chgData name="Abarajithan Gnaneswaran" userId="154152893557b712" providerId="LiveId" clId="{215E4F09-DF93-428F-BA02-31EDD8B86A8C}" dt="2020-11-08T12:19:41.106" v="15959"/>
          <ac:grpSpMkLst>
            <pc:docMk/>
            <pc:sldMk cId="4278863130" sldId="293"/>
            <ac:grpSpMk id="13" creationId="{4522F251-B8F8-4DC3-A903-E6AEB7E512B2}"/>
          </ac:grpSpMkLst>
        </pc:grpChg>
        <pc:grpChg chg="mod">
          <ac:chgData name="Abarajithan Gnaneswaran" userId="154152893557b712" providerId="LiveId" clId="{215E4F09-DF93-428F-BA02-31EDD8B86A8C}" dt="2020-11-08T12:19:41.106" v="15959"/>
          <ac:grpSpMkLst>
            <pc:docMk/>
            <pc:sldMk cId="4278863130" sldId="293"/>
            <ac:grpSpMk id="14" creationId="{D6AA0460-D01A-4808-9155-A778C83621DB}"/>
          </ac:grpSpMkLst>
        </pc:grpChg>
        <pc:grpChg chg="mod">
          <ac:chgData name="Abarajithan Gnaneswaran" userId="154152893557b712" providerId="LiveId" clId="{215E4F09-DF93-428F-BA02-31EDD8B86A8C}" dt="2020-11-08T12:19:41.106" v="15959"/>
          <ac:grpSpMkLst>
            <pc:docMk/>
            <pc:sldMk cId="4278863130" sldId="293"/>
            <ac:grpSpMk id="17" creationId="{30C8D8E3-2578-4A44-AD17-2F12BB8C8B45}"/>
          </ac:grpSpMkLst>
        </pc:grpChg>
        <pc:grpChg chg="add del mod">
          <ac:chgData name="Abarajithan Gnaneswaran" userId="154152893557b712" providerId="LiveId" clId="{215E4F09-DF93-428F-BA02-31EDD8B86A8C}" dt="2020-11-08T12:34:41.884" v="16265" actId="165"/>
          <ac:grpSpMkLst>
            <pc:docMk/>
            <pc:sldMk cId="4278863130" sldId="293"/>
            <ac:grpSpMk id="60" creationId="{0CACEA59-B4A2-48DB-A88E-8B51099760C5}"/>
          </ac:grpSpMkLst>
        </pc:grpChg>
        <pc:graphicFrameChg chg="mod modGraphic">
          <ac:chgData name="Abarajithan Gnaneswaran" userId="154152893557b712" providerId="LiveId" clId="{215E4F09-DF93-428F-BA02-31EDD8B86A8C}" dt="2020-11-08T12:25:12.271" v="16126" actId="14734"/>
          <ac:graphicFrameMkLst>
            <pc:docMk/>
            <pc:sldMk cId="4278863130" sldId="293"/>
            <ac:graphicFrameMk id="7" creationId="{185B830C-7BF0-4756-833A-2A11F81C42AE}"/>
          </ac:graphicFrameMkLst>
        </pc:graphicFrameChg>
        <pc:picChg chg="add mod">
          <ac:chgData name="Abarajithan Gnaneswaran" userId="154152893557b712" providerId="LiveId" clId="{215E4F09-DF93-428F-BA02-31EDD8B86A8C}" dt="2020-11-08T12:34:25.149" v="16262" actId="14100"/>
          <ac:picMkLst>
            <pc:docMk/>
            <pc:sldMk cId="4278863130" sldId="293"/>
            <ac:picMk id="40" creationId="{197B0DE7-8534-4EAE-A0CF-13FD958D75D6}"/>
          </ac:picMkLst>
        </pc:picChg>
        <pc:picChg chg="add del mod">
          <ac:chgData name="Abarajithan Gnaneswaran" userId="154152893557b712" providerId="LiveId" clId="{215E4F09-DF93-428F-BA02-31EDD8B86A8C}" dt="2020-11-08T15:26:06.474" v="19607" actId="478"/>
          <ac:picMkLst>
            <pc:docMk/>
            <pc:sldMk cId="4278863130" sldId="293"/>
            <ac:picMk id="69" creationId="{2DFFAAF2-91A9-446B-8E96-B31271926C71}"/>
          </ac:picMkLst>
        </pc:picChg>
        <pc:picChg chg="add mod modCrop">
          <ac:chgData name="Abarajithan Gnaneswaran" userId="154152893557b712" providerId="LiveId" clId="{215E4F09-DF93-428F-BA02-31EDD8B86A8C}" dt="2020-11-09T03:06:59.912" v="23315" actId="14100"/>
          <ac:picMkLst>
            <pc:docMk/>
            <pc:sldMk cId="4278863130" sldId="293"/>
            <ac:picMk id="71" creationId="{A57576D6-7DE1-4E34-BE35-96B3BF7474EE}"/>
          </ac:picMkLst>
        </pc:pic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10" creationId="{6E5B8588-DD2F-4632-B506-C7C10CE4370E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11" creationId="{3721DB59-6AE4-43B9-89CC-A553E1BA1DCB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12" creationId="{D01171DE-9596-4E19-A1D8-D76D73DD299E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15" creationId="{E10E543B-4A8D-4909-AE89-7C3B4DF23989}"/>
          </ac:cxnSpMkLst>
        </pc:cxnChg>
        <pc:cxnChg chg="mod">
          <ac:chgData name="Abarajithan Gnaneswaran" userId="154152893557b712" providerId="LiveId" clId="{215E4F09-DF93-428F-BA02-31EDD8B86A8C}" dt="2020-11-08T15:25:18.322" v="19598" actId="478"/>
          <ac:cxnSpMkLst>
            <pc:docMk/>
            <pc:sldMk cId="4278863130" sldId="293"/>
            <ac:cxnSpMk id="16" creationId="{CB7E8A27-1049-4F46-861C-0451ADFB55A9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25" creationId="{6A0BCCBA-9381-460C-A612-30197CC90854}"/>
          </ac:cxnSpMkLst>
        </pc:cxnChg>
        <pc:cxnChg chg="mod">
          <ac:chgData name="Abarajithan Gnaneswaran" userId="154152893557b712" providerId="LiveId" clId="{215E4F09-DF93-428F-BA02-31EDD8B86A8C}" dt="2020-11-08T15:25:18.322" v="19598" actId="478"/>
          <ac:cxnSpMkLst>
            <pc:docMk/>
            <pc:sldMk cId="4278863130" sldId="293"/>
            <ac:cxnSpMk id="26" creationId="{26608F65-6874-4C13-8D06-A35D2B47D168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28" creationId="{655F7C25-3309-4BEC-A16C-CAC02A95F64D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32" creationId="{9D584BD1-2AC3-4122-BCBE-F523D2CCAD2A}"/>
          </ac:cxnSpMkLst>
        </pc:cxnChg>
        <pc:cxnChg chg="mod">
          <ac:chgData name="Abarajithan Gnaneswaran" userId="154152893557b712" providerId="LiveId" clId="{215E4F09-DF93-428F-BA02-31EDD8B86A8C}" dt="2020-11-08T15:25:18.322" v="19598" actId="478"/>
          <ac:cxnSpMkLst>
            <pc:docMk/>
            <pc:sldMk cId="4278863130" sldId="293"/>
            <ac:cxnSpMk id="33" creationId="{997248D1-84DA-4E10-B952-ECE815D2F263}"/>
          </ac:cxnSpMkLst>
        </pc:cxnChg>
        <pc:cxnChg chg="mod">
          <ac:chgData name="Abarajithan Gnaneswaran" userId="154152893557b712" providerId="LiveId" clId="{215E4F09-DF93-428F-BA02-31EDD8B86A8C}" dt="2020-11-08T12:19:41.106" v="15959"/>
          <ac:cxnSpMkLst>
            <pc:docMk/>
            <pc:sldMk cId="4278863130" sldId="293"/>
            <ac:cxnSpMk id="35" creationId="{9DF3E32A-7573-47A1-9ABD-B8915ABE55A1}"/>
          </ac:cxnSpMkLst>
        </pc:cxnChg>
        <pc:cxnChg chg="add mod">
          <ac:chgData name="Abarajithan Gnaneswaran" userId="154152893557b712" providerId="LiveId" clId="{215E4F09-DF93-428F-BA02-31EDD8B86A8C}" dt="2020-11-08T12:28:30.540" v="16180" actId="14100"/>
          <ac:cxnSpMkLst>
            <pc:docMk/>
            <pc:sldMk cId="4278863130" sldId="293"/>
            <ac:cxnSpMk id="41" creationId="{8EA76121-7DAA-4641-A192-B72CA0061559}"/>
          </ac:cxnSpMkLst>
        </pc:cxnChg>
        <pc:cxnChg chg="add mod">
          <ac:chgData name="Abarajithan Gnaneswaran" userId="154152893557b712" providerId="LiveId" clId="{215E4F09-DF93-428F-BA02-31EDD8B86A8C}" dt="2020-11-08T12:33:50.967" v="16260" actId="1038"/>
          <ac:cxnSpMkLst>
            <pc:docMk/>
            <pc:sldMk cId="4278863130" sldId="293"/>
            <ac:cxnSpMk id="42" creationId="{8BF55C45-E053-4871-91BB-895FA21DD858}"/>
          </ac:cxnSpMkLst>
        </pc:cxnChg>
        <pc:cxnChg chg="add mod">
          <ac:chgData name="Abarajithan Gnaneswaran" userId="154152893557b712" providerId="LiveId" clId="{215E4F09-DF93-428F-BA02-31EDD8B86A8C}" dt="2020-11-08T12:33:35.100" v="16252" actId="1076"/>
          <ac:cxnSpMkLst>
            <pc:docMk/>
            <pc:sldMk cId="4278863130" sldId="293"/>
            <ac:cxnSpMk id="49" creationId="{1B33898C-1152-4C3D-B9BF-42C38ED8D47A}"/>
          </ac:cxnSpMkLst>
        </pc:cxnChg>
      </pc:sldChg>
      <pc:sldChg chg="addSp delSp modSp add mod">
        <pc:chgData name="Abarajithan Gnaneswaran" userId="154152893557b712" providerId="LiveId" clId="{215E4F09-DF93-428F-BA02-31EDD8B86A8C}" dt="2020-11-10T05:43:44.856" v="27381" actId="20577"/>
        <pc:sldMkLst>
          <pc:docMk/>
          <pc:sldMk cId="1802098084" sldId="294"/>
        </pc:sldMkLst>
        <pc:spChg chg="mod">
          <ac:chgData name="Abarajithan Gnaneswaran" userId="154152893557b712" providerId="LiveId" clId="{215E4F09-DF93-428F-BA02-31EDD8B86A8C}" dt="2020-11-08T18:24:08.427" v="23190" actId="20577"/>
          <ac:spMkLst>
            <pc:docMk/>
            <pc:sldMk cId="1802098084" sldId="294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3:23:06.485" v="16658" actId="478"/>
          <ac:spMkLst>
            <pc:docMk/>
            <pc:sldMk cId="1802098084" sldId="294"/>
            <ac:spMk id="3" creationId="{6A870E5F-D2F2-41FC-97A8-698DCD7432A5}"/>
          </ac:spMkLst>
        </pc:spChg>
        <pc:spChg chg="del">
          <ac:chgData name="Abarajithan Gnaneswaran" userId="154152893557b712" providerId="LiveId" clId="{215E4F09-DF93-428F-BA02-31EDD8B86A8C}" dt="2020-11-08T13:24:43.756" v="16673"/>
          <ac:spMkLst>
            <pc:docMk/>
            <pc:sldMk cId="1802098084" sldId="294"/>
            <ac:spMk id="6" creationId="{306E8291-5C6B-4B3C-8EC3-91AD92FA89F7}"/>
          </ac:spMkLst>
        </pc:spChg>
        <pc:spChg chg="add">
          <ac:chgData name="Abarajithan Gnaneswaran" userId="154152893557b712" providerId="LiveId" clId="{215E4F09-DF93-428F-BA02-31EDD8B86A8C}" dt="2020-11-08T13:25:31.916" v="16685" actId="22"/>
          <ac:spMkLst>
            <pc:docMk/>
            <pc:sldMk cId="1802098084" sldId="294"/>
            <ac:spMk id="9" creationId="{27942A07-B0EE-4F05-A771-AE5813D0C2D4}"/>
          </ac:spMkLst>
        </pc:spChg>
        <pc:graphicFrameChg chg="mod modGraphic">
          <ac:chgData name="Abarajithan Gnaneswaran" userId="154152893557b712" providerId="LiveId" clId="{215E4F09-DF93-428F-BA02-31EDD8B86A8C}" dt="2020-11-10T05:43:44.856" v="27381" actId="20577"/>
          <ac:graphicFrameMkLst>
            <pc:docMk/>
            <pc:sldMk cId="1802098084" sldId="294"/>
            <ac:graphicFrameMk id="7" creationId="{185B830C-7BF0-4756-833A-2A11F81C42AE}"/>
          </ac:graphicFrameMkLst>
        </pc:graphicFrameChg>
      </pc:sldChg>
      <pc:sldChg chg="addSp modSp add mod modAnim">
        <pc:chgData name="Abarajithan Gnaneswaran" userId="154152893557b712" providerId="LiveId" clId="{215E4F09-DF93-428F-BA02-31EDD8B86A8C}" dt="2020-11-09T15:52:27.841" v="27380" actId="20577"/>
        <pc:sldMkLst>
          <pc:docMk/>
          <pc:sldMk cId="3523027139" sldId="295"/>
        </pc:sldMkLst>
        <pc:spChg chg="mod">
          <ac:chgData name="Abarajithan Gnaneswaran" userId="154152893557b712" providerId="LiveId" clId="{215E4F09-DF93-428F-BA02-31EDD8B86A8C}" dt="2020-11-09T15:51:35.840" v="27359" actId="20577"/>
          <ac:spMkLst>
            <pc:docMk/>
            <pc:sldMk cId="3523027139" sldId="295"/>
            <ac:spMk id="3" creationId="{C42B23E5-C232-4148-AB52-2161B9758FBB}"/>
          </ac:spMkLst>
        </pc:spChg>
        <pc:spChg chg="add mod">
          <ac:chgData name="Abarajithan Gnaneswaran" userId="154152893557b712" providerId="LiveId" clId="{215E4F09-DF93-428F-BA02-31EDD8B86A8C}" dt="2020-11-09T15:00:58.916" v="25518" actId="20577"/>
          <ac:spMkLst>
            <pc:docMk/>
            <pc:sldMk cId="3523027139" sldId="295"/>
            <ac:spMk id="6" creationId="{0F083AC6-8272-4CD6-8FEA-210BB6A1863D}"/>
          </ac:spMkLst>
        </pc:spChg>
        <pc:spChg chg="add mod">
          <ac:chgData name="Abarajithan Gnaneswaran" userId="154152893557b712" providerId="LiveId" clId="{215E4F09-DF93-428F-BA02-31EDD8B86A8C}" dt="2020-11-09T15:52:27.841" v="27380" actId="20577"/>
          <ac:spMkLst>
            <pc:docMk/>
            <pc:sldMk cId="3523027139" sldId="295"/>
            <ac:spMk id="7" creationId="{EA608CA3-045F-4947-898D-76B9E450AD43}"/>
          </ac:spMkLst>
        </pc:spChg>
        <pc:spChg chg="add mod">
          <ac:chgData name="Abarajithan Gnaneswaran" userId="154152893557b712" providerId="LiveId" clId="{215E4F09-DF93-428F-BA02-31EDD8B86A8C}" dt="2020-11-09T15:47:29.141" v="27290" actId="20577"/>
          <ac:spMkLst>
            <pc:docMk/>
            <pc:sldMk cId="3523027139" sldId="295"/>
            <ac:spMk id="8" creationId="{435673B1-4E2F-479A-AE95-6084547ECC05}"/>
          </ac:spMkLst>
        </pc:spChg>
        <pc:spChg chg="add mod">
          <ac:chgData name="Abarajithan Gnaneswaran" userId="154152893557b712" providerId="LiveId" clId="{215E4F09-DF93-428F-BA02-31EDD8B86A8C}" dt="2020-11-08T18:20:29.775" v="23130" actId="1036"/>
          <ac:spMkLst>
            <pc:docMk/>
            <pc:sldMk cId="3523027139" sldId="295"/>
            <ac:spMk id="10" creationId="{F39C7241-D5D6-4A32-894E-033C1820CC66}"/>
          </ac:spMkLst>
        </pc:spChg>
      </pc:sldChg>
      <pc:sldChg chg="addSp delSp modSp add del mod setBg">
        <pc:chgData name="Abarajithan Gnaneswaran" userId="154152893557b712" providerId="LiveId" clId="{215E4F09-DF93-428F-BA02-31EDD8B86A8C}" dt="2020-11-08T16:50:20.004" v="22424"/>
        <pc:sldMkLst>
          <pc:docMk/>
          <pc:sldMk cId="2957409158" sldId="296"/>
        </pc:sldMkLst>
        <pc:spChg chg="mod">
          <ac:chgData name="Abarajithan Gnaneswaran" userId="154152893557b712" providerId="LiveId" clId="{215E4F09-DF93-428F-BA02-31EDD8B86A8C}" dt="2020-11-08T16:50:19.587" v="22423" actId="20577"/>
          <ac:spMkLst>
            <pc:docMk/>
            <pc:sldMk cId="2957409158" sldId="296"/>
            <ac:spMk id="2" creationId="{DCDC0BF5-971F-4F83-A29A-BC85D9163963}"/>
          </ac:spMkLst>
        </pc:spChg>
        <pc:spChg chg="add del">
          <ac:chgData name="Abarajithan Gnaneswaran" userId="154152893557b712" providerId="LiveId" clId="{215E4F09-DF93-428F-BA02-31EDD8B86A8C}" dt="2020-11-08T16:50:13.126" v="22420" actId="478"/>
          <ac:spMkLst>
            <pc:docMk/>
            <pc:sldMk cId="2957409158" sldId="296"/>
            <ac:spMk id="6" creationId="{3366F68B-9BB7-4C90-A6DE-2365F4ADA4DE}"/>
          </ac:spMkLst>
        </pc:spChg>
      </pc:sldChg>
      <pc:sldChg chg="addSp delSp modSp add del mod">
        <pc:chgData name="Abarajithan Gnaneswaran" userId="154152893557b712" providerId="LiveId" clId="{215E4F09-DF93-428F-BA02-31EDD8B86A8C}" dt="2020-11-08T14:22:33.374" v="18004" actId="2890"/>
        <pc:sldMkLst>
          <pc:docMk/>
          <pc:sldMk cId="3965214927" sldId="296"/>
        </pc:sldMkLst>
        <pc:spChg chg="add del mod">
          <ac:chgData name="Abarajithan Gnaneswaran" userId="154152893557b712" providerId="LiveId" clId="{215E4F09-DF93-428F-BA02-31EDD8B86A8C}" dt="2020-11-08T14:22:33.156" v="18003" actId="478"/>
          <ac:spMkLst>
            <pc:docMk/>
            <pc:sldMk cId="3965214927" sldId="296"/>
            <ac:spMk id="5" creationId="{262024F1-B26E-4578-B35E-5FDF9C6F139E}"/>
          </ac:spMkLst>
        </pc:spChg>
        <pc:spChg chg="add del mod">
          <ac:chgData name="Abarajithan Gnaneswaran" userId="154152893557b712" providerId="LiveId" clId="{215E4F09-DF93-428F-BA02-31EDD8B86A8C}" dt="2020-11-08T14:22:32.339" v="18000" actId="478"/>
          <ac:spMkLst>
            <pc:docMk/>
            <pc:sldMk cId="3965214927" sldId="296"/>
            <ac:spMk id="8" creationId="{FFA3B40D-F6F8-41DA-8632-3F8820DB11C8}"/>
          </ac:spMkLst>
        </pc:spChg>
        <pc:spChg chg="add del">
          <ac:chgData name="Abarajithan Gnaneswaran" userId="154152893557b712" providerId="LiveId" clId="{215E4F09-DF93-428F-BA02-31EDD8B86A8C}" dt="2020-11-08T14:22:33.156" v="18003" actId="478"/>
          <ac:spMkLst>
            <pc:docMk/>
            <pc:sldMk cId="3965214927" sldId="296"/>
            <ac:spMk id="12" creationId="{B674140C-CB9A-49D4-89A0-85C9FCD17423}"/>
          </ac:spMkLst>
        </pc:spChg>
        <pc:graphicFrameChg chg="add del mod modGraphic">
          <ac:chgData name="Abarajithan Gnaneswaran" userId="154152893557b712" providerId="LiveId" clId="{215E4F09-DF93-428F-BA02-31EDD8B86A8C}" dt="2020-11-08T14:22:32.979" v="18002" actId="1032"/>
          <ac:graphicFrameMkLst>
            <pc:docMk/>
            <pc:sldMk cId="3965214927" sldId="296"/>
            <ac:graphicFrameMk id="6" creationId="{C2F10E38-DE90-47C3-BED7-235D402CD431}"/>
          </ac:graphicFrameMkLst>
        </pc:graphicFrameChg>
      </pc:sldChg>
      <pc:sldChg chg="addSp delSp modSp mod">
        <pc:chgData name="Abarajithan Gnaneswaran" userId="154152893557b712" providerId="LiveId" clId="{215E4F09-DF93-428F-BA02-31EDD8B86A8C}" dt="2020-11-09T15:01:33.098" v="25519" actId="1076"/>
        <pc:sldMkLst>
          <pc:docMk/>
          <pc:sldMk cId="4283457956" sldId="296"/>
        </pc:sldMkLst>
        <pc:spChg chg="mod">
          <ac:chgData name="Abarajithan Gnaneswaran" userId="154152893557b712" providerId="LiveId" clId="{215E4F09-DF93-428F-BA02-31EDD8B86A8C}" dt="2020-11-08T16:51:00.156" v="22485" actId="20577"/>
          <ac:spMkLst>
            <pc:docMk/>
            <pc:sldMk cId="4283457956" sldId="296"/>
            <ac:spMk id="2" creationId="{DCDC0BF5-971F-4F83-A29A-BC85D9163963}"/>
          </ac:spMkLst>
        </pc:spChg>
        <pc:spChg chg="add mod">
          <ac:chgData name="Abarajithan Gnaneswaran" userId="154152893557b712" providerId="LiveId" clId="{215E4F09-DF93-428F-BA02-31EDD8B86A8C}" dt="2020-11-09T15:01:33.098" v="25519" actId="1076"/>
          <ac:spMkLst>
            <pc:docMk/>
            <pc:sldMk cId="4283457956" sldId="296"/>
            <ac:spMk id="3" creationId="{92223D1C-CB84-414D-AA8D-7D3521382416}"/>
          </ac:spMkLst>
        </pc:spChg>
        <pc:spChg chg="del">
          <ac:chgData name="Abarajithan Gnaneswaran" userId="154152893557b712" providerId="LiveId" clId="{215E4F09-DF93-428F-BA02-31EDD8B86A8C}" dt="2020-11-08T16:50:25.447" v="22425" actId="478"/>
          <ac:spMkLst>
            <pc:docMk/>
            <pc:sldMk cId="4283457956" sldId="296"/>
            <ac:spMk id="6" creationId="{3366F68B-9BB7-4C90-A6DE-2365F4ADA4DE}"/>
          </ac:spMkLst>
        </pc:spChg>
        <pc:spChg chg="mod">
          <ac:chgData name="Abarajithan Gnaneswaran" userId="154152893557b712" providerId="LiveId" clId="{215E4F09-DF93-428F-BA02-31EDD8B86A8C}" dt="2020-11-08T18:39:54.562" v="23296" actId="1076"/>
          <ac:spMkLst>
            <pc:docMk/>
            <pc:sldMk cId="4283457956" sldId="296"/>
            <ac:spMk id="7" creationId="{58E64A5C-91B6-4039-AC8B-A7480C8AA164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8" creationId="{5A88E537-A307-4682-9EE4-ADF42594E604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9" creationId="{7E054EDC-B023-4BC4-A065-02377EC7C40D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10" creationId="{39ECC963-3BB6-441D-9D87-47B31448F352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11" creationId="{059B85EA-628D-497A-ACDA-56F77E0C4E24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12" creationId="{6CE4C430-BDC0-49CC-A6B7-224A8C47CDAF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13" creationId="{AD1F3C04-4304-4F6E-B0A3-0E605FE741E0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14" creationId="{02772052-07AB-437F-99EB-A82F0A0ABB8D}"/>
          </ac:spMkLst>
        </pc:spChg>
        <pc:spChg chg="add del">
          <ac:chgData name="Abarajithan Gnaneswaran" userId="154152893557b712" providerId="LiveId" clId="{215E4F09-DF93-428F-BA02-31EDD8B86A8C}" dt="2020-11-08T17:13:24.948" v="22991" actId="478"/>
          <ac:spMkLst>
            <pc:docMk/>
            <pc:sldMk cId="4283457956" sldId="296"/>
            <ac:spMk id="15" creationId="{DCA032B2-32B8-4554-9862-583D98946D2F}"/>
          </ac:spMkLst>
        </pc:spChg>
        <pc:spChg chg="del">
          <ac:chgData name="Abarajithan Gnaneswaran" userId="154152893557b712" providerId="LiveId" clId="{215E4F09-DF93-428F-BA02-31EDD8B86A8C}" dt="2020-11-08T16:50:30.318" v="22427" actId="478"/>
          <ac:spMkLst>
            <pc:docMk/>
            <pc:sldMk cId="4283457956" sldId="296"/>
            <ac:spMk id="20" creationId="{5C882EE3-8C40-46D1-AAAB-D3D1668297F4}"/>
          </ac:spMkLst>
        </pc:spChg>
        <pc:spChg chg="add mod">
          <ac:chgData name="Abarajithan Gnaneswaran" userId="154152893557b712" providerId="LiveId" clId="{215E4F09-DF93-428F-BA02-31EDD8B86A8C}" dt="2020-11-09T15:01:33.098" v="25519" actId="1076"/>
          <ac:spMkLst>
            <pc:docMk/>
            <pc:sldMk cId="4283457956" sldId="296"/>
            <ac:spMk id="39" creationId="{1B4A3DD4-A69A-45D2-A3AE-55022BDC84EF}"/>
          </ac:spMkLst>
        </pc:spChg>
        <pc:spChg chg="add mod">
          <ac:chgData name="Abarajithan Gnaneswaran" userId="154152893557b712" providerId="LiveId" clId="{215E4F09-DF93-428F-BA02-31EDD8B86A8C}" dt="2020-11-09T15:01:33.098" v="25519" actId="1076"/>
          <ac:spMkLst>
            <pc:docMk/>
            <pc:sldMk cId="4283457956" sldId="296"/>
            <ac:spMk id="42" creationId="{2E47F051-5EBB-4179-9BCE-BDF053431519}"/>
          </ac:spMkLst>
        </pc:spChg>
        <pc:spChg chg="add mod">
          <ac:chgData name="Abarajithan Gnaneswaran" userId="154152893557b712" providerId="LiveId" clId="{215E4F09-DF93-428F-BA02-31EDD8B86A8C}" dt="2020-11-09T15:01:33.098" v="25519" actId="1076"/>
          <ac:spMkLst>
            <pc:docMk/>
            <pc:sldMk cId="4283457956" sldId="296"/>
            <ac:spMk id="45" creationId="{EE5C6532-D12A-4F6E-858E-B8629BF8A849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47" creationId="{439DF67F-9E88-4AD2-890C-E799DCC7ADF7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48" creationId="{141887AE-C061-4F2D-8DD4-B63C5C13C2E3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49" creationId="{9274B335-187C-4BE3-A2BC-7163EEE7E304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50" creationId="{D5E945E6-1996-4FC4-8235-C780B3176EC8}"/>
          </ac:spMkLst>
        </pc:spChg>
        <pc:spChg chg="del">
          <ac:chgData name="Abarajithan Gnaneswaran" userId="154152893557b712" providerId="LiveId" clId="{215E4F09-DF93-428F-BA02-31EDD8B86A8C}" dt="2020-11-08T16:50:33.258" v="22428" actId="478"/>
          <ac:spMkLst>
            <pc:docMk/>
            <pc:sldMk cId="4283457956" sldId="296"/>
            <ac:spMk id="51" creationId="{BE2E0011-FD3A-4A84-9DE4-799A732710D9}"/>
          </ac:spMkLst>
        </pc:spChg>
        <pc:grpChg chg="del">
          <ac:chgData name="Abarajithan Gnaneswaran" userId="154152893557b712" providerId="LiveId" clId="{215E4F09-DF93-428F-BA02-31EDD8B86A8C}" dt="2020-11-08T16:50:28.294" v="22426" actId="478"/>
          <ac:grpSpMkLst>
            <pc:docMk/>
            <pc:sldMk cId="4283457956" sldId="296"/>
            <ac:grpSpMk id="60" creationId="{9B40ACC9-DC99-43B4-AD8E-345538189977}"/>
          </ac:grpSpMkLst>
        </pc:grpChg>
        <pc:cxnChg chg="del mod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16" creationId="{BC55DEC2-6AD0-4555-8049-648912102A45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17" creationId="{D7CDEDEC-B102-48D0-8181-088C329FC9E9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18" creationId="{6FCE4775-3C64-48D6-A7CC-7B81A6290673}"/>
          </ac:cxnSpMkLst>
        </pc:cxnChg>
        <pc:cxnChg chg="del mod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22" creationId="{856D9AB1-C529-4E2A-A158-3F7FAFDE1DF1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25" creationId="{009444A4-C142-4318-BD68-C71BE8C89EDC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26" creationId="{C8DC7F69-51D1-4D83-B80E-C86B4793F6AF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27" creationId="{A2A18E2E-7743-47B1-B317-DEC982346266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40" creationId="{9BD7DA34-74CE-429B-AE7F-C2DFC1DA582C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41" creationId="{57AE2A0E-A642-4017-9C94-ABED67B6D995}"/>
          </ac:cxnSpMkLst>
        </pc:cxnChg>
        <pc:cxnChg chg="del">
          <ac:chgData name="Abarajithan Gnaneswaran" userId="154152893557b712" providerId="LiveId" clId="{215E4F09-DF93-428F-BA02-31EDD8B86A8C}" dt="2020-11-08T16:50:33.258" v="22428" actId="478"/>
          <ac:cxnSpMkLst>
            <pc:docMk/>
            <pc:sldMk cId="4283457956" sldId="296"/>
            <ac:cxnSpMk id="43" creationId="{D7066071-B48B-4285-A072-91B5CE7A5D7D}"/>
          </ac:cxnSpMkLst>
        </pc:cxnChg>
      </pc:sldChg>
      <pc:sldChg chg="addSp delSp modSp add mod">
        <pc:chgData name="Abarajithan Gnaneswaran" userId="154152893557b712" providerId="LiveId" clId="{215E4F09-DF93-428F-BA02-31EDD8B86A8C}" dt="2020-11-08T18:34:48.630" v="23225" actId="404"/>
        <pc:sldMkLst>
          <pc:docMk/>
          <pc:sldMk cId="1204782308" sldId="297"/>
        </pc:sldMkLst>
        <pc:spChg chg="mod">
          <ac:chgData name="Abarajithan Gnaneswaran" userId="154152893557b712" providerId="LiveId" clId="{215E4F09-DF93-428F-BA02-31EDD8B86A8C}" dt="2020-11-08T18:33:30.674" v="23214" actId="20577"/>
          <ac:spMkLst>
            <pc:docMk/>
            <pc:sldMk cId="1204782308" sldId="297"/>
            <ac:spMk id="2" creationId="{DCDC0BF5-971F-4F83-A29A-BC85D9163963}"/>
          </ac:spMkLst>
        </pc:spChg>
        <pc:spChg chg="del">
          <ac:chgData name="Abarajithan Gnaneswaran" userId="154152893557b712" providerId="LiveId" clId="{215E4F09-DF93-428F-BA02-31EDD8B86A8C}" dt="2020-11-08T18:33:35.945" v="23215" actId="478"/>
          <ac:spMkLst>
            <pc:docMk/>
            <pc:sldMk cId="1204782308" sldId="297"/>
            <ac:spMk id="3" creationId="{92223D1C-CB84-414D-AA8D-7D3521382416}"/>
          </ac:spMkLst>
        </pc:spChg>
        <pc:spChg chg="add del mod">
          <ac:chgData name="Abarajithan Gnaneswaran" userId="154152893557b712" providerId="LiveId" clId="{215E4F09-DF93-428F-BA02-31EDD8B86A8C}" dt="2020-11-08T18:33:39.002" v="23216" actId="478"/>
          <ac:spMkLst>
            <pc:docMk/>
            <pc:sldMk cId="1204782308" sldId="297"/>
            <ac:spMk id="6" creationId="{FD3C9C81-7F9B-424B-B09D-2829D8105B82}"/>
          </ac:spMkLst>
        </pc:spChg>
        <pc:spChg chg="del">
          <ac:chgData name="Abarajithan Gnaneswaran" userId="154152893557b712" providerId="LiveId" clId="{215E4F09-DF93-428F-BA02-31EDD8B86A8C}" dt="2020-11-08T18:33:35.945" v="23215" actId="478"/>
          <ac:spMkLst>
            <pc:docMk/>
            <pc:sldMk cId="1204782308" sldId="297"/>
            <ac:spMk id="7" creationId="{58E64A5C-91B6-4039-AC8B-A7480C8AA164}"/>
          </ac:spMkLst>
        </pc:spChg>
        <pc:spChg chg="add mod">
          <ac:chgData name="Abarajithan Gnaneswaran" userId="154152893557b712" providerId="LiveId" clId="{215E4F09-DF93-428F-BA02-31EDD8B86A8C}" dt="2020-11-08T18:34:48.630" v="23225" actId="404"/>
          <ac:spMkLst>
            <pc:docMk/>
            <pc:sldMk cId="1204782308" sldId="297"/>
            <ac:spMk id="8" creationId="{5D5238F0-51CA-4A7E-8B32-0B7BE35ACA64}"/>
          </ac:spMkLst>
        </pc:spChg>
        <pc:spChg chg="del">
          <ac:chgData name="Abarajithan Gnaneswaran" userId="154152893557b712" providerId="LiveId" clId="{215E4F09-DF93-428F-BA02-31EDD8B86A8C}" dt="2020-11-08T18:33:35.945" v="23215" actId="478"/>
          <ac:spMkLst>
            <pc:docMk/>
            <pc:sldMk cId="1204782308" sldId="297"/>
            <ac:spMk id="39" creationId="{1B4A3DD4-A69A-45D2-A3AE-55022BDC84EF}"/>
          </ac:spMkLst>
        </pc:spChg>
        <pc:spChg chg="del">
          <ac:chgData name="Abarajithan Gnaneswaran" userId="154152893557b712" providerId="LiveId" clId="{215E4F09-DF93-428F-BA02-31EDD8B86A8C}" dt="2020-11-08T18:33:35.945" v="23215" actId="478"/>
          <ac:spMkLst>
            <pc:docMk/>
            <pc:sldMk cId="1204782308" sldId="297"/>
            <ac:spMk id="42" creationId="{2E47F051-5EBB-4179-9BCE-BDF053431519}"/>
          </ac:spMkLst>
        </pc:spChg>
        <pc:spChg chg="del">
          <ac:chgData name="Abarajithan Gnaneswaran" userId="154152893557b712" providerId="LiveId" clId="{215E4F09-DF93-428F-BA02-31EDD8B86A8C}" dt="2020-11-08T18:33:35.945" v="23215" actId="478"/>
          <ac:spMkLst>
            <pc:docMk/>
            <pc:sldMk cId="1204782308" sldId="297"/>
            <ac:spMk id="45" creationId="{EE5C6532-D12A-4F6E-858E-B8629BF8A849}"/>
          </ac:spMkLst>
        </pc:spChg>
      </pc:sldChg>
      <pc:sldChg chg="addSp delSp modSp add mod ord setBg delAnim modAnim">
        <pc:chgData name="Abarajithan Gnaneswaran" userId="154152893557b712" providerId="LiveId" clId="{215E4F09-DF93-428F-BA02-31EDD8B86A8C}" dt="2020-11-09T13:39:48.355" v="25187"/>
        <pc:sldMkLst>
          <pc:docMk/>
          <pc:sldMk cId="727830396" sldId="298"/>
        </pc:sldMkLst>
        <pc:spChg chg="mod">
          <ac:chgData name="Abarajithan Gnaneswaran" userId="154152893557b712" providerId="LiveId" clId="{215E4F09-DF93-428F-BA02-31EDD8B86A8C}" dt="2020-11-09T03:56:01.474" v="23427" actId="20577"/>
          <ac:spMkLst>
            <pc:docMk/>
            <pc:sldMk cId="727830396" sldId="298"/>
            <ac:spMk id="2" creationId="{DCDC0BF5-971F-4F83-A29A-BC85D9163963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3" creationId="{D9F914C0-7BD0-4386-B009-7C83807B314C}"/>
          </ac:spMkLst>
        </pc:spChg>
        <pc:spChg chg="del">
          <ac:chgData name="Abarajithan Gnaneswaran" userId="154152893557b712" providerId="LiveId" clId="{215E4F09-DF93-428F-BA02-31EDD8B86A8C}" dt="2020-11-09T03:55:17.258" v="23400" actId="478"/>
          <ac:spMkLst>
            <pc:docMk/>
            <pc:sldMk cId="727830396" sldId="298"/>
            <ac:spMk id="6" creationId="{3366F68B-9BB7-4C90-A6DE-2365F4ADA4DE}"/>
          </ac:spMkLst>
        </pc:spChg>
        <pc:spChg chg="mod">
          <ac:chgData name="Abarajithan Gnaneswaran" userId="154152893557b712" providerId="LiveId" clId="{215E4F09-DF93-428F-BA02-31EDD8B86A8C}" dt="2020-11-09T05:38:12.777" v="25021" actId="20577"/>
          <ac:spMkLst>
            <pc:docMk/>
            <pc:sldMk cId="727830396" sldId="298"/>
            <ac:spMk id="7" creationId="{58E64A5C-91B6-4039-AC8B-A7480C8AA164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8" creationId="{5A88E537-A307-4682-9EE4-ADF42594E604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9" creationId="{7E054EDC-B023-4BC4-A065-02377EC7C40D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10" creationId="{39ECC963-3BB6-441D-9D87-47B31448F352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11" creationId="{059B85EA-628D-497A-ACDA-56F77E0C4E24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12" creationId="{6CE4C430-BDC0-49CC-A6B7-224A8C47CDAF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13" creationId="{AD1F3C04-4304-4F6E-B0A3-0E605FE741E0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14" creationId="{02772052-07AB-437F-99EB-A82F0A0ABB8D}"/>
          </ac:spMkLst>
        </pc:spChg>
        <pc:spChg chg="del">
          <ac:chgData name="Abarajithan Gnaneswaran" userId="154152893557b712" providerId="LiveId" clId="{215E4F09-DF93-428F-BA02-31EDD8B86A8C}" dt="2020-11-09T03:55:22.385" v="23402" actId="478"/>
          <ac:spMkLst>
            <pc:docMk/>
            <pc:sldMk cId="727830396" sldId="298"/>
            <ac:spMk id="20" creationId="{5C882EE3-8C40-46D1-AAAB-D3D1668297F4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33" creationId="{0D09EA27-166A-4944-9899-49DDE7471595}"/>
          </ac:spMkLst>
        </pc:spChg>
        <pc:spChg chg="add del mod topLvl">
          <ac:chgData name="Abarajithan Gnaneswaran" userId="154152893557b712" providerId="LiveId" clId="{215E4F09-DF93-428F-BA02-31EDD8B86A8C}" dt="2020-11-09T04:21:18" v="23791" actId="478"/>
          <ac:spMkLst>
            <pc:docMk/>
            <pc:sldMk cId="727830396" sldId="298"/>
            <ac:spMk id="34" creationId="{4DE8D9F6-D45A-4825-B600-68C3EAB640F1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42" creationId="{D3934CD1-E8E7-487C-9821-D4313C9FC8B9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44" creationId="{F1A213DD-29F2-48AA-B42B-EEF9EAE78D42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47" creationId="{439DF67F-9E88-4AD2-890C-E799DCC7ADF7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48" creationId="{141887AE-C061-4F2D-8DD4-B63C5C13C2E3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49" creationId="{9274B335-187C-4BE3-A2BC-7163EEE7E304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50" creationId="{D5E945E6-1996-4FC4-8235-C780B3176EC8}"/>
          </ac:spMkLst>
        </pc:spChg>
        <pc:spChg chg="del">
          <ac:chgData name="Abarajithan Gnaneswaran" userId="154152893557b712" providerId="LiveId" clId="{215E4F09-DF93-428F-BA02-31EDD8B86A8C}" dt="2020-11-09T03:55:53.208" v="23406" actId="478"/>
          <ac:spMkLst>
            <pc:docMk/>
            <pc:sldMk cId="727830396" sldId="298"/>
            <ac:spMk id="51" creationId="{BE2E0011-FD3A-4A84-9DE4-799A732710D9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63" creationId="{1E324F23-27BA-411B-BB54-8F0557BCE5CD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64" creationId="{42BFA899-3B1B-465E-9DBC-5D11F603E275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66" creationId="{9847CB88-1CD3-43DC-971D-B24501F94BC1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67" creationId="{21E058B8-AA23-4DF0-ADA7-28B96F170702}"/>
          </ac:spMkLst>
        </pc:spChg>
        <pc:spChg chg="add 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68" creationId="{4BB3095E-EEBF-4ACF-983F-A334FDFBA258}"/>
          </ac:spMkLst>
        </pc:spChg>
        <pc:spChg chg="add mod">
          <ac:chgData name="Abarajithan Gnaneswaran" userId="154152893557b712" providerId="LiveId" clId="{215E4F09-DF93-428F-BA02-31EDD8B86A8C}" dt="2020-11-09T04:06:36.888" v="23544" actId="571"/>
          <ac:spMkLst>
            <pc:docMk/>
            <pc:sldMk cId="727830396" sldId="298"/>
            <ac:spMk id="69" creationId="{4E0BF566-47F1-4AAC-9FFD-336C1F305D39}"/>
          </ac:spMkLst>
        </pc:spChg>
        <pc:spChg chg="add mod">
          <ac:chgData name="Abarajithan Gnaneswaran" userId="154152893557b712" providerId="LiveId" clId="{215E4F09-DF93-428F-BA02-31EDD8B86A8C}" dt="2020-11-09T04:07:40.142" v="23558" actId="571"/>
          <ac:spMkLst>
            <pc:docMk/>
            <pc:sldMk cId="727830396" sldId="298"/>
            <ac:spMk id="70" creationId="{48644EAB-5DEB-442B-AE6F-0C26D0D760AE}"/>
          </ac:spMkLst>
        </pc:spChg>
        <pc:spChg chg="add mod">
          <ac:chgData name="Abarajithan Gnaneswaran" userId="154152893557b712" providerId="LiveId" clId="{215E4F09-DF93-428F-BA02-31EDD8B86A8C}" dt="2020-11-09T04:07:39.500" v="23556" actId="571"/>
          <ac:spMkLst>
            <pc:docMk/>
            <pc:sldMk cId="727830396" sldId="298"/>
            <ac:spMk id="71" creationId="{62288655-D184-4C5A-AFA0-3378309D5D3D}"/>
          </ac:spMkLst>
        </pc:spChg>
        <pc:spChg chg="add mod">
          <ac:chgData name="Abarajithan Gnaneswaran" userId="154152893557b712" providerId="LiveId" clId="{215E4F09-DF93-428F-BA02-31EDD8B86A8C}" dt="2020-11-09T04:07:39.500" v="23556" actId="571"/>
          <ac:spMkLst>
            <pc:docMk/>
            <pc:sldMk cId="727830396" sldId="298"/>
            <ac:spMk id="72" creationId="{912BD081-A7BD-4B72-AC18-08ABE9BB658F}"/>
          </ac:spMkLst>
        </pc:spChg>
        <pc:spChg chg="add mod">
          <ac:chgData name="Abarajithan Gnaneswaran" userId="154152893557b712" providerId="LiveId" clId="{215E4F09-DF93-428F-BA02-31EDD8B86A8C}" dt="2020-11-09T04:07:39.327" v="23555" actId="571"/>
          <ac:spMkLst>
            <pc:docMk/>
            <pc:sldMk cId="727830396" sldId="298"/>
            <ac:spMk id="73" creationId="{23F64B35-D182-42D8-B713-B8FDB3C30CB3}"/>
          </ac:spMkLst>
        </pc:spChg>
        <pc:spChg chg="add del mod topLvl">
          <ac:chgData name="Abarajithan Gnaneswaran" userId="154152893557b712" providerId="LiveId" clId="{215E4F09-DF93-428F-BA02-31EDD8B86A8C}" dt="2020-11-09T04:21:18" v="23791" actId="478"/>
          <ac:spMkLst>
            <pc:docMk/>
            <pc:sldMk cId="727830396" sldId="298"/>
            <ac:spMk id="74" creationId="{E4BE8450-6BF8-4309-91D7-D0BBEE5B9114}"/>
          </ac:spMkLst>
        </pc:spChg>
        <pc:spChg chg="add del mod topLvl">
          <ac:chgData name="Abarajithan Gnaneswaran" userId="154152893557b712" providerId="LiveId" clId="{215E4F09-DF93-428F-BA02-31EDD8B86A8C}" dt="2020-11-09T04:21:18" v="23791" actId="478"/>
          <ac:spMkLst>
            <pc:docMk/>
            <pc:sldMk cId="727830396" sldId="298"/>
            <ac:spMk id="75" creationId="{04DB9C02-2E24-41FB-AF07-B7D04A40B235}"/>
          </ac:spMkLst>
        </pc:spChg>
        <pc:spChg chg="add del mod topLvl">
          <ac:chgData name="Abarajithan Gnaneswaran" userId="154152893557b712" providerId="LiveId" clId="{215E4F09-DF93-428F-BA02-31EDD8B86A8C}" dt="2020-11-09T04:21:18" v="23791" actId="478"/>
          <ac:spMkLst>
            <pc:docMk/>
            <pc:sldMk cId="727830396" sldId="298"/>
            <ac:spMk id="76" creationId="{2890865C-5DE6-4649-BBD5-C97D3C841549}"/>
          </ac:spMkLst>
        </pc:spChg>
        <pc:spChg chg="add del mod topLvl">
          <ac:chgData name="Abarajithan Gnaneswaran" userId="154152893557b712" providerId="LiveId" clId="{215E4F09-DF93-428F-BA02-31EDD8B86A8C}" dt="2020-11-09T04:21:18" v="23791" actId="478"/>
          <ac:spMkLst>
            <pc:docMk/>
            <pc:sldMk cId="727830396" sldId="298"/>
            <ac:spMk id="77" creationId="{F99C5155-8C02-492D-889E-F6B4333319ED}"/>
          </ac:spMkLst>
        </pc:spChg>
        <pc:spChg chg="add mod topLvl">
          <ac:chgData name="Abarajithan Gnaneswaran" userId="154152893557b712" providerId="LiveId" clId="{215E4F09-DF93-428F-BA02-31EDD8B86A8C}" dt="2020-11-09T13:39:14.414" v="25182" actId="164"/>
          <ac:spMkLst>
            <pc:docMk/>
            <pc:sldMk cId="727830396" sldId="298"/>
            <ac:spMk id="80" creationId="{7F83E81E-9292-4799-B1B6-276984010F05}"/>
          </ac:spMkLst>
        </pc:spChg>
        <pc:spChg chg="add mod topLvl">
          <ac:chgData name="Abarajithan Gnaneswaran" userId="154152893557b712" providerId="LiveId" clId="{215E4F09-DF93-428F-BA02-31EDD8B86A8C}" dt="2020-11-09T13:39:14.414" v="25182" actId="164"/>
          <ac:spMkLst>
            <pc:docMk/>
            <pc:sldMk cId="727830396" sldId="298"/>
            <ac:spMk id="81" creationId="{365DF9F4-A37E-433B-B250-2226294559D9}"/>
          </ac:spMkLst>
        </pc:spChg>
        <pc:spChg chg="add mod topLvl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83" creationId="{6765A6DB-9CA6-4A29-9C2B-A6E5863B3942}"/>
          </ac:spMkLst>
        </pc:spChg>
        <pc:spChg chg="add del mod">
          <ac:chgData name="Abarajithan Gnaneswaran" userId="154152893557b712" providerId="LiveId" clId="{215E4F09-DF93-428F-BA02-31EDD8B86A8C}" dt="2020-11-09T04:14:24.379" v="23687" actId="21"/>
          <ac:spMkLst>
            <pc:docMk/>
            <pc:sldMk cId="727830396" sldId="298"/>
            <ac:spMk id="87" creationId="{882C9FF2-A5E1-4578-9ABD-C63637EDAEA7}"/>
          </ac:spMkLst>
        </pc:spChg>
        <pc:spChg chg="add mod">
          <ac:chgData name="Abarajithan Gnaneswaran" userId="154152893557b712" providerId="LiveId" clId="{215E4F09-DF93-428F-BA02-31EDD8B86A8C}" dt="2020-11-09T04:13:06.370" v="23651" actId="571"/>
          <ac:spMkLst>
            <pc:docMk/>
            <pc:sldMk cId="727830396" sldId="298"/>
            <ac:spMk id="88" creationId="{2D095910-5867-480D-8F38-286B9B5FA291}"/>
          </ac:spMkLst>
        </pc:spChg>
        <pc:spChg chg="add mod">
          <ac:chgData name="Abarajithan Gnaneswaran" userId="154152893557b712" providerId="LiveId" clId="{215E4F09-DF93-428F-BA02-31EDD8B86A8C}" dt="2020-11-09T04:14:08.872" v="23680" actId="571"/>
          <ac:spMkLst>
            <pc:docMk/>
            <pc:sldMk cId="727830396" sldId="298"/>
            <ac:spMk id="89" creationId="{C9E2DFC3-E0D4-4FDE-AA52-976B2F2D529E}"/>
          </ac:spMkLst>
        </pc:spChg>
        <pc:spChg chg="add mod">
          <ac:chgData name="Abarajithan Gnaneswaran" userId="154152893557b712" providerId="LiveId" clId="{215E4F09-DF93-428F-BA02-31EDD8B86A8C}" dt="2020-11-09T04:14:08.575" v="23679" actId="571"/>
          <ac:spMkLst>
            <pc:docMk/>
            <pc:sldMk cId="727830396" sldId="298"/>
            <ac:spMk id="90" creationId="{5F02BDF6-2FE4-42F6-AB85-AFDCAD226B7C}"/>
          </ac:spMkLst>
        </pc:spChg>
        <pc:spChg chg="add del mod">
          <ac:chgData name="Abarajithan Gnaneswaran" userId="154152893557b712" providerId="LiveId" clId="{215E4F09-DF93-428F-BA02-31EDD8B86A8C}" dt="2020-11-09T04:14:20.784" v="23686" actId="478"/>
          <ac:spMkLst>
            <pc:docMk/>
            <pc:sldMk cId="727830396" sldId="298"/>
            <ac:spMk id="91" creationId="{04F621CF-DA13-4F7E-8F1B-44072E17C548}"/>
          </ac:spMkLst>
        </pc:spChg>
        <pc:spChg chg="add mod">
          <ac:chgData name="Abarajithan Gnaneswaran" userId="154152893557b712" providerId="LiveId" clId="{215E4F09-DF93-428F-BA02-31EDD8B86A8C}" dt="2020-11-09T04:16:15.164" v="23712" actId="571"/>
          <ac:spMkLst>
            <pc:docMk/>
            <pc:sldMk cId="727830396" sldId="298"/>
            <ac:spMk id="94" creationId="{BC5D92EE-D039-48CC-BE57-97744061F426}"/>
          </ac:spMkLst>
        </pc:spChg>
        <pc:spChg chg="add mod">
          <ac:chgData name="Abarajithan Gnaneswaran" userId="154152893557b712" providerId="LiveId" clId="{215E4F09-DF93-428F-BA02-31EDD8B86A8C}" dt="2020-11-09T04:16:14.981" v="23711" actId="571"/>
          <ac:spMkLst>
            <pc:docMk/>
            <pc:sldMk cId="727830396" sldId="298"/>
            <ac:spMk id="95" creationId="{765B080A-360D-4237-A1AA-2B2A5B87FDA6}"/>
          </ac:spMkLst>
        </pc:spChg>
        <pc:spChg chg="add mod">
          <ac:chgData name="Abarajithan Gnaneswaran" userId="154152893557b712" providerId="LiveId" clId="{215E4F09-DF93-428F-BA02-31EDD8B86A8C}" dt="2020-11-09T04:16:14.786" v="23710" actId="571"/>
          <ac:spMkLst>
            <pc:docMk/>
            <pc:sldMk cId="727830396" sldId="298"/>
            <ac:spMk id="96" creationId="{114921D4-79B7-4801-9346-4F22A28E770C}"/>
          </ac:spMkLst>
        </pc:spChg>
        <pc:spChg chg="add mod">
          <ac:chgData name="Abarajithan Gnaneswaran" userId="154152893557b712" providerId="LiveId" clId="{215E4F09-DF93-428F-BA02-31EDD8B86A8C}" dt="2020-11-09T04:16:14.453" v="23709" actId="571"/>
          <ac:spMkLst>
            <pc:docMk/>
            <pc:sldMk cId="727830396" sldId="298"/>
            <ac:spMk id="97" creationId="{80D1A110-3EEB-4058-8DA5-77BD09E9EFCB}"/>
          </ac:spMkLst>
        </pc:spChg>
        <pc:spChg chg="add mod">
          <ac:chgData name="Abarajithan Gnaneswaran" userId="154152893557b712" providerId="LiveId" clId="{215E4F09-DF93-428F-BA02-31EDD8B86A8C}" dt="2020-11-09T04:16:14.453" v="23709" actId="571"/>
          <ac:spMkLst>
            <pc:docMk/>
            <pc:sldMk cId="727830396" sldId="298"/>
            <ac:spMk id="98" creationId="{01E1920E-8956-4B60-9F82-20E19D1EB9C4}"/>
          </ac:spMkLst>
        </pc:spChg>
        <pc:spChg chg="add mod">
          <ac:chgData name="Abarajithan Gnaneswaran" userId="154152893557b712" providerId="LiveId" clId="{215E4F09-DF93-428F-BA02-31EDD8B86A8C}" dt="2020-11-09T04:16:14.453" v="23709" actId="571"/>
          <ac:spMkLst>
            <pc:docMk/>
            <pc:sldMk cId="727830396" sldId="298"/>
            <ac:spMk id="99" creationId="{B5B81818-27DC-4483-A1F4-991FA06379E1}"/>
          </ac:spMkLst>
        </pc:spChg>
        <pc:spChg chg="add mod">
          <ac:chgData name="Abarajithan Gnaneswaran" userId="154152893557b712" providerId="LiveId" clId="{215E4F09-DF93-428F-BA02-31EDD8B86A8C}" dt="2020-11-09T04:16:14.453" v="23709" actId="571"/>
          <ac:spMkLst>
            <pc:docMk/>
            <pc:sldMk cId="727830396" sldId="298"/>
            <ac:spMk id="100" creationId="{9A98F746-167A-47B0-99E6-290703AB9E9B}"/>
          </ac:spMkLst>
        </pc:spChg>
        <pc:spChg chg="mod topLvl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108" creationId="{9A4E88D0-3F95-4337-A084-FAEC6EBC0864}"/>
          </ac:spMkLst>
        </pc:spChg>
        <pc:spChg chg="mod">
          <ac:chgData name="Abarajithan Gnaneswaran" userId="154152893557b712" providerId="LiveId" clId="{215E4F09-DF93-428F-BA02-31EDD8B86A8C}" dt="2020-11-09T04:17:31.278" v="23732" actId="571"/>
          <ac:spMkLst>
            <pc:docMk/>
            <pc:sldMk cId="727830396" sldId="298"/>
            <ac:spMk id="113" creationId="{634B1A40-5BD7-44F8-809E-A5515EC9D9A2}"/>
          </ac:spMkLst>
        </pc:spChg>
        <pc:spChg chg="mod">
          <ac:chgData name="Abarajithan Gnaneswaran" userId="154152893557b712" providerId="LiveId" clId="{215E4F09-DF93-428F-BA02-31EDD8B86A8C}" dt="2020-11-09T04:17:30.954" v="23731" actId="571"/>
          <ac:spMkLst>
            <pc:docMk/>
            <pc:sldMk cId="727830396" sldId="298"/>
            <ac:spMk id="118" creationId="{AD271CB0-09BC-4242-8C71-A785E9DA9C5A}"/>
          </ac:spMkLst>
        </pc:spChg>
        <pc:spChg chg="mod topLvl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123" creationId="{024915DE-B8CA-4428-9131-FBCB477D9EE3}"/>
          </ac:spMkLst>
        </pc:spChg>
        <pc:spChg chg="mod topLvl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128" creationId="{324697E4-C8D3-4652-9A60-26D2F810C7D9}"/>
          </ac:spMkLst>
        </pc:spChg>
        <pc:spChg chg="mod">
          <ac:chgData name="Abarajithan Gnaneswaran" userId="154152893557b712" providerId="LiveId" clId="{215E4F09-DF93-428F-BA02-31EDD8B86A8C}" dt="2020-11-09T04:21:49.638" v="23794" actId="165"/>
          <ac:spMkLst>
            <pc:docMk/>
            <pc:sldMk cId="727830396" sldId="298"/>
            <ac:spMk id="133" creationId="{E5D6D575-5FF4-4DCF-B22C-AD61B913EC56}"/>
          </ac:spMkLst>
        </pc:spChg>
        <pc:spChg chg="mod">
          <ac:chgData name="Abarajithan Gnaneswaran" userId="154152893557b712" providerId="LiveId" clId="{215E4F09-DF93-428F-BA02-31EDD8B86A8C}" dt="2020-11-09T04:21:49.638" v="23794" actId="165"/>
          <ac:spMkLst>
            <pc:docMk/>
            <pc:sldMk cId="727830396" sldId="298"/>
            <ac:spMk id="138" creationId="{44332E14-DE7D-4FCC-8E57-9583335FD5C8}"/>
          </ac:spMkLst>
        </pc:spChg>
        <pc:spChg chg="mod">
          <ac:chgData name="Abarajithan Gnaneswaran" userId="154152893557b712" providerId="LiveId" clId="{215E4F09-DF93-428F-BA02-31EDD8B86A8C}" dt="2020-11-09T04:21:49.638" v="23794" actId="165"/>
          <ac:spMkLst>
            <pc:docMk/>
            <pc:sldMk cId="727830396" sldId="298"/>
            <ac:spMk id="143" creationId="{2C97EB37-D56C-4C58-8F39-04F3FA48F660}"/>
          </ac:spMkLst>
        </pc:spChg>
        <pc:spChg chg="mod">
          <ac:chgData name="Abarajithan Gnaneswaran" userId="154152893557b712" providerId="LiveId" clId="{215E4F09-DF93-428F-BA02-31EDD8B86A8C}" dt="2020-11-09T04:21:49.638" v="23794" actId="165"/>
          <ac:spMkLst>
            <pc:docMk/>
            <pc:sldMk cId="727830396" sldId="298"/>
            <ac:spMk id="148" creationId="{D4D7898B-6F87-49FC-88D2-E2530517EAE9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62" creationId="{D1B01E4C-99A9-4FF6-AC14-5966AF66B6D3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66" creationId="{2AD03107-B015-4E65-832F-3C46F8615606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70" creationId="{5C876E22-45F2-4FCE-BA9A-25DA4D25AEF0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74" creationId="{CCB9B1BA-7128-4CB2-B395-602FF85D992B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78" creationId="{26D728ED-2044-4924-BA3F-72D13589B166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82" creationId="{D7123054-C5A8-46DB-AB6D-7414BA91B009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86" creationId="{34ED3015-BBE8-4337-B8EE-BC09BB9ED0D3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190" creationId="{333D7002-6436-4ABB-BA6E-61743B8B56C8}"/>
          </ac:spMkLst>
        </pc:spChg>
        <pc:spChg chg="mod">
          <ac:chgData name="Abarajithan Gnaneswaran" userId="154152893557b712" providerId="LiveId" clId="{215E4F09-DF93-428F-BA02-31EDD8B86A8C}" dt="2020-11-09T04:23:13.432" v="23817" actId="571"/>
          <ac:spMkLst>
            <pc:docMk/>
            <pc:sldMk cId="727830396" sldId="298"/>
            <ac:spMk id="196" creationId="{D21B7137-E078-44D8-9706-6A99E9108903}"/>
          </ac:spMkLst>
        </pc:spChg>
        <pc:spChg chg="mod">
          <ac:chgData name="Abarajithan Gnaneswaran" userId="154152893557b712" providerId="LiveId" clId="{215E4F09-DF93-428F-BA02-31EDD8B86A8C}" dt="2020-11-09T04:23:13.432" v="23817" actId="571"/>
          <ac:spMkLst>
            <pc:docMk/>
            <pc:sldMk cId="727830396" sldId="298"/>
            <ac:spMk id="201" creationId="{9F044158-96AC-4C15-89ED-92B841AA8262}"/>
          </ac:spMkLst>
        </pc:spChg>
        <pc:spChg chg="mod">
          <ac:chgData name="Abarajithan Gnaneswaran" userId="154152893557b712" providerId="LiveId" clId="{215E4F09-DF93-428F-BA02-31EDD8B86A8C}" dt="2020-11-09T04:23:17.767" v="23818" actId="571"/>
          <ac:spMkLst>
            <pc:docMk/>
            <pc:sldMk cId="727830396" sldId="298"/>
            <ac:spMk id="206" creationId="{D54A6C38-382A-4E53-8715-FB6DD4C6F34A}"/>
          </ac:spMkLst>
        </pc:spChg>
        <pc:spChg chg="mod">
          <ac:chgData name="Abarajithan Gnaneswaran" userId="154152893557b712" providerId="LiveId" clId="{215E4F09-DF93-428F-BA02-31EDD8B86A8C}" dt="2020-11-09T04:23:17.767" v="23818" actId="571"/>
          <ac:spMkLst>
            <pc:docMk/>
            <pc:sldMk cId="727830396" sldId="298"/>
            <ac:spMk id="211" creationId="{205A3FD3-BD48-445E-B682-5568F6299143}"/>
          </ac:spMkLst>
        </pc:spChg>
        <pc:spChg chg="mod">
          <ac:chgData name="Abarajithan Gnaneswaran" userId="154152893557b712" providerId="LiveId" clId="{215E4F09-DF93-428F-BA02-31EDD8B86A8C}" dt="2020-11-09T04:24:38.945" v="23835" actId="571"/>
          <ac:spMkLst>
            <pc:docMk/>
            <pc:sldMk cId="727830396" sldId="298"/>
            <ac:spMk id="217" creationId="{3548CF20-5D8A-40F9-AC73-1C4D9862DB9B}"/>
          </ac:spMkLst>
        </pc:spChg>
        <pc:spChg chg="mod">
          <ac:chgData name="Abarajithan Gnaneswaran" userId="154152893557b712" providerId="LiveId" clId="{215E4F09-DF93-428F-BA02-31EDD8B86A8C}" dt="2020-11-09T04:24:38.945" v="23835" actId="571"/>
          <ac:spMkLst>
            <pc:docMk/>
            <pc:sldMk cId="727830396" sldId="298"/>
            <ac:spMk id="222" creationId="{8AACC3C1-29C5-441A-B46B-70D532077FBE}"/>
          </ac:spMkLst>
        </pc:spChg>
        <pc:spChg chg="mod">
          <ac:chgData name="Abarajithan Gnaneswaran" userId="154152893557b712" providerId="LiveId" clId="{215E4F09-DF93-428F-BA02-31EDD8B86A8C}" dt="2020-11-09T04:24:38.945" v="23835" actId="571"/>
          <ac:spMkLst>
            <pc:docMk/>
            <pc:sldMk cId="727830396" sldId="298"/>
            <ac:spMk id="227" creationId="{332C7EF6-DCF2-4A50-B369-0A4325805E3D}"/>
          </ac:spMkLst>
        </pc:spChg>
        <pc:spChg chg="mod">
          <ac:chgData name="Abarajithan Gnaneswaran" userId="154152893557b712" providerId="LiveId" clId="{215E4F09-DF93-428F-BA02-31EDD8B86A8C}" dt="2020-11-09T04:24:38.945" v="23835" actId="571"/>
          <ac:spMkLst>
            <pc:docMk/>
            <pc:sldMk cId="727830396" sldId="298"/>
            <ac:spMk id="232" creationId="{1190B099-E156-411F-B69C-2F3FCD779DBC}"/>
          </ac:spMkLst>
        </pc:spChg>
        <pc:spChg chg="mod">
          <ac:chgData name="Abarajithan Gnaneswaran" userId="154152893557b712" providerId="LiveId" clId="{215E4F09-DF93-428F-BA02-31EDD8B86A8C}" dt="2020-11-09T04:24:38.425" v="23832" actId="571"/>
          <ac:spMkLst>
            <pc:docMk/>
            <pc:sldMk cId="727830396" sldId="298"/>
            <ac:spMk id="237" creationId="{9CAAAF27-8DB8-495C-8F7D-31B87107A6F2}"/>
          </ac:spMkLst>
        </pc:spChg>
        <pc:spChg chg="mod">
          <ac:chgData name="Abarajithan Gnaneswaran" userId="154152893557b712" providerId="LiveId" clId="{215E4F09-DF93-428F-BA02-31EDD8B86A8C}" dt="2020-11-09T04:24:38.425" v="23832" actId="571"/>
          <ac:spMkLst>
            <pc:docMk/>
            <pc:sldMk cId="727830396" sldId="298"/>
            <ac:spMk id="242" creationId="{E404452B-2D3A-4F48-B12A-1B913EF77000}"/>
          </ac:spMkLst>
        </pc:spChg>
        <pc:spChg chg="mod">
          <ac:chgData name="Abarajithan Gnaneswaran" userId="154152893557b712" providerId="LiveId" clId="{215E4F09-DF93-428F-BA02-31EDD8B86A8C}" dt="2020-11-09T04:27:08.376" v="23887" actId="571"/>
          <ac:spMkLst>
            <pc:docMk/>
            <pc:sldMk cId="727830396" sldId="298"/>
            <ac:spMk id="252" creationId="{5373BE06-8D73-4958-A570-2137F917488E}"/>
          </ac:spMkLst>
        </pc:spChg>
        <pc:spChg chg="mod">
          <ac:chgData name="Abarajithan Gnaneswaran" userId="154152893557b712" providerId="LiveId" clId="{215E4F09-DF93-428F-BA02-31EDD8B86A8C}" dt="2020-11-09T04:27:08.376" v="23887" actId="571"/>
          <ac:spMkLst>
            <pc:docMk/>
            <pc:sldMk cId="727830396" sldId="298"/>
            <ac:spMk id="256" creationId="{BB94D71F-EB27-410C-A6E0-862C8CA70F0E}"/>
          </ac:spMkLst>
        </pc:spChg>
        <pc:spChg chg="mod">
          <ac:chgData name="Abarajithan Gnaneswaran" userId="154152893557b712" providerId="LiveId" clId="{215E4F09-DF93-428F-BA02-31EDD8B86A8C}" dt="2020-11-09T04:27:08.376" v="23887" actId="571"/>
          <ac:spMkLst>
            <pc:docMk/>
            <pc:sldMk cId="727830396" sldId="298"/>
            <ac:spMk id="260" creationId="{49BF1549-9D21-41DD-B498-ED372A7AFB63}"/>
          </ac:spMkLst>
        </pc:spChg>
        <pc:spChg chg="mod">
          <ac:chgData name="Abarajithan Gnaneswaran" userId="154152893557b712" providerId="LiveId" clId="{215E4F09-DF93-428F-BA02-31EDD8B86A8C}" dt="2020-11-09T04:27:08.376" v="23887" actId="571"/>
          <ac:spMkLst>
            <pc:docMk/>
            <pc:sldMk cId="727830396" sldId="298"/>
            <ac:spMk id="264" creationId="{64B38B63-E0F5-4116-8D74-B43B2032D7CD}"/>
          </ac:spMkLst>
        </pc:spChg>
        <pc:spChg chg="mod">
          <ac:chgData name="Abarajithan Gnaneswaran" userId="154152893557b712" providerId="LiveId" clId="{215E4F09-DF93-428F-BA02-31EDD8B86A8C}" dt="2020-11-09T04:27:34.144" v="23890" actId="165"/>
          <ac:spMkLst>
            <pc:docMk/>
            <pc:sldMk cId="727830396" sldId="298"/>
            <ac:spMk id="273" creationId="{1655B8A7-073E-491A-B7AD-F2B60D6DFD85}"/>
          </ac:spMkLst>
        </pc:spChg>
        <pc:spChg chg="mod">
          <ac:chgData name="Abarajithan Gnaneswaran" userId="154152893557b712" providerId="LiveId" clId="{215E4F09-DF93-428F-BA02-31EDD8B86A8C}" dt="2020-11-09T04:27:34.144" v="23890" actId="165"/>
          <ac:spMkLst>
            <pc:docMk/>
            <pc:sldMk cId="727830396" sldId="298"/>
            <ac:spMk id="276" creationId="{59619B2D-BA8C-46CF-B93C-22D7765F6B1D}"/>
          </ac:spMkLst>
        </pc:spChg>
        <pc:spChg chg="mod">
          <ac:chgData name="Abarajithan Gnaneswaran" userId="154152893557b712" providerId="LiveId" clId="{215E4F09-DF93-428F-BA02-31EDD8B86A8C}" dt="2020-11-09T05:02:16.666" v="24467" actId="1076"/>
          <ac:spMkLst>
            <pc:docMk/>
            <pc:sldMk cId="727830396" sldId="298"/>
            <ac:spMk id="279" creationId="{FDF7E43F-0CCA-45D2-82F1-E52F3D30C85A}"/>
          </ac:spMkLst>
        </pc:spChg>
        <pc:spChg chg="mod">
          <ac:chgData name="Abarajithan Gnaneswaran" userId="154152893557b712" providerId="LiveId" clId="{215E4F09-DF93-428F-BA02-31EDD8B86A8C}" dt="2020-11-09T05:04:23.031" v="24554" actId="403"/>
          <ac:spMkLst>
            <pc:docMk/>
            <pc:sldMk cId="727830396" sldId="298"/>
            <ac:spMk id="282" creationId="{102C625B-EF61-45BC-A051-48AC4E96C00E}"/>
          </ac:spMkLst>
        </pc:spChg>
        <pc:spChg chg="mod">
          <ac:chgData name="Abarajithan Gnaneswaran" userId="154152893557b712" providerId="LiveId" clId="{215E4F09-DF93-428F-BA02-31EDD8B86A8C}" dt="2020-11-09T04:27:43.863" v="23895" actId="571"/>
          <ac:spMkLst>
            <pc:docMk/>
            <pc:sldMk cId="727830396" sldId="298"/>
            <ac:spMk id="286" creationId="{B7650186-901A-474E-B444-1EBEC17D4FCE}"/>
          </ac:spMkLst>
        </pc:spChg>
        <pc:spChg chg="mod topLvl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290" creationId="{878092B4-09B9-43DF-B765-F5F894B1DA2E}"/>
          </ac:spMkLst>
        </pc:spChg>
        <pc:spChg chg="mod">
          <ac:chgData name="Abarajithan Gnaneswaran" userId="154152893557b712" providerId="LiveId" clId="{215E4F09-DF93-428F-BA02-31EDD8B86A8C}" dt="2020-11-09T04:27:55.563" v="23900" actId="20577"/>
          <ac:spMkLst>
            <pc:docMk/>
            <pc:sldMk cId="727830396" sldId="298"/>
            <ac:spMk id="294" creationId="{D373FFB0-CB68-48A0-B0AE-8193DFE13D2A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300" creationId="{956C6A56-8E3B-4DCC-86CA-949BD866C683}"/>
          </ac:spMkLst>
        </pc:spChg>
        <pc:spChg chg="add mod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306" creationId="{9CAC8176-CE27-48C7-BA14-18FD16CEA875}"/>
          </ac:spMkLst>
        </pc:spChg>
        <pc:spChg chg="add mod ord">
          <ac:chgData name="Abarajithan Gnaneswaran" userId="154152893557b712" providerId="LiveId" clId="{215E4F09-DF93-428F-BA02-31EDD8B86A8C}" dt="2020-11-09T13:39:14.414" v="25182" actId="164"/>
          <ac:spMkLst>
            <pc:docMk/>
            <pc:sldMk cId="727830396" sldId="298"/>
            <ac:spMk id="314" creationId="{C81F9CFF-E082-45A5-A1AD-7A728FDD986B}"/>
          </ac:spMkLst>
        </pc:spChg>
        <pc:spChg chg="add del mod">
          <ac:chgData name="Abarajithan Gnaneswaran" userId="154152893557b712" providerId="LiveId" clId="{215E4F09-DF93-428F-BA02-31EDD8B86A8C}" dt="2020-11-09T04:41:11.103" v="24036" actId="478"/>
          <ac:spMkLst>
            <pc:docMk/>
            <pc:sldMk cId="727830396" sldId="298"/>
            <ac:spMk id="380" creationId="{663EDDEC-FBD4-41AB-8B7B-3F4C77E462CE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381" creationId="{FBADF598-C909-4F70-A44B-B90AB9F68ABA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382" creationId="{1D3DB183-3618-4A90-B19E-C23C63EAF6B3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383" creationId="{01EFF48A-0394-4A04-B693-56F48ABA403A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384" creationId="{202C4003-4DC4-4794-B71D-032A5D612616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399" creationId="{E6B30B7E-BE6A-45E0-A95D-3BB6BD76EAB6}"/>
          </ac:spMkLst>
        </pc:spChg>
        <pc:spChg chg="add mod">
          <ac:chgData name="Abarajithan Gnaneswaran" userId="154152893557b712" providerId="LiveId" clId="{215E4F09-DF93-428F-BA02-31EDD8B86A8C}" dt="2020-11-09T05:35:43.666" v="24996" actId="14100"/>
          <ac:spMkLst>
            <pc:docMk/>
            <pc:sldMk cId="727830396" sldId="298"/>
            <ac:spMk id="400" creationId="{F4FB7C3C-086B-4ABB-A2C9-12E9EE1E14C9}"/>
          </ac:spMkLst>
        </pc:spChg>
        <pc:spChg chg="add mod topLvl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401" creationId="{D670228E-D210-40B8-8B5D-3D811A3DE11D}"/>
          </ac:spMkLst>
        </pc:spChg>
        <pc:spChg chg="mod">
          <ac:chgData name="Abarajithan Gnaneswaran" userId="154152893557b712" providerId="LiveId" clId="{215E4F09-DF93-428F-BA02-31EDD8B86A8C}" dt="2020-11-09T04:49:41.567" v="24259" actId="571"/>
          <ac:spMkLst>
            <pc:docMk/>
            <pc:sldMk cId="727830396" sldId="298"/>
            <ac:spMk id="407" creationId="{D7313EFD-C571-46B2-B104-77B967D686FF}"/>
          </ac:spMkLst>
        </pc:spChg>
        <pc:spChg chg="mod">
          <ac:chgData name="Abarajithan Gnaneswaran" userId="154152893557b712" providerId="LiveId" clId="{215E4F09-DF93-428F-BA02-31EDD8B86A8C}" dt="2020-11-09T04:49:23.802" v="24254" actId="571"/>
          <ac:spMkLst>
            <pc:docMk/>
            <pc:sldMk cId="727830396" sldId="298"/>
            <ac:spMk id="412" creationId="{0B17A0E9-2183-4E12-B97D-ACA80F10F6B0}"/>
          </ac:spMkLst>
        </pc:spChg>
        <pc:spChg chg="mod">
          <ac:chgData name="Abarajithan Gnaneswaran" userId="154152893557b712" providerId="LiveId" clId="{215E4F09-DF93-428F-BA02-31EDD8B86A8C}" dt="2020-11-09T04:49:33.259" v="24257" actId="571"/>
          <ac:spMkLst>
            <pc:docMk/>
            <pc:sldMk cId="727830396" sldId="298"/>
            <ac:spMk id="417" creationId="{6184B6ED-E538-4BD6-A237-1A9B1D90F331}"/>
          </ac:spMkLst>
        </pc:spChg>
        <pc:spChg chg="add mod">
          <ac:chgData name="Abarajithan Gnaneswaran" userId="154152893557b712" providerId="LiveId" clId="{215E4F09-DF93-428F-BA02-31EDD8B86A8C}" dt="2020-11-09T04:52:42.313" v="24291" actId="571"/>
          <ac:spMkLst>
            <pc:docMk/>
            <pc:sldMk cId="727830396" sldId="298"/>
            <ac:spMk id="425" creationId="{B0A7912C-F5D3-47DA-B7F4-2312A247CF85}"/>
          </ac:spMkLst>
        </pc:spChg>
        <pc:spChg chg="add mod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426" creationId="{99E87154-FE04-455B-B594-4CEA7EF5F782}"/>
          </ac:spMkLst>
        </pc:spChg>
        <pc:spChg chg="add mod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427" creationId="{24C53B38-3F43-4BBF-8808-855C1433DF04}"/>
          </ac:spMkLst>
        </pc:spChg>
        <pc:spChg chg="mod">
          <ac:chgData name="Abarajithan Gnaneswaran" userId="154152893557b712" providerId="LiveId" clId="{215E4F09-DF93-428F-BA02-31EDD8B86A8C}" dt="2020-11-09T04:53:43.119" v="24310" actId="571"/>
          <ac:spMkLst>
            <pc:docMk/>
            <pc:sldMk cId="727830396" sldId="298"/>
            <ac:spMk id="431" creationId="{F0F40F8F-7249-4CAE-9E4F-604C8032152C}"/>
          </ac:spMkLst>
        </pc:spChg>
        <pc:spChg chg="mod">
          <ac:chgData name="Abarajithan Gnaneswaran" userId="154152893557b712" providerId="LiveId" clId="{215E4F09-DF93-428F-BA02-31EDD8B86A8C}" dt="2020-11-09T04:53:43.119" v="24310" actId="571"/>
          <ac:spMkLst>
            <pc:docMk/>
            <pc:sldMk cId="727830396" sldId="298"/>
            <ac:spMk id="432" creationId="{35488BF4-E44E-4925-AB89-DB37DF5E3048}"/>
          </ac:spMkLst>
        </pc:spChg>
        <pc:spChg chg="mod">
          <ac:chgData name="Abarajithan Gnaneswaran" userId="154152893557b712" providerId="LiveId" clId="{215E4F09-DF93-428F-BA02-31EDD8B86A8C}" dt="2020-11-09T04:53:43.119" v="24310" actId="571"/>
          <ac:spMkLst>
            <pc:docMk/>
            <pc:sldMk cId="727830396" sldId="298"/>
            <ac:spMk id="433" creationId="{14EBBD6F-CA08-4505-AFD1-22B6D6D04D76}"/>
          </ac:spMkLst>
        </pc:spChg>
        <pc:spChg chg="mod">
          <ac:chgData name="Abarajithan Gnaneswaran" userId="154152893557b712" providerId="LiveId" clId="{215E4F09-DF93-428F-BA02-31EDD8B86A8C}" dt="2020-11-09T04:53:43.119" v="24310" actId="571"/>
          <ac:spMkLst>
            <pc:docMk/>
            <pc:sldMk cId="727830396" sldId="298"/>
            <ac:spMk id="434" creationId="{BB7E8FD7-856C-4371-94D5-EB90A15640F2}"/>
          </ac:spMkLst>
        </pc:spChg>
        <pc:spChg chg="add del">
          <ac:chgData name="Abarajithan Gnaneswaran" userId="154152893557b712" providerId="LiveId" clId="{215E4F09-DF93-428F-BA02-31EDD8B86A8C}" dt="2020-11-09T04:54:58.367" v="24323" actId="22"/>
          <ac:spMkLst>
            <pc:docMk/>
            <pc:sldMk cId="727830396" sldId="298"/>
            <ac:spMk id="445" creationId="{CD013227-F9B6-4878-88E6-F95DE3B54947}"/>
          </ac:spMkLst>
        </pc:spChg>
        <pc:spChg chg="add mod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446" creationId="{E489B4C0-2677-4F9B-AEF3-21F3E6E9C470}"/>
          </ac:spMkLst>
        </pc:spChg>
        <pc:spChg chg="add mod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447" creationId="{18B341AB-3FA9-485E-9A71-03F2D8252F03}"/>
          </ac:spMkLst>
        </pc:spChg>
        <pc:spChg chg="add mo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448" creationId="{EE0E9BD5-20CC-4672-98D5-53AE2A970E67}"/>
          </ac:spMkLst>
        </pc:spChg>
        <pc:spChg chg="add mod">
          <ac:chgData name="Abarajithan Gnaneswaran" userId="154152893557b712" providerId="LiveId" clId="{215E4F09-DF93-428F-BA02-31EDD8B86A8C}" dt="2020-11-09T05:17:10.022" v="24779" actId="571"/>
          <ac:spMkLst>
            <pc:docMk/>
            <pc:sldMk cId="727830396" sldId="298"/>
            <ac:spMk id="450" creationId="{F4CF0BA3-7793-457C-9B71-7E7209C61232}"/>
          </ac:spMkLst>
        </pc:spChg>
        <pc:spChg chg="add mod">
          <ac:chgData name="Abarajithan Gnaneswaran" userId="154152893557b712" providerId="LiveId" clId="{215E4F09-DF93-428F-BA02-31EDD8B86A8C}" dt="2020-11-09T05:18:45.605" v="24810" actId="571"/>
          <ac:spMkLst>
            <pc:docMk/>
            <pc:sldMk cId="727830396" sldId="298"/>
            <ac:spMk id="453" creationId="{EC4FC0BB-32A2-43C5-97B2-F1AC161EF986}"/>
          </ac:spMkLst>
        </pc:spChg>
        <pc:spChg chg="add mod ord">
          <ac:chgData name="Abarajithan Gnaneswaran" userId="154152893557b712" providerId="LiveId" clId="{215E4F09-DF93-428F-BA02-31EDD8B86A8C}" dt="2020-11-09T13:39:33.018" v="25184" actId="164"/>
          <ac:spMkLst>
            <pc:docMk/>
            <pc:sldMk cId="727830396" sldId="298"/>
            <ac:spMk id="456" creationId="{B3EEFC2E-9A45-475D-8136-442C301046AA}"/>
          </ac:spMkLst>
        </pc:spChg>
        <pc:grpChg chg="add mod">
          <ac:chgData name="Abarajithan Gnaneswaran" userId="154152893557b712" providerId="LiveId" clId="{215E4F09-DF93-428F-BA02-31EDD8B86A8C}" dt="2020-11-09T13:39:14.414" v="25182" actId="164"/>
          <ac:grpSpMkLst>
            <pc:docMk/>
            <pc:sldMk cId="727830396" sldId="298"/>
            <ac:grpSpMk id="5" creationId="{786EB143-92F4-4F9E-ADA2-198D3C73A367}"/>
          </ac:grpSpMkLst>
        </pc:grpChg>
        <pc:grpChg chg="add mod">
          <ac:chgData name="Abarajithan Gnaneswaran" userId="154152893557b712" providerId="LiveId" clId="{215E4F09-DF93-428F-BA02-31EDD8B86A8C}" dt="2020-11-09T13:39:33.018" v="25184" actId="164"/>
          <ac:grpSpMkLst>
            <pc:docMk/>
            <pc:sldMk cId="727830396" sldId="298"/>
            <ac:grpSpMk id="6" creationId="{2300350F-5288-4416-82A0-AD501F0594FD}"/>
          </ac:grpSpMkLst>
        </pc:grpChg>
        <pc:grpChg chg="del">
          <ac:chgData name="Abarajithan Gnaneswaran" userId="154152893557b712" providerId="LiveId" clId="{215E4F09-DF93-428F-BA02-31EDD8B86A8C}" dt="2020-11-09T03:55:19.320" v="23401" actId="478"/>
          <ac:grpSpMkLst>
            <pc:docMk/>
            <pc:sldMk cId="727830396" sldId="298"/>
            <ac:grpSpMk id="60" creationId="{9B40ACC9-DC99-43B4-AD8E-345538189977}"/>
          </ac:grpSpMkLst>
        </pc:grpChg>
        <pc:grpChg chg="add del mod">
          <ac:chgData name="Abarajithan Gnaneswaran" userId="154152893557b712" providerId="LiveId" clId="{215E4F09-DF93-428F-BA02-31EDD8B86A8C}" dt="2020-11-09T04:12:16.444" v="23643" actId="165"/>
          <ac:grpSpMkLst>
            <pc:docMk/>
            <pc:sldMk cId="727830396" sldId="298"/>
            <ac:grpSpMk id="82" creationId="{479DCA03-7EA4-45D8-AF4B-C9C550F7697A}"/>
          </ac:grpSpMkLst>
        </pc:grpChg>
        <pc:grpChg chg="add mod">
          <ac:chgData name="Abarajithan Gnaneswaran" userId="154152893557b712" providerId="LiveId" clId="{215E4F09-DF93-428F-BA02-31EDD8B86A8C}" dt="2020-11-09T04:16:08.344" v="23705" actId="164"/>
          <ac:grpSpMkLst>
            <pc:docMk/>
            <pc:sldMk cId="727830396" sldId="298"/>
            <ac:grpSpMk id="93" creationId="{FC68A80C-0C68-4234-87A3-4E785D064FBA}"/>
          </ac:grpSpMkLst>
        </pc:grpChg>
        <pc:grpChg chg="add del mod topLvl">
          <ac:chgData name="Abarajithan Gnaneswaran" userId="154152893557b712" providerId="LiveId" clId="{215E4F09-DF93-428F-BA02-31EDD8B86A8C}" dt="2020-11-09T04:36:03.286" v="23980" actId="165"/>
          <ac:grpSpMkLst>
            <pc:docMk/>
            <pc:sldMk cId="727830396" sldId="298"/>
            <ac:grpSpMk id="104" creationId="{8647F887-5305-4FCB-A7D6-9D4E857C4F12}"/>
          </ac:grpSpMkLst>
        </pc:grpChg>
        <pc:grpChg chg="add del mod">
          <ac:chgData name="Abarajithan Gnaneswaran" userId="154152893557b712" providerId="LiveId" clId="{215E4F09-DF93-428F-BA02-31EDD8B86A8C}" dt="2020-11-09T04:21:49.638" v="23794" actId="165"/>
          <ac:grpSpMkLst>
            <pc:docMk/>
            <pc:sldMk cId="727830396" sldId="298"/>
            <ac:grpSpMk id="106" creationId="{5B304BF5-7538-4A08-A13B-385A22C0A6D2}"/>
          </ac:grpSpMkLst>
        </pc:grpChg>
        <pc:grpChg chg="add del mod topLvl">
          <ac:chgData name="Abarajithan Gnaneswaran" userId="154152893557b712" providerId="LiveId" clId="{215E4F09-DF93-428F-BA02-31EDD8B86A8C}" dt="2020-11-09T04:36:03.286" v="23980" actId="165"/>
          <ac:grpSpMkLst>
            <pc:docMk/>
            <pc:sldMk cId="727830396" sldId="298"/>
            <ac:grpSpMk id="107" creationId="{3B580D6E-6BDE-4061-9B00-C81EBC8D1C84}"/>
          </ac:grpSpMkLst>
        </pc:grpChg>
        <pc:grpChg chg="add mod">
          <ac:chgData name="Abarajithan Gnaneswaran" userId="154152893557b712" providerId="LiveId" clId="{215E4F09-DF93-428F-BA02-31EDD8B86A8C}" dt="2020-11-09T04:17:31.278" v="23732" actId="571"/>
          <ac:grpSpMkLst>
            <pc:docMk/>
            <pc:sldMk cId="727830396" sldId="298"/>
            <ac:grpSpMk id="112" creationId="{B8FD381E-9F40-43DD-BF0C-9D9B41F1CF6E}"/>
          </ac:grpSpMkLst>
        </pc:grpChg>
        <pc:grpChg chg="add mod">
          <ac:chgData name="Abarajithan Gnaneswaran" userId="154152893557b712" providerId="LiveId" clId="{215E4F09-DF93-428F-BA02-31EDD8B86A8C}" dt="2020-11-09T04:17:30.954" v="23731" actId="571"/>
          <ac:grpSpMkLst>
            <pc:docMk/>
            <pc:sldMk cId="727830396" sldId="298"/>
            <ac:grpSpMk id="117" creationId="{BF321D21-FE66-4939-858F-2C6E140774C3}"/>
          </ac:grpSpMkLst>
        </pc:grpChg>
        <pc:grpChg chg="add del mod topLvl">
          <ac:chgData name="Abarajithan Gnaneswaran" userId="154152893557b712" providerId="LiveId" clId="{215E4F09-DF93-428F-BA02-31EDD8B86A8C}" dt="2020-11-09T04:36:03.286" v="23980" actId="165"/>
          <ac:grpSpMkLst>
            <pc:docMk/>
            <pc:sldMk cId="727830396" sldId="298"/>
            <ac:grpSpMk id="122" creationId="{C68C9F95-0A4F-472D-AAF7-377477E40E5D}"/>
          </ac:grpSpMkLst>
        </pc:grpChg>
        <pc:grpChg chg="add del mod topLvl">
          <ac:chgData name="Abarajithan Gnaneswaran" userId="154152893557b712" providerId="LiveId" clId="{215E4F09-DF93-428F-BA02-31EDD8B86A8C}" dt="2020-11-09T04:36:03.286" v="23980" actId="165"/>
          <ac:grpSpMkLst>
            <pc:docMk/>
            <pc:sldMk cId="727830396" sldId="298"/>
            <ac:grpSpMk id="127" creationId="{A79687C9-9354-480C-8F78-D8246D91A2D8}"/>
          </ac:grpSpMkLst>
        </pc:grpChg>
        <pc:grpChg chg="add del mod topLvl">
          <ac:chgData name="Abarajithan Gnaneswaran" userId="154152893557b712" providerId="LiveId" clId="{215E4F09-DF93-428F-BA02-31EDD8B86A8C}" dt="2020-11-09T04:21:56.749" v="23795" actId="478"/>
          <ac:grpSpMkLst>
            <pc:docMk/>
            <pc:sldMk cId="727830396" sldId="298"/>
            <ac:grpSpMk id="132" creationId="{B35598DF-1265-4A2A-BD75-E599B2925230}"/>
          </ac:grpSpMkLst>
        </pc:grpChg>
        <pc:grpChg chg="add del mod topLvl">
          <ac:chgData name="Abarajithan Gnaneswaran" userId="154152893557b712" providerId="LiveId" clId="{215E4F09-DF93-428F-BA02-31EDD8B86A8C}" dt="2020-11-09T04:21:56.749" v="23795" actId="478"/>
          <ac:grpSpMkLst>
            <pc:docMk/>
            <pc:sldMk cId="727830396" sldId="298"/>
            <ac:grpSpMk id="137" creationId="{1A24033B-3881-439D-95CB-E2F3E6746634}"/>
          </ac:grpSpMkLst>
        </pc:grpChg>
        <pc:grpChg chg="add del mod topLvl">
          <ac:chgData name="Abarajithan Gnaneswaran" userId="154152893557b712" providerId="LiveId" clId="{215E4F09-DF93-428F-BA02-31EDD8B86A8C}" dt="2020-11-09T04:21:56.749" v="23795" actId="478"/>
          <ac:grpSpMkLst>
            <pc:docMk/>
            <pc:sldMk cId="727830396" sldId="298"/>
            <ac:grpSpMk id="142" creationId="{66FED4DF-B365-4D0F-8724-986F96B7E6B1}"/>
          </ac:grpSpMkLst>
        </pc:grpChg>
        <pc:grpChg chg="add del mod topLvl">
          <ac:chgData name="Abarajithan Gnaneswaran" userId="154152893557b712" providerId="LiveId" clId="{215E4F09-DF93-428F-BA02-31EDD8B86A8C}" dt="2020-11-09T04:21:56.749" v="23795" actId="478"/>
          <ac:grpSpMkLst>
            <pc:docMk/>
            <pc:sldMk cId="727830396" sldId="298"/>
            <ac:grpSpMk id="147" creationId="{CEB93F0A-23CC-4D01-B14B-31272C2813F0}"/>
          </ac:grpSpMkLst>
        </pc:grpChg>
        <pc:grpChg chg="add mod">
          <ac:chgData name="Abarajithan Gnaneswaran" userId="154152893557b712" providerId="LiveId" clId="{215E4F09-DF93-428F-BA02-31EDD8B86A8C}" dt="2020-11-09T13:39:14.414" v="25182" actId="164"/>
          <ac:grpSpMkLst>
            <pc:docMk/>
            <pc:sldMk cId="727830396" sldId="298"/>
            <ac:grpSpMk id="153" creationId="{5559B52D-BFD0-42C9-A0A6-AAEF18376B9A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54" creationId="{E17D3EC4-C93A-44FA-8B26-8C97A23944F5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55" creationId="{3D940E22-F846-45D1-A465-DBC39F8DD61F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56" creationId="{F75D649C-E505-41E7-BDE9-E346CEE8A2C7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57" creationId="{67FB1FC0-1B3C-4B3A-B37A-C8FEF6F77974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58" creationId="{4B4E0495-C65E-4BEC-A41A-4FD06CEA0052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59" creationId="{4C1E8D84-4019-48FF-BD12-A979765B6756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60" creationId="{0FF4E450-50F0-486F-8EC8-C526AA4BF0BB}"/>
          </ac:grpSpMkLst>
        </pc:grpChg>
        <pc:grpChg chg="mod">
          <ac:chgData name="Abarajithan Gnaneswaran" userId="154152893557b712" providerId="LiveId" clId="{215E4F09-DF93-428F-BA02-31EDD8B86A8C}" dt="2020-11-09T05:02:16.666" v="24467" actId="1076"/>
          <ac:grpSpMkLst>
            <pc:docMk/>
            <pc:sldMk cId="727830396" sldId="298"/>
            <ac:grpSpMk id="161" creationId="{9EB199A4-8EF2-4849-BE1A-C01019C9B045}"/>
          </ac:grpSpMkLst>
        </pc:grpChg>
        <pc:grpChg chg="add mod">
          <ac:chgData name="Abarajithan Gnaneswaran" userId="154152893557b712" providerId="LiveId" clId="{215E4F09-DF93-428F-BA02-31EDD8B86A8C}" dt="2020-11-09T04:23:13.432" v="23817" actId="571"/>
          <ac:grpSpMkLst>
            <pc:docMk/>
            <pc:sldMk cId="727830396" sldId="298"/>
            <ac:grpSpMk id="195" creationId="{30EA376D-9B80-45EB-8D5C-999C1C0F1AEF}"/>
          </ac:grpSpMkLst>
        </pc:grpChg>
        <pc:grpChg chg="add mod">
          <ac:chgData name="Abarajithan Gnaneswaran" userId="154152893557b712" providerId="LiveId" clId="{215E4F09-DF93-428F-BA02-31EDD8B86A8C}" dt="2020-11-09T04:23:13.432" v="23817" actId="571"/>
          <ac:grpSpMkLst>
            <pc:docMk/>
            <pc:sldMk cId="727830396" sldId="298"/>
            <ac:grpSpMk id="200" creationId="{F012872E-6BD6-4B5C-BA72-EC77A44FBA70}"/>
          </ac:grpSpMkLst>
        </pc:grpChg>
        <pc:grpChg chg="add mod">
          <ac:chgData name="Abarajithan Gnaneswaran" userId="154152893557b712" providerId="LiveId" clId="{215E4F09-DF93-428F-BA02-31EDD8B86A8C}" dt="2020-11-09T04:23:19.893" v="23819" actId="164"/>
          <ac:grpSpMkLst>
            <pc:docMk/>
            <pc:sldMk cId="727830396" sldId="298"/>
            <ac:grpSpMk id="205" creationId="{7099E1AA-8CF5-44D6-9A42-A94600BF6C1E}"/>
          </ac:grpSpMkLst>
        </pc:grpChg>
        <pc:grpChg chg="add mod">
          <ac:chgData name="Abarajithan Gnaneswaran" userId="154152893557b712" providerId="LiveId" clId="{215E4F09-DF93-428F-BA02-31EDD8B86A8C}" dt="2020-11-09T04:23:19.893" v="23819" actId="164"/>
          <ac:grpSpMkLst>
            <pc:docMk/>
            <pc:sldMk cId="727830396" sldId="298"/>
            <ac:grpSpMk id="210" creationId="{B65823D6-A667-4A98-BAB0-F363471FC8E0}"/>
          </ac:grpSpMkLst>
        </pc:grpChg>
        <pc:grpChg chg="add mod">
          <ac:chgData name="Abarajithan Gnaneswaran" userId="154152893557b712" providerId="LiveId" clId="{215E4F09-DF93-428F-BA02-31EDD8B86A8C}" dt="2020-11-09T04:24:38.945" v="23835" actId="571"/>
          <ac:grpSpMkLst>
            <pc:docMk/>
            <pc:sldMk cId="727830396" sldId="298"/>
            <ac:grpSpMk id="216" creationId="{BADF3B2E-2ECD-4ADC-9F2B-5CBF959B33FB}"/>
          </ac:grpSpMkLst>
        </pc:grpChg>
        <pc:grpChg chg="add mod">
          <ac:chgData name="Abarajithan Gnaneswaran" userId="154152893557b712" providerId="LiveId" clId="{215E4F09-DF93-428F-BA02-31EDD8B86A8C}" dt="2020-11-09T04:24:38.945" v="23835" actId="571"/>
          <ac:grpSpMkLst>
            <pc:docMk/>
            <pc:sldMk cId="727830396" sldId="298"/>
            <ac:grpSpMk id="221" creationId="{EBB06F4A-10AE-4A0D-AFA7-463D2063FC9F}"/>
          </ac:grpSpMkLst>
        </pc:grpChg>
        <pc:grpChg chg="add del mod">
          <ac:chgData name="Abarajithan Gnaneswaran" userId="154152893557b712" providerId="LiveId" clId="{215E4F09-DF93-428F-BA02-31EDD8B86A8C}" dt="2020-11-09T04:24:38.945" v="23835" actId="571"/>
          <ac:grpSpMkLst>
            <pc:docMk/>
            <pc:sldMk cId="727830396" sldId="298"/>
            <ac:grpSpMk id="226" creationId="{E2B9065D-9949-4A86-8B32-3D48774A9D90}"/>
          </ac:grpSpMkLst>
        </pc:grpChg>
        <pc:grpChg chg="add del mod">
          <ac:chgData name="Abarajithan Gnaneswaran" userId="154152893557b712" providerId="LiveId" clId="{215E4F09-DF93-428F-BA02-31EDD8B86A8C}" dt="2020-11-09T04:24:38.945" v="23835" actId="571"/>
          <ac:grpSpMkLst>
            <pc:docMk/>
            <pc:sldMk cId="727830396" sldId="298"/>
            <ac:grpSpMk id="231" creationId="{C9BF6E89-DA25-4F0B-A46E-5A3BE68A2584}"/>
          </ac:grpSpMkLst>
        </pc:grpChg>
        <pc:grpChg chg="add mod">
          <ac:chgData name="Abarajithan Gnaneswaran" userId="154152893557b712" providerId="LiveId" clId="{215E4F09-DF93-428F-BA02-31EDD8B86A8C}" dt="2020-11-09T04:24:38.425" v="23832" actId="571"/>
          <ac:grpSpMkLst>
            <pc:docMk/>
            <pc:sldMk cId="727830396" sldId="298"/>
            <ac:grpSpMk id="236" creationId="{4A38A4CE-EBE4-447B-AD29-BDE729298578}"/>
          </ac:grpSpMkLst>
        </pc:grpChg>
        <pc:grpChg chg="add del mod">
          <ac:chgData name="Abarajithan Gnaneswaran" userId="154152893557b712" providerId="LiveId" clId="{215E4F09-DF93-428F-BA02-31EDD8B86A8C}" dt="2020-11-09T04:24:38.425" v="23832" actId="571"/>
          <ac:grpSpMkLst>
            <pc:docMk/>
            <pc:sldMk cId="727830396" sldId="298"/>
            <ac:grpSpMk id="241" creationId="{43785E27-1ED2-4344-B3CF-F3136ED7E2A8}"/>
          </ac:grpSpMkLst>
        </pc:grpChg>
        <pc:grpChg chg="add mod">
          <ac:chgData name="Abarajithan Gnaneswaran" userId="154152893557b712" providerId="LiveId" clId="{215E4F09-DF93-428F-BA02-31EDD8B86A8C}" dt="2020-11-09T04:27:08.376" v="23887" actId="571"/>
          <ac:grpSpMkLst>
            <pc:docMk/>
            <pc:sldMk cId="727830396" sldId="298"/>
            <ac:grpSpMk id="247" creationId="{D74A31CD-98DB-4986-A1B7-724AFDE3852C}"/>
          </ac:grpSpMkLst>
        </pc:grpChg>
        <pc:grpChg chg="mod">
          <ac:chgData name="Abarajithan Gnaneswaran" userId="154152893557b712" providerId="LiveId" clId="{215E4F09-DF93-428F-BA02-31EDD8B86A8C}" dt="2020-11-09T04:27:08.376" v="23887" actId="571"/>
          <ac:grpSpMkLst>
            <pc:docMk/>
            <pc:sldMk cId="727830396" sldId="298"/>
            <ac:grpSpMk id="248" creationId="{A0B06448-2423-4F95-88C1-B0A31945E8BB}"/>
          </ac:grpSpMkLst>
        </pc:grpChg>
        <pc:grpChg chg="mod">
          <ac:chgData name="Abarajithan Gnaneswaran" userId="154152893557b712" providerId="LiveId" clId="{215E4F09-DF93-428F-BA02-31EDD8B86A8C}" dt="2020-11-09T04:27:08.376" v="23887" actId="571"/>
          <ac:grpSpMkLst>
            <pc:docMk/>
            <pc:sldMk cId="727830396" sldId="298"/>
            <ac:grpSpMk id="249" creationId="{69CFF58B-C846-4AC6-8EA9-88CEBA1B6A44}"/>
          </ac:grpSpMkLst>
        </pc:grpChg>
        <pc:grpChg chg="mod">
          <ac:chgData name="Abarajithan Gnaneswaran" userId="154152893557b712" providerId="LiveId" clId="{215E4F09-DF93-428F-BA02-31EDD8B86A8C}" dt="2020-11-09T04:27:08.376" v="23887" actId="571"/>
          <ac:grpSpMkLst>
            <pc:docMk/>
            <pc:sldMk cId="727830396" sldId="298"/>
            <ac:grpSpMk id="250" creationId="{A3BEF45F-E750-4F0C-9402-CDFB1E7964FC}"/>
          </ac:grpSpMkLst>
        </pc:grpChg>
        <pc:grpChg chg="mod">
          <ac:chgData name="Abarajithan Gnaneswaran" userId="154152893557b712" providerId="LiveId" clId="{215E4F09-DF93-428F-BA02-31EDD8B86A8C}" dt="2020-11-09T04:27:08.376" v="23887" actId="571"/>
          <ac:grpSpMkLst>
            <pc:docMk/>
            <pc:sldMk cId="727830396" sldId="298"/>
            <ac:grpSpMk id="251" creationId="{3DC9342C-33E9-42A0-A6E5-BD5B4E4AB404}"/>
          </ac:grpSpMkLst>
        </pc:grpChg>
        <pc:grpChg chg="add del mod">
          <ac:chgData name="Abarajithan Gnaneswaran" userId="154152893557b712" providerId="LiveId" clId="{215E4F09-DF93-428F-BA02-31EDD8B86A8C}" dt="2020-11-09T04:27:34.144" v="23890" actId="165"/>
          <ac:grpSpMkLst>
            <pc:docMk/>
            <pc:sldMk cId="727830396" sldId="298"/>
            <ac:grpSpMk id="268" creationId="{7DA1CFBE-52EF-440A-BCC7-A2F05123E932}"/>
          </ac:grpSpMkLst>
        </pc:grpChg>
        <pc:grpChg chg="del mod topLvl">
          <ac:chgData name="Abarajithan Gnaneswaran" userId="154152893557b712" providerId="LiveId" clId="{215E4F09-DF93-428F-BA02-31EDD8B86A8C}" dt="2020-11-09T04:29:15.945" v="23910" actId="478"/>
          <ac:grpSpMkLst>
            <pc:docMk/>
            <pc:sldMk cId="727830396" sldId="298"/>
            <ac:grpSpMk id="269" creationId="{AB4D2632-31F8-4A02-82BF-B2D521C9B9B7}"/>
          </ac:grpSpMkLst>
        </pc:grpChg>
        <pc:grpChg chg="del mod topLvl">
          <ac:chgData name="Abarajithan Gnaneswaran" userId="154152893557b712" providerId="LiveId" clId="{215E4F09-DF93-428F-BA02-31EDD8B86A8C}" dt="2020-11-09T04:29:15.945" v="23910" actId="478"/>
          <ac:grpSpMkLst>
            <pc:docMk/>
            <pc:sldMk cId="727830396" sldId="298"/>
            <ac:grpSpMk id="270" creationId="{8467220E-66CA-4F8C-A7A9-5A5AC2DBB8B2}"/>
          </ac:grpSpMkLst>
        </pc:grpChg>
        <pc:grpChg chg="del mod topLvl">
          <ac:chgData name="Abarajithan Gnaneswaran" userId="154152893557b712" providerId="LiveId" clId="{215E4F09-DF93-428F-BA02-31EDD8B86A8C}" dt="2020-11-09T04:27:36.846" v="23891" actId="478"/>
          <ac:grpSpMkLst>
            <pc:docMk/>
            <pc:sldMk cId="727830396" sldId="298"/>
            <ac:grpSpMk id="271" creationId="{945366E0-6E2D-48EC-806E-C2987900E516}"/>
          </ac:grpSpMkLst>
        </pc:grpChg>
        <pc:grpChg chg="del mod topLvl">
          <ac:chgData name="Abarajithan Gnaneswaran" userId="154152893557b712" providerId="LiveId" clId="{215E4F09-DF93-428F-BA02-31EDD8B86A8C}" dt="2020-11-09T04:27:36.846" v="23891" actId="478"/>
          <ac:grpSpMkLst>
            <pc:docMk/>
            <pc:sldMk cId="727830396" sldId="298"/>
            <ac:grpSpMk id="272" creationId="{6D4EFCF2-3B58-4E59-B78E-78EDCAE49403}"/>
          </ac:grpSpMkLst>
        </pc:grpChg>
        <pc:grpChg chg="add mod">
          <ac:chgData name="Abarajithan Gnaneswaran" userId="154152893557b712" providerId="LiveId" clId="{215E4F09-DF93-428F-BA02-31EDD8B86A8C}" dt="2020-11-09T04:27:43.863" v="23895" actId="571"/>
          <ac:grpSpMkLst>
            <pc:docMk/>
            <pc:sldMk cId="727830396" sldId="298"/>
            <ac:grpSpMk id="285" creationId="{2B8541FF-54CF-4BE6-8CD2-F49BF2F39FB8}"/>
          </ac:grpSpMkLst>
        </pc:grpChg>
        <pc:grpChg chg="add del mod">
          <ac:chgData name="Abarajithan Gnaneswaran" userId="154152893557b712" providerId="LiveId" clId="{215E4F09-DF93-428F-BA02-31EDD8B86A8C}" dt="2020-11-09T05:36:27.837" v="24999" actId="165"/>
          <ac:grpSpMkLst>
            <pc:docMk/>
            <pc:sldMk cId="727830396" sldId="298"/>
            <ac:grpSpMk id="289" creationId="{8AF62600-8B53-425A-AE18-BC2903B69DE9}"/>
          </ac:grpSpMkLst>
        </pc:grpChg>
        <pc:grpChg chg="add del mod">
          <ac:chgData name="Abarajithan Gnaneswaran" userId="154152893557b712" providerId="LiveId" clId="{215E4F09-DF93-428F-BA02-31EDD8B86A8C}" dt="2020-11-09T04:28:00.958" v="23901" actId="478"/>
          <ac:grpSpMkLst>
            <pc:docMk/>
            <pc:sldMk cId="727830396" sldId="298"/>
            <ac:grpSpMk id="293" creationId="{8FE9959C-0F65-4C14-BD52-A0F2038A6153}"/>
          </ac:grpSpMkLst>
        </pc:grpChg>
        <pc:grpChg chg="add del mod">
          <ac:chgData name="Abarajithan Gnaneswaran" userId="154152893557b712" providerId="LiveId" clId="{215E4F09-DF93-428F-BA02-31EDD8B86A8C}" dt="2020-11-09T04:44:46.168" v="24084" actId="165"/>
          <ac:grpSpMkLst>
            <pc:docMk/>
            <pc:sldMk cId="727830396" sldId="298"/>
            <ac:grpSpMk id="301" creationId="{61317D21-FCAC-4636-8768-FDD1B602100F}"/>
          </ac:grpSpMkLst>
        </pc:grpChg>
        <pc:grpChg chg="add mod">
          <ac:chgData name="Abarajithan Gnaneswaran" userId="154152893557b712" providerId="LiveId" clId="{215E4F09-DF93-428F-BA02-31EDD8B86A8C}" dt="2020-11-09T13:39:33.018" v="25184" actId="164"/>
          <ac:grpSpMkLst>
            <pc:docMk/>
            <pc:sldMk cId="727830396" sldId="298"/>
            <ac:grpSpMk id="302" creationId="{927A80E9-28E0-4F4A-802B-C42C9CA4732C}"/>
          </ac:grpSpMkLst>
        </pc:grpChg>
        <pc:grpChg chg="add del mod">
          <ac:chgData name="Abarajithan Gnaneswaran" userId="154152893557b712" providerId="LiveId" clId="{215E4F09-DF93-428F-BA02-31EDD8B86A8C}" dt="2020-11-09T04:49:47.277" v="24263" actId="165"/>
          <ac:grpSpMkLst>
            <pc:docMk/>
            <pc:sldMk cId="727830396" sldId="298"/>
            <ac:grpSpMk id="303" creationId="{487FE4E8-6176-4E06-A3F8-D45CB346DEAD}"/>
          </ac:grpSpMkLst>
        </pc:grpChg>
        <pc:grpChg chg="add mod">
          <ac:chgData name="Abarajithan Gnaneswaran" userId="154152893557b712" providerId="LiveId" clId="{215E4F09-DF93-428F-BA02-31EDD8B86A8C}" dt="2020-11-09T05:18:45.605" v="24810" actId="571"/>
          <ac:grpSpMkLst>
            <pc:docMk/>
            <pc:sldMk cId="727830396" sldId="298"/>
            <ac:grpSpMk id="304" creationId="{EFFD9801-EC6E-40A5-9574-661F064519AF}"/>
          </ac:grpSpMkLst>
        </pc:grpChg>
        <pc:grpChg chg="add mod">
          <ac:chgData name="Abarajithan Gnaneswaran" userId="154152893557b712" providerId="LiveId" clId="{215E4F09-DF93-428F-BA02-31EDD8B86A8C}" dt="2020-11-09T05:18:45.605" v="24810" actId="571"/>
          <ac:grpSpMkLst>
            <pc:docMk/>
            <pc:sldMk cId="727830396" sldId="298"/>
            <ac:grpSpMk id="305" creationId="{6ADE4388-519A-4D1D-83CD-FBF6555C404C}"/>
          </ac:grpSpMkLst>
        </pc:grpChg>
        <pc:grpChg chg="add mod">
          <ac:chgData name="Abarajithan Gnaneswaran" userId="154152893557b712" providerId="LiveId" clId="{215E4F09-DF93-428F-BA02-31EDD8B86A8C}" dt="2020-11-09T05:18:45.605" v="24810" actId="571"/>
          <ac:grpSpMkLst>
            <pc:docMk/>
            <pc:sldMk cId="727830396" sldId="298"/>
            <ac:grpSpMk id="307" creationId="{E83D48B5-06A8-40AF-B6CC-CAC9032E890B}"/>
          </ac:grpSpMkLst>
        </pc:grpChg>
        <pc:grpChg chg="add mod">
          <ac:chgData name="Abarajithan Gnaneswaran" userId="154152893557b712" providerId="LiveId" clId="{215E4F09-DF93-428F-BA02-31EDD8B86A8C}" dt="2020-11-09T05:18:45.605" v="24810" actId="571"/>
          <ac:grpSpMkLst>
            <pc:docMk/>
            <pc:sldMk cId="727830396" sldId="298"/>
            <ac:grpSpMk id="312" creationId="{910D6765-C285-46CC-B1AE-CF6F0E285829}"/>
          </ac:grpSpMkLst>
        </pc:grpChg>
        <pc:grpChg chg="add mod">
          <ac:chgData name="Abarajithan Gnaneswaran" userId="154152893557b712" providerId="LiveId" clId="{215E4F09-DF93-428F-BA02-31EDD8B86A8C}" dt="2020-11-09T05:35:35.787" v="24994" actId="1076"/>
          <ac:grpSpMkLst>
            <pc:docMk/>
            <pc:sldMk cId="727830396" sldId="298"/>
            <ac:grpSpMk id="313" creationId="{1AD2F195-3714-4627-9FA1-4BBF3003BD24}"/>
          </ac:grpSpMkLst>
        </pc:grpChg>
        <pc:grpChg chg="add del mod">
          <ac:chgData name="Abarajithan Gnaneswaran" userId="154152893557b712" providerId="LiveId" clId="{215E4F09-DF93-428F-BA02-31EDD8B86A8C}" dt="2020-11-09T04:44:46.168" v="24084" actId="165"/>
          <ac:grpSpMkLst>
            <pc:docMk/>
            <pc:sldMk cId="727830396" sldId="298"/>
            <ac:grpSpMk id="386" creationId="{9F41DB6F-F94B-4F65-90DF-F84115A4DE0E}"/>
          </ac:grpSpMkLst>
        </pc:grpChg>
        <pc:grpChg chg="add mod">
          <ac:chgData name="Abarajithan Gnaneswaran" userId="154152893557b712" providerId="LiveId" clId="{215E4F09-DF93-428F-BA02-31EDD8B86A8C}" dt="2020-11-09T13:39:33.018" v="25184" actId="164"/>
          <ac:grpSpMkLst>
            <pc:docMk/>
            <pc:sldMk cId="727830396" sldId="298"/>
            <ac:grpSpMk id="392" creationId="{674FFE2E-6208-45B9-84BA-E6226626501A}"/>
          </ac:grpSpMkLst>
        </pc:grpChg>
        <pc:grpChg chg="add mod">
          <ac:chgData name="Abarajithan Gnaneswaran" userId="154152893557b712" providerId="LiveId" clId="{215E4F09-DF93-428F-BA02-31EDD8B86A8C}" dt="2020-11-09T04:49:41.567" v="24259" actId="571"/>
          <ac:grpSpMkLst>
            <pc:docMk/>
            <pc:sldMk cId="727830396" sldId="298"/>
            <ac:grpSpMk id="406" creationId="{DBF80F7F-C114-4B38-9F7F-B59F2C5B4C72}"/>
          </ac:grpSpMkLst>
        </pc:grpChg>
        <pc:grpChg chg="add mod">
          <ac:chgData name="Abarajithan Gnaneswaran" userId="154152893557b712" providerId="LiveId" clId="{215E4F09-DF93-428F-BA02-31EDD8B86A8C}" dt="2020-11-09T04:49:23.802" v="24254" actId="571"/>
          <ac:grpSpMkLst>
            <pc:docMk/>
            <pc:sldMk cId="727830396" sldId="298"/>
            <ac:grpSpMk id="411" creationId="{70B99A27-99B9-44EE-A607-E661ACDDC69A}"/>
          </ac:grpSpMkLst>
        </pc:grpChg>
        <pc:grpChg chg="add mod">
          <ac:chgData name="Abarajithan Gnaneswaran" userId="154152893557b712" providerId="LiveId" clId="{215E4F09-DF93-428F-BA02-31EDD8B86A8C}" dt="2020-11-09T04:49:33.259" v="24257" actId="571"/>
          <ac:grpSpMkLst>
            <pc:docMk/>
            <pc:sldMk cId="727830396" sldId="298"/>
            <ac:grpSpMk id="416" creationId="{24154EE0-2450-4176-9272-58D10E5A658A}"/>
          </ac:grpSpMkLst>
        </pc:grpChg>
        <pc:grpChg chg="add mod">
          <ac:chgData name="Abarajithan Gnaneswaran" userId="154152893557b712" providerId="LiveId" clId="{215E4F09-DF93-428F-BA02-31EDD8B86A8C}" dt="2020-11-09T04:53:43.119" v="24310" actId="571"/>
          <ac:grpSpMkLst>
            <pc:docMk/>
            <pc:sldMk cId="727830396" sldId="298"/>
            <ac:grpSpMk id="429" creationId="{856CEE7C-11D8-490E-8DEC-79DD1CA9AF2F}"/>
          </ac:grpSpMkLst>
        </pc:grpChg>
        <pc:grpChg chg="mod">
          <ac:chgData name="Abarajithan Gnaneswaran" userId="154152893557b712" providerId="LiveId" clId="{215E4F09-DF93-428F-BA02-31EDD8B86A8C}" dt="2020-11-09T04:53:43.119" v="24310" actId="571"/>
          <ac:grpSpMkLst>
            <pc:docMk/>
            <pc:sldMk cId="727830396" sldId="298"/>
            <ac:grpSpMk id="430" creationId="{12925581-0F75-46F8-9C48-DEC2F92CC84F}"/>
          </ac:grpSpMkLst>
        </pc:grpChg>
        <pc:grpChg chg="mod">
          <ac:chgData name="Abarajithan Gnaneswaran" userId="154152893557b712" providerId="LiveId" clId="{215E4F09-DF93-428F-BA02-31EDD8B86A8C}" dt="2020-11-09T04:53:43.119" v="24310" actId="571"/>
          <ac:grpSpMkLst>
            <pc:docMk/>
            <pc:sldMk cId="727830396" sldId="298"/>
            <ac:grpSpMk id="435" creationId="{E9AE036D-9964-4D12-A725-2E4C804CD2F7}"/>
          </ac:grpSpMkLst>
        </pc:grpChg>
        <pc:grpChg chg="add mod">
          <ac:chgData name="Abarajithan Gnaneswaran" userId="154152893557b712" providerId="LiveId" clId="{215E4F09-DF93-428F-BA02-31EDD8B86A8C}" dt="2020-11-09T13:39:33.018" v="25184" actId="164"/>
          <ac:grpSpMkLst>
            <pc:docMk/>
            <pc:sldMk cId="727830396" sldId="298"/>
            <ac:grpSpMk id="458" creationId="{0097A1FE-A873-4C34-8ADC-7367F937BBDB}"/>
          </ac:grpSpMkLst>
        </pc:grpChg>
        <pc:grpChg chg="add del mod ord">
          <ac:chgData name="Abarajithan Gnaneswaran" userId="154152893557b712" providerId="LiveId" clId="{215E4F09-DF93-428F-BA02-31EDD8B86A8C}" dt="2020-11-09T04:23:08.678" v="23815" actId="165"/>
          <ac:grpSpMkLst>
            <pc:docMk/>
            <pc:sldMk cId="727830396" sldId="298"/>
            <ac:grpSpMk id="1024" creationId="{FADF24B5-7956-439C-A526-F0C76E9A6232}"/>
          </ac:grpSpMkLst>
        </pc:grpChg>
        <pc:grpChg chg="add del mod">
          <ac:chgData name="Abarajithan Gnaneswaran" userId="154152893557b712" providerId="LiveId" clId="{215E4F09-DF93-428F-BA02-31EDD8B86A8C}" dt="2020-11-09T04:24:43.004" v="23839" actId="478"/>
          <ac:grpSpMkLst>
            <pc:docMk/>
            <pc:sldMk cId="727830396" sldId="298"/>
            <ac:grpSpMk id="1025" creationId="{C3765F5E-225E-45AA-9ACE-8060BE50E681}"/>
          </ac:grpSpMkLst>
        </pc:grpChg>
        <pc:grpChg chg="add del mod">
          <ac:chgData name="Abarajithan Gnaneswaran" userId="154152893557b712" providerId="LiveId" clId="{215E4F09-DF93-428F-BA02-31EDD8B86A8C}" dt="2020-11-09T04:35:59.130" v="23979" actId="165"/>
          <ac:grpSpMkLst>
            <pc:docMk/>
            <pc:sldMk cId="727830396" sldId="298"/>
            <ac:grpSpMk id="1027" creationId="{4B9049E9-1FEE-4878-AA40-FA92886C6C3C}"/>
          </ac:grpSpMkLst>
        </pc:grpChg>
        <pc:grpChg chg="add mod">
          <ac:chgData name="Abarajithan Gnaneswaran" userId="154152893557b712" providerId="LiveId" clId="{215E4F09-DF93-428F-BA02-31EDD8B86A8C}" dt="2020-11-09T13:39:33.018" v="25184" actId="164"/>
          <ac:grpSpMkLst>
            <pc:docMk/>
            <pc:sldMk cId="727830396" sldId="298"/>
            <ac:grpSpMk id="1028" creationId="{1662D4D6-62FC-44F8-B3F0-618595060BC5}"/>
          </ac:grpSpMkLst>
        </pc:grpChg>
        <pc:grpChg chg="add del mod">
          <ac:chgData name="Abarajithan Gnaneswaran" userId="154152893557b712" providerId="LiveId" clId="{215E4F09-DF93-428F-BA02-31EDD8B86A8C}" dt="2020-11-09T04:48:51.217" v="24245" actId="165"/>
          <ac:grpSpMkLst>
            <pc:docMk/>
            <pc:sldMk cId="727830396" sldId="298"/>
            <ac:grpSpMk id="1073" creationId="{72D10DDC-0DF1-454C-82BA-A36A9B09214C}"/>
          </ac:grpSpMkLst>
        </pc:grpChg>
        <pc:picChg chg="add mod">
          <ac:chgData name="Abarajithan Gnaneswaran" userId="154152893557b712" providerId="LiveId" clId="{215E4F09-DF93-428F-BA02-31EDD8B86A8C}" dt="2020-11-09T05:02:16.666" v="24467" actId="1076"/>
          <ac:picMkLst>
            <pc:docMk/>
            <pc:sldMk cId="727830396" sldId="298"/>
            <ac:picMk id="38" creationId="{686AC35C-C376-436D-9952-CA75615ACD73}"/>
          </ac:picMkLst>
        </pc:picChg>
        <pc:picChg chg="add mod">
          <ac:chgData name="Abarajithan Gnaneswaran" userId="154152893557b712" providerId="LiveId" clId="{215E4F09-DF93-428F-BA02-31EDD8B86A8C}" dt="2020-11-09T05:02:16.666" v="24467" actId="1076"/>
          <ac:picMkLst>
            <pc:docMk/>
            <pc:sldMk cId="727830396" sldId="298"/>
            <ac:picMk id="1026" creationId="{F173E985-FACF-4BAF-9FBC-85E3B6157164}"/>
          </ac:picMkLst>
        </pc:picChg>
        <pc:cxnChg chg="add 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5" creationId="{3FA75E25-6F92-435D-9B9E-F639688ACEEC}"/>
          </ac:cxnSpMkLst>
        </pc:cxnChg>
        <pc:cxnChg chg="del mod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16" creationId="{BC55DEC2-6AD0-4555-8049-648912102A45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17" creationId="{D7CDEDEC-B102-48D0-8181-088C329FC9E9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18" creationId="{6FCE4775-3C64-48D6-A7CC-7B81A6290673}"/>
          </ac:cxnSpMkLst>
        </pc:cxnChg>
        <pc:cxnChg chg="add 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21" creationId="{AC320E95-1E2A-4723-B300-428830CF1720}"/>
          </ac:cxnSpMkLst>
        </pc:cxnChg>
        <pc:cxnChg chg="del mod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22" creationId="{856D9AB1-C529-4E2A-A158-3F7FAFDE1DF1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25" creationId="{009444A4-C142-4318-BD68-C71BE8C89EDC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26" creationId="{C8DC7F69-51D1-4D83-B80E-C86B4793F6AF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27" creationId="{A2A18E2E-7743-47B1-B317-DEC982346266}"/>
          </ac:cxnSpMkLst>
        </pc:cxnChg>
        <pc:cxnChg chg="add del mod topLvl">
          <ac:chgData name="Abarajithan Gnaneswaran" userId="154152893557b712" providerId="LiveId" clId="{215E4F09-DF93-428F-BA02-31EDD8B86A8C}" dt="2020-11-09T04:21:18" v="23791" actId="478"/>
          <ac:cxnSpMkLst>
            <pc:docMk/>
            <pc:sldMk cId="727830396" sldId="298"/>
            <ac:cxnSpMk id="36" creationId="{12784721-5808-4B24-9F26-3C3BC7077D31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40" creationId="{9BD7DA34-74CE-429B-AE7F-C2DFC1DA582C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41" creationId="{57AE2A0E-A642-4017-9C94-ABED67B6D995}"/>
          </ac:cxnSpMkLst>
        </pc:cxnChg>
        <pc:cxnChg chg="del">
          <ac:chgData name="Abarajithan Gnaneswaran" userId="154152893557b712" providerId="LiveId" clId="{215E4F09-DF93-428F-BA02-31EDD8B86A8C}" dt="2020-11-09T03:55:53.208" v="23406" actId="478"/>
          <ac:cxnSpMkLst>
            <pc:docMk/>
            <pc:sldMk cId="727830396" sldId="298"/>
            <ac:cxnSpMk id="43" creationId="{D7066071-B48B-4285-A072-91B5CE7A5D7D}"/>
          </ac:cxnSpMkLst>
        </pc:cxnChg>
        <pc:cxnChg chg="add del mod">
          <ac:chgData name="Abarajithan Gnaneswaran" userId="154152893557b712" providerId="LiveId" clId="{215E4F09-DF93-428F-BA02-31EDD8B86A8C}" dt="2020-11-09T04:01:15.306" v="23488" actId="478"/>
          <ac:cxnSpMkLst>
            <pc:docMk/>
            <pc:sldMk cId="727830396" sldId="298"/>
            <ac:cxnSpMk id="52" creationId="{8FC57C3A-3978-439E-8883-FF2987743878}"/>
          </ac:cxnSpMkLst>
        </pc:cxnChg>
        <pc:cxnChg chg="add del mod">
          <ac:chgData name="Abarajithan Gnaneswaran" userId="154152893557b712" providerId="LiveId" clId="{215E4F09-DF93-428F-BA02-31EDD8B86A8C}" dt="2020-11-09T04:01:17.457" v="23489" actId="478"/>
          <ac:cxnSpMkLst>
            <pc:docMk/>
            <pc:sldMk cId="727830396" sldId="298"/>
            <ac:cxnSpMk id="54" creationId="{3D8508D2-6DB6-4622-A595-EA4F17BAD384}"/>
          </ac:cxnSpMkLst>
        </pc:cxnChg>
        <pc:cxnChg chg="add 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61" creationId="{3BB1F63B-67EC-4101-8A1C-572A76B3CC1F}"/>
          </ac:cxnSpMkLst>
        </pc:cxnChg>
        <pc:cxnChg chg="add 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62" creationId="{DD334657-14DC-4F09-A551-BBEC259B41D8}"/>
          </ac:cxnSpMkLst>
        </pc:cxnChg>
        <pc:cxnChg chg="add del mod topLvl">
          <ac:chgData name="Abarajithan Gnaneswaran" userId="154152893557b712" providerId="LiveId" clId="{215E4F09-DF93-428F-BA02-31EDD8B86A8C}" dt="2020-11-09T04:21:18" v="23791" actId="478"/>
          <ac:cxnSpMkLst>
            <pc:docMk/>
            <pc:sldMk cId="727830396" sldId="298"/>
            <ac:cxnSpMk id="78" creationId="{F8DBD3B5-124E-45E3-BECC-D1E992059BF5}"/>
          </ac:cxnSpMkLst>
        </pc:cxnChg>
        <pc:cxnChg chg="add del mod topLvl">
          <ac:chgData name="Abarajithan Gnaneswaran" userId="154152893557b712" providerId="LiveId" clId="{215E4F09-DF93-428F-BA02-31EDD8B86A8C}" dt="2020-11-09T04:21:18" v="23791" actId="478"/>
          <ac:cxnSpMkLst>
            <pc:docMk/>
            <pc:sldMk cId="727830396" sldId="298"/>
            <ac:cxnSpMk id="79" creationId="{2211F888-11B1-47B0-AAAC-5F464DAE2E55}"/>
          </ac:cxnSpMkLst>
        </pc:cxnChg>
        <pc:cxnChg chg="add del mod">
          <ac:chgData name="Abarajithan Gnaneswaran" userId="154152893557b712" providerId="LiveId" clId="{215E4F09-DF93-428F-BA02-31EDD8B86A8C}" dt="2020-11-09T04:21:18" v="23791" actId="478"/>
          <ac:cxnSpMkLst>
            <pc:docMk/>
            <pc:sldMk cId="727830396" sldId="298"/>
            <ac:cxnSpMk id="84" creationId="{B779BEB5-7C8B-4650-ABB6-5C452329BFF4}"/>
          </ac:cxnSpMkLst>
        </pc:cxnChg>
        <pc:cxnChg chg="add del mod">
          <ac:chgData name="Abarajithan Gnaneswaran" userId="154152893557b712" providerId="LiveId" clId="{215E4F09-DF93-428F-BA02-31EDD8B86A8C}" dt="2020-11-09T04:21:18" v="23791" actId="478"/>
          <ac:cxnSpMkLst>
            <pc:docMk/>
            <pc:sldMk cId="727830396" sldId="298"/>
            <ac:cxnSpMk id="85" creationId="{D02EA7CB-3E08-4BE3-BDC1-BE8E02A29FAF}"/>
          </ac:cxnSpMkLst>
        </pc:cxnChg>
        <pc:cxnChg chg="add del mod">
          <ac:chgData name="Abarajithan Gnaneswaran" userId="154152893557b712" providerId="LiveId" clId="{215E4F09-DF93-428F-BA02-31EDD8B86A8C}" dt="2020-11-09T04:21:18" v="23791" actId="478"/>
          <ac:cxnSpMkLst>
            <pc:docMk/>
            <pc:sldMk cId="727830396" sldId="298"/>
            <ac:cxnSpMk id="86" creationId="{D8A9FC71-E9C0-4141-9C28-65C4E6CDADFD}"/>
          </ac:cxnSpMkLst>
        </pc:cxnChg>
        <pc:cxnChg chg="add del mod">
          <ac:chgData name="Abarajithan Gnaneswaran" userId="154152893557b712" providerId="LiveId" clId="{215E4F09-DF93-428F-BA02-31EDD8B86A8C}" dt="2020-11-09T04:27:17.418" v="23888" actId="478"/>
          <ac:cxnSpMkLst>
            <pc:docMk/>
            <pc:sldMk cId="727830396" sldId="298"/>
            <ac:cxnSpMk id="102" creationId="{61F0BB46-6F01-451E-8C92-BD4B73E12213}"/>
          </ac:cxnSpMkLst>
        </pc:cxnChg>
        <pc:cxnChg chg="add 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03" creationId="{79ED2A73-44D6-4C91-987D-D103E679B452}"/>
          </ac:cxnSpMkLst>
        </pc:cxnChg>
        <pc:cxnChg chg="add 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05" creationId="{F1D4E290-9594-4BC7-A2C5-84568B126837}"/>
          </ac:cxnSpMkLst>
        </pc:cxnChg>
        <pc:cxnChg chg="del mod">
          <ac:chgData name="Abarajithan Gnaneswaran" userId="154152893557b712" providerId="LiveId" clId="{215E4F09-DF93-428F-BA02-31EDD8B86A8C}" dt="2020-11-09T04:27:17.418" v="23888" actId="478"/>
          <ac:cxnSpMkLst>
            <pc:docMk/>
            <pc:sldMk cId="727830396" sldId="298"/>
            <ac:cxnSpMk id="109" creationId="{58B84102-2275-4C38-81A5-2CFDA363D955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10" creationId="{9F715D97-E509-491C-A4CE-3F11A9E1A230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11" creationId="{7AF686EC-87EB-4626-8C1A-C6B246CAAFD3}"/>
          </ac:cxnSpMkLst>
        </pc:cxnChg>
        <pc:cxnChg chg="mod">
          <ac:chgData name="Abarajithan Gnaneswaran" userId="154152893557b712" providerId="LiveId" clId="{215E4F09-DF93-428F-BA02-31EDD8B86A8C}" dt="2020-11-09T04:17:31.278" v="23732" actId="571"/>
          <ac:cxnSpMkLst>
            <pc:docMk/>
            <pc:sldMk cId="727830396" sldId="298"/>
            <ac:cxnSpMk id="114" creationId="{C61E7F2D-2016-47F6-878B-3E7BA90B0D1A}"/>
          </ac:cxnSpMkLst>
        </pc:cxnChg>
        <pc:cxnChg chg="mod">
          <ac:chgData name="Abarajithan Gnaneswaran" userId="154152893557b712" providerId="LiveId" clId="{215E4F09-DF93-428F-BA02-31EDD8B86A8C}" dt="2020-11-09T04:17:31.278" v="23732" actId="571"/>
          <ac:cxnSpMkLst>
            <pc:docMk/>
            <pc:sldMk cId="727830396" sldId="298"/>
            <ac:cxnSpMk id="115" creationId="{3C9359CC-3A3F-41D3-A82C-B6DBB67D1DE4}"/>
          </ac:cxnSpMkLst>
        </pc:cxnChg>
        <pc:cxnChg chg="mod">
          <ac:chgData name="Abarajithan Gnaneswaran" userId="154152893557b712" providerId="LiveId" clId="{215E4F09-DF93-428F-BA02-31EDD8B86A8C}" dt="2020-11-09T04:17:31.278" v="23732" actId="571"/>
          <ac:cxnSpMkLst>
            <pc:docMk/>
            <pc:sldMk cId="727830396" sldId="298"/>
            <ac:cxnSpMk id="116" creationId="{B4C6EC6C-1C90-4A82-859F-B733089360CD}"/>
          </ac:cxnSpMkLst>
        </pc:cxnChg>
        <pc:cxnChg chg="mod">
          <ac:chgData name="Abarajithan Gnaneswaran" userId="154152893557b712" providerId="LiveId" clId="{215E4F09-DF93-428F-BA02-31EDD8B86A8C}" dt="2020-11-09T04:17:30.954" v="23731" actId="571"/>
          <ac:cxnSpMkLst>
            <pc:docMk/>
            <pc:sldMk cId="727830396" sldId="298"/>
            <ac:cxnSpMk id="119" creationId="{AC586382-09E1-4E8E-A3FA-AB64B482C403}"/>
          </ac:cxnSpMkLst>
        </pc:cxnChg>
        <pc:cxnChg chg="mod">
          <ac:chgData name="Abarajithan Gnaneswaran" userId="154152893557b712" providerId="LiveId" clId="{215E4F09-DF93-428F-BA02-31EDD8B86A8C}" dt="2020-11-09T04:17:30.954" v="23731" actId="571"/>
          <ac:cxnSpMkLst>
            <pc:docMk/>
            <pc:sldMk cId="727830396" sldId="298"/>
            <ac:cxnSpMk id="120" creationId="{0F616D44-3F87-4996-838F-332DC83562CF}"/>
          </ac:cxnSpMkLst>
        </pc:cxnChg>
        <pc:cxnChg chg="mod">
          <ac:chgData name="Abarajithan Gnaneswaran" userId="154152893557b712" providerId="LiveId" clId="{215E4F09-DF93-428F-BA02-31EDD8B86A8C}" dt="2020-11-09T04:17:30.954" v="23731" actId="571"/>
          <ac:cxnSpMkLst>
            <pc:docMk/>
            <pc:sldMk cId="727830396" sldId="298"/>
            <ac:cxnSpMk id="121" creationId="{23AC43CB-B323-4590-9626-7A40B82D45AD}"/>
          </ac:cxnSpMkLst>
        </pc:cxnChg>
        <pc:cxnChg chg="del mod">
          <ac:chgData name="Abarajithan Gnaneswaran" userId="154152893557b712" providerId="LiveId" clId="{215E4F09-DF93-428F-BA02-31EDD8B86A8C}" dt="2020-11-09T04:27:17.418" v="23888" actId="478"/>
          <ac:cxnSpMkLst>
            <pc:docMk/>
            <pc:sldMk cId="727830396" sldId="298"/>
            <ac:cxnSpMk id="124" creationId="{87449E9D-C1E3-40CE-9B14-08D5B4DFBF83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25" creationId="{BEF7D7F1-8E2E-4B9E-9CB0-0BE4B1635868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26" creationId="{0BC008A7-FC8E-4C31-9129-18938CF7990B}"/>
          </ac:cxnSpMkLst>
        </pc:cxnChg>
        <pc:cxnChg chg="del mod">
          <ac:chgData name="Abarajithan Gnaneswaran" userId="154152893557b712" providerId="LiveId" clId="{215E4F09-DF93-428F-BA02-31EDD8B86A8C}" dt="2020-11-09T04:27:17.418" v="23888" actId="478"/>
          <ac:cxnSpMkLst>
            <pc:docMk/>
            <pc:sldMk cId="727830396" sldId="298"/>
            <ac:cxnSpMk id="129" creationId="{D4DF0539-30E1-4843-A898-C0818440C66A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30" creationId="{43EE736E-F991-4F4E-B70B-E6BDBEEE3992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31" creationId="{2D296C7F-028F-49DD-9B29-3D6E0E766E28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34" creationId="{5EB6B702-19F9-4627-A996-026820C1EADD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35" creationId="{43CAE05F-33EA-400F-AF58-9B6A317AA9B4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36" creationId="{999FDB7A-C52A-41EF-BC84-AF93DB05CA20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39" creationId="{AD0F58F9-02A4-418F-BBD1-31F8FF826C3E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40" creationId="{501FA031-D5D6-44C1-A9B7-FDDCAFA6DE0A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41" creationId="{0972DC97-7FB6-4E3B-82E6-EF94E8D39E66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44" creationId="{0E8E57AC-57B1-49FE-8059-224CADE52AA5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45" creationId="{3B20BEEE-D424-487B-9479-34B70B8B53D5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46" creationId="{C11AEB58-9060-4A8C-A543-F6EE701623C1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49" creationId="{368C806D-BEE0-497D-A296-7CF67B39E8DB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50" creationId="{977CC957-AFAC-400F-BBE6-12235A5F674A}"/>
          </ac:cxnSpMkLst>
        </pc:cxnChg>
        <pc:cxnChg chg="mod">
          <ac:chgData name="Abarajithan Gnaneswaran" userId="154152893557b712" providerId="LiveId" clId="{215E4F09-DF93-428F-BA02-31EDD8B86A8C}" dt="2020-11-09T04:21:49.638" v="23794" actId="165"/>
          <ac:cxnSpMkLst>
            <pc:docMk/>
            <pc:sldMk cId="727830396" sldId="298"/>
            <ac:cxnSpMk id="151" creationId="{74F1D301-7AF9-420A-84A1-7832783862EB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52" creationId="{3AFBEE5C-D6CE-4D28-89F2-71D41DA245EE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63" creationId="{E1F412D4-E281-40CC-AC41-7CEC263FB683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64" creationId="{A81BD7F8-A553-499B-8D1C-FF578094BAB3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65" creationId="{DDA272B0-37DD-410B-BFD9-3A428456246A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67" creationId="{12B13A25-A0BE-4FD5-9639-24D5EC940F74}"/>
          </ac:cxnSpMkLst>
        </pc:cxnChg>
        <pc:cxnChg chg="del mod">
          <ac:chgData name="Abarajithan Gnaneswaran" userId="154152893557b712" providerId="LiveId" clId="{215E4F09-DF93-428F-BA02-31EDD8B86A8C}" dt="2020-11-09T04:20:18.514" v="23781" actId="478"/>
          <ac:cxnSpMkLst>
            <pc:docMk/>
            <pc:sldMk cId="727830396" sldId="298"/>
            <ac:cxnSpMk id="168" creationId="{80782A82-B684-434F-97CF-40574100BEA0}"/>
          </ac:cxnSpMkLst>
        </pc:cxnChg>
        <pc:cxnChg chg="del mod">
          <ac:chgData name="Abarajithan Gnaneswaran" userId="154152893557b712" providerId="LiveId" clId="{215E4F09-DF93-428F-BA02-31EDD8B86A8C}" dt="2020-11-09T04:20:18.514" v="23781" actId="478"/>
          <ac:cxnSpMkLst>
            <pc:docMk/>
            <pc:sldMk cId="727830396" sldId="298"/>
            <ac:cxnSpMk id="169" creationId="{938B8BBC-4ED6-4BB7-AEF2-2FD6BC3C3F0B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71" creationId="{0D5BE38A-C998-450D-A5C9-1161B27FBA13}"/>
          </ac:cxnSpMkLst>
        </pc:cxnChg>
        <pc:cxnChg chg="del mod">
          <ac:chgData name="Abarajithan Gnaneswaran" userId="154152893557b712" providerId="LiveId" clId="{215E4F09-DF93-428F-BA02-31EDD8B86A8C}" dt="2020-11-09T04:20:18.514" v="23781" actId="478"/>
          <ac:cxnSpMkLst>
            <pc:docMk/>
            <pc:sldMk cId="727830396" sldId="298"/>
            <ac:cxnSpMk id="172" creationId="{8B3B82C9-FC78-4CED-BA55-66FCDCBCDB5C}"/>
          </ac:cxnSpMkLst>
        </pc:cxnChg>
        <pc:cxnChg chg="del mod">
          <ac:chgData name="Abarajithan Gnaneswaran" userId="154152893557b712" providerId="LiveId" clId="{215E4F09-DF93-428F-BA02-31EDD8B86A8C}" dt="2020-11-09T04:20:18.514" v="23781" actId="478"/>
          <ac:cxnSpMkLst>
            <pc:docMk/>
            <pc:sldMk cId="727830396" sldId="298"/>
            <ac:cxnSpMk id="173" creationId="{1B058319-97F9-4456-AB02-39FB23FE5331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75" creationId="{B8A9242C-2175-4CC4-BB20-ACCEB423815E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76" creationId="{5AA58A3F-3B35-419F-BFDD-3E6C03CD1B37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77" creationId="{56854784-19E4-49ED-8542-18655AF7F84F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79" creationId="{FEF92185-2063-45E0-B7E7-900A74703EC6}"/>
          </ac:cxnSpMkLst>
        </pc:cxnChg>
        <pc:cxnChg chg="del mod">
          <ac:chgData name="Abarajithan Gnaneswaran" userId="154152893557b712" providerId="LiveId" clId="{215E4F09-DF93-428F-BA02-31EDD8B86A8C}" dt="2020-11-09T04:20:11.773" v="23780" actId="478"/>
          <ac:cxnSpMkLst>
            <pc:docMk/>
            <pc:sldMk cId="727830396" sldId="298"/>
            <ac:cxnSpMk id="180" creationId="{FE393E2E-A8B5-46B8-8700-2AEEBFD3CC99}"/>
          </ac:cxnSpMkLst>
        </pc:cxnChg>
        <pc:cxnChg chg="del mod">
          <ac:chgData name="Abarajithan Gnaneswaran" userId="154152893557b712" providerId="LiveId" clId="{215E4F09-DF93-428F-BA02-31EDD8B86A8C}" dt="2020-11-09T04:20:11.773" v="23780" actId="478"/>
          <ac:cxnSpMkLst>
            <pc:docMk/>
            <pc:sldMk cId="727830396" sldId="298"/>
            <ac:cxnSpMk id="181" creationId="{4B36752D-1475-484B-82DA-966A28BD039E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83" creationId="{382C85D3-A0BF-4D74-A549-89700EA9C135}"/>
          </ac:cxnSpMkLst>
        </pc:cxnChg>
        <pc:cxnChg chg="del mod">
          <ac:chgData name="Abarajithan Gnaneswaran" userId="154152893557b712" providerId="LiveId" clId="{215E4F09-DF93-428F-BA02-31EDD8B86A8C}" dt="2020-11-09T04:20:11.773" v="23780" actId="478"/>
          <ac:cxnSpMkLst>
            <pc:docMk/>
            <pc:sldMk cId="727830396" sldId="298"/>
            <ac:cxnSpMk id="184" creationId="{92FEA6EC-914F-4458-909C-6BAAFFA77AE6}"/>
          </ac:cxnSpMkLst>
        </pc:cxnChg>
        <pc:cxnChg chg="del mod">
          <ac:chgData name="Abarajithan Gnaneswaran" userId="154152893557b712" providerId="LiveId" clId="{215E4F09-DF93-428F-BA02-31EDD8B86A8C}" dt="2020-11-09T04:20:11.773" v="23780" actId="478"/>
          <ac:cxnSpMkLst>
            <pc:docMk/>
            <pc:sldMk cId="727830396" sldId="298"/>
            <ac:cxnSpMk id="185" creationId="{06CCFE91-0A2F-410F-AC3F-70730B1141DD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87" creationId="{49123DD5-D017-4DC2-855C-6B6D42749AA2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88" creationId="{87B5B5B0-FB37-462F-845C-6C8CC2670CE6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89" creationId="{B716BD34-9809-4B67-BE3A-6585196284BB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91" creationId="{558D634C-1EFD-4C76-9FAE-235E742910CA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92" creationId="{53CFD5B3-F8A1-46C7-8592-B54BDBD232EC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193" creationId="{E238F2DA-41E8-44E3-AB38-717DA82F62ED}"/>
          </ac:cxnSpMkLst>
        </pc:cxnChg>
        <pc:cxnChg chg="mod">
          <ac:chgData name="Abarajithan Gnaneswaran" userId="154152893557b712" providerId="LiveId" clId="{215E4F09-DF93-428F-BA02-31EDD8B86A8C}" dt="2020-11-09T04:23:13.432" v="23817" actId="571"/>
          <ac:cxnSpMkLst>
            <pc:docMk/>
            <pc:sldMk cId="727830396" sldId="298"/>
            <ac:cxnSpMk id="197" creationId="{8E3A116A-2053-4269-BA7A-6F5FCFE92BEA}"/>
          </ac:cxnSpMkLst>
        </pc:cxnChg>
        <pc:cxnChg chg="mod">
          <ac:chgData name="Abarajithan Gnaneswaran" userId="154152893557b712" providerId="LiveId" clId="{215E4F09-DF93-428F-BA02-31EDD8B86A8C}" dt="2020-11-09T04:23:13.432" v="23817" actId="571"/>
          <ac:cxnSpMkLst>
            <pc:docMk/>
            <pc:sldMk cId="727830396" sldId="298"/>
            <ac:cxnSpMk id="198" creationId="{417E4EDD-CD91-447C-A0C7-49917BFCDDC2}"/>
          </ac:cxnSpMkLst>
        </pc:cxnChg>
        <pc:cxnChg chg="mod">
          <ac:chgData name="Abarajithan Gnaneswaran" userId="154152893557b712" providerId="LiveId" clId="{215E4F09-DF93-428F-BA02-31EDD8B86A8C}" dt="2020-11-09T04:23:13.432" v="23817" actId="571"/>
          <ac:cxnSpMkLst>
            <pc:docMk/>
            <pc:sldMk cId="727830396" sldId="298"/>
            <ac:cxnSpMk id="199" creationId="{5A84C9CD-803C-4DB4-9DB0-9F41E5627CA8}"/>
          </ac:cxnSpMkLst>
        </pc:cxnChg>
        <pc:cxnChg chg="mod">
          <ac:chgData name="Abarajithan Gnaneswaran" userId="154152893557b712" providerId="LiveId" clId="{215E4F09-DF93-428F-BA02-31EDD8B86A8C}" dt="2020-11-09T04:23:13.432" v="23817" actId="571"/>
          <ac:cxnSpMkLst>
            <pc:docMk/>
            <pc:sldMk cId="727830396" sldId="298"/>
            <ac:cxnSpMk id="202" creationId="{376F40F0-0964-4BD1-BF58-FE19821086E1}"/>
          </ac:cxnSpMkLst>
        </pc:cxnChg>
        <pc:cxnChg chg="mod">
          <ac:chgData name="Abarajithan Gnaneswaran" userId="154152893557b712" providerId="LiveId" clId="{215E4F09-DF93-428F-BA02-31EDD8B86A8C}" dt="2020-11-09T04:23:13.432" v="23817" actId="571"/>
          <ac:cxnSpMkLst>
            <pc:docMk/>
            <pc:sldMk cId="727830396" sldId="298"/>
            <ac:cxnSpMk id="203" creationId="{64F620CB-EAAE-44B8-8FB6-D038CAFCF973}"/>
          </ac:cxnSpMkLst>
        </pc:cxnChg>
        <pc:cxnChg chg="mod">
          <ac:chgData name="Abarajithan Gnaneswaran" userId="154152893557b712" providerId="LiveId" clId="{215E4F09-DF93-428F-BA02-31EDD8B86A8C}" dt="2020-11-09T04:23:13.432" v="23817" actId="571"/>
          <ac:cxnSpMkLst>
            <pc:docMk/>
            <pc:sldMk cId="727830396" sldId="298"/>
            <ac:cxnSpMk id="204" creationId="{F089D895-2C5F-4C16-9BF4-FA974FACBD7E}"/>
          </ac:cxnSpMkLst>
        </pc:cxnChg>
        <pc:cxnChg chg="mod">
          <ac:chgData name="Abarajithan Gnaneswaran" userId="154152893557b712" providerId="LiveId" clId="{215E4F09-DF93-428F-BA02-31EDD8B86A8C}" dt="2020-11-09T04:23:17.767" v="23818" actId="571"/>
          <ac:cxnSpMkLst>
            <pc:docMk/>
            <pc:sldMk cId="727830396" sldId="298"/>
            <ac:cxnSpMk id="207" creationId="{E6499D32-1A86-44F5-833B-71711D9A033E}"/>
          </ac:cxnSpMkLst>
        </pc:cxnChg>
        <pc:cxnChg chg="mod">
          <ac:chgData name="Abarajithan Gnaneswaran" userId="154152893557b712" providerId="LiveId" clId="{215E4F09-DF93-428F-BA02-31EDD8B86A8C}" dt="2020-11-09T04:23:17.767" v="23818" actId="571"/>
          <ac:cxnSpMkLst>
            <pc:docMk/>
            <pc:sldMk cId="727830396" sldId="298"/>
            <ac:cxnSpMk id="208" creationId="{CABAC670-883C-4420-8E73-1D411820AC67}"/>
          </ac:cxnSpMkLst>
        </pc:cxnChg>
        <pc:cxnChg chg="mod">
          <ac:chgData name="Abarajithan Gnaneswaran" userId="154152893557b712" providerId="LiveId" clId="{215E4F09-DF93-428F-BA02-31EDD8B86A8C}" dt="2020-11-09T04:23:17.767" v="23818" actId="571"/>
          <ac:cxnSpMkLst>
            <pc:docMk/>
            <pc:sldMk cId="727830396" sldId="298"/>
            <ac:cxnSpMk id="209" creationId="{5B72B593-3881-450B-8A17-61A5F6DECE88}"/>
          </ac:cxnSpMkLst>
        </pc:cxnChg>
        <pc:cxnChg chg="mod">
          <ac:chgData name="Abarajithan Gnaneswaran" userId="154152893557b712" providerId="LiveId" clId="{215E4F09-DF93-428F-BA02-31EDD8B86A8C}" dt="2020-11-09T04:23:17.767" v="23818" actId="571"/>
          <ac:cxnSpMkLst>
            <pc:docMk/>
            <pc:sldMk cId="727830396" sldId="298"/>
            <ac:cxnSpMk id="212" creationId="{A1E1EC22-858D-45EC-89BD-B0B7E3FF2B80}"/>
          </ac:cxnSpMkLst>
        </pc:cxnChg>
        <pc:cxnChg chg="mod">
          <ac:chgData name="Abarajithan Gnaneswaran" userId="154152893557b712" providerId="LiveId" clId="{215E4F09-DF93-428F-BA02-31EDD8B86A8C}" dt="2020-11-09T04:23:17.767" v="23818" actId="571"/>
          <ac:cxnSpMkLst>
            <pc:docMk/>
            <pc:sldMk cId="727830396" sldId="298"/>
            <ac:cxnSpMk id="213" creationId="{78FDCF08-A9E5-4BC7-8C4B-790798CDFDA6}"/>
          </ac:cxnSpMkLst>
        </pc:cxnChg>
        <pc:cxnChg chg="mod">
          <ac:chgData name="Abarajithan Gnaneswaran" userId="154152893557b712" providerId="LiveId" clId="{215E4F09-DF93-428F-BA02-31EDD8B86A8C}" dt="2020-11-09T04:23:17.767" v="23818" actId="571"/>
          <ac:cxnSpMkLst>
            <pc:docMk/>
            <pc:sldMk cId="727830396" sldId="298"/>
            <ac:cxnSpMk id="214" creationId="{E59F0934-D735-4037-8C9E-EDB7FA71849C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215" creationId="{A593BAEC-7228-48B5-BDA6-05AADFE4955F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18" creationId="{33DC582E-4531-411F-A1AA-FCA973EEAD9B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19" creationId="{7C41AA55-AA1E-44E0-A454-89DDCFE315D5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20" creationId="{927C227E-E4F8-448E-8AFB-3824C0EC8B8F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23" creationId="{45ADAC8F-2663-4B1E-A2CA-17248DC21537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24" creationId="{08DEA058-32B1-429C-8B9C-3E71B9D1D443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25" creationId="{660C194E-2C50-4DFC-BEFD-CD32B41C41E0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28" creationId="{E9F2A600-9695-46E6-BEB0-9D302794F6C7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29" creationId="{E8AA1204-039F-42E6-941F-6531C1040B3B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30" creationId="{FF0CDE3A-3E75-4633-A970-D241B6FA25CF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33" creationId="{F4B360C1-CE44-4658-97D7-5426A22BE3A2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34" creationId="{2CA946D7-D19F-440F-8223-E0F2F6B272E1}"/>
          </ac:cxnSpMkLst>
        </pc:cxnChg>
        <pc:cxnChg chg="mod">
          <ac:chgData name="Abarajithan Gnaneswaran" userId="154152893557b712" providerId="LiveId" clId="{215E4F09-DF93-428F-BA02-31EDD8B86A8C}" dt="2020-11-09T04:24:38.945" v="23835" actId="571"/>
          <ac:cxnSpMkLst>
            <pc:docMk/>
            <pc:sldMk cId="727830396" sldId="298"/>
            <ac:cxnSpMk id="235" creationId="{92883DED-D62A-428D-BAF5-9E779E93EDB5}"/>
          </ac:cxnSpMkLst>
        </pc:cxnChg>
        <pc:cxnChg chg="mod">
          <ac:chgData name="Abarajithan Gnaneswaran" userId="154152893557b712" providerId="LiveId" clId="{215E4F09-DF93-428F-BA02-31EDD8B86A8C}" dt="2020-11-09T04:24:38.425" v="23832" actId="571"/>
          <ac:cxnSpMkLst>
            <pc:docMk/>
            <pc:sldMk cId="727830396" sldId="298"/>
            <ac:cxnSpMk id="238" creationId="{9AF719A1-2F14-443C-9542-E7396015592F}"/>
          </ac:cxnSpMkLst>
        </pc:cxnChg>
        <pc:cxnChg chg="mod">
          <ac:chgData name="Abarajithan Gnaneswaran" userId="154152893557b712" providerId="LiveId" clId="{215E4F09-DF93-428F-BA02-31EDD8B86A8C}" dt="2020-11-09T04:24:38.425" v="23832" actId="571"/>
          <ac:cxnSpMkLst>
            <pc:docMk/>
            <pc:sldMk cId="727830396" sldId="298"/>
            <ac:cxnSpMk id="239" creationId="{C7D518FA-8667-4473-AE78-DC0DCA8E77E4}"/>
          </ac:cxnSpMkLst>
        </pc:cxnChg>
        <pc:cxnChg chg="mod">
          <ac:chgData name="Abarajithan Gnaneswaran" userId="154152893557b712" providerId="LiveId" clId="{215E4F09-DF93-428F-BA02-31EDD8B86A8C}" dt="2020-11-09T04:24:38.425" v="23832" actId="571"/>
          <ac:cxnSpMkLst>
            <pc:docMk/>
            <pc:sldMk cId="727830396" sldId="298"/>
            <ac:cxnSpMk id="240" creationId="{E17B5985-9C97-4D0F-AE4C-B8214B1455F0}"/>
          </ac:cxnSpMkLst>
        </pc:cxnChg>
        <pc:cxnChg chg="mod">
          <ac:chgData name="Abarajithan Gnaneswaran" userId="154152893557b712" providerId="LiveId" clId="{215E4F09-DF93-428F-BA02-31EDD8B86A8C}" dt="2020-11-09T04:24:38.425" v="23832" actId="571"/>
          <ac:cxnSpMkLst>
            <pc:docMk/>
            <pc:sldMk cId="727830396" sldId="298"/>
            <ac:cxnSpMk id="243" creationId="{09EF55E6-6252-45C7-8283-94D794FAD049}"/>
          </ac:cxnSpMkLst>
        </pc:cxnChg>
        <pc:cxnChg chg="mod">
          <ac:chgData name="Abarajithan Gnaneswaran" userId="154152893557b712" providerId="LiveId" clId="{215E4F09-DF93-428F-BA02-31EDD8B86A8C}" dt="2020-11-09T04:24:38.425" v="23832" actId="571"/>
          <ac:cxnSpMkLst>
            <pc:docMk/>
            <pc:sldMk cId="727830396" sldId="298"/>
            <ac:cxnSpMk id="244" creationId="{6DED86EF-A5FC-491D-B77C-DFA385B7D463}"/>
          </ac:cxnSpMkLst>
        </pc:cxnChg>
        <pc:cxnChg chg="mod">
          <ac:chgData name="Abarajithan Gnaneswaran" userId="154152893557b712" providerId="LiveId" clId="{215E4F09-DF93-428F-BA02-31EDD8B86A8C}" dt="2020-11-09T04:24:38.425" v="23832" actId="571"/>
          <ac:cxnSpMkLst>
            <pc:docMk/>
            <pc:sldMk cId="727830396" sldId="298"/>
            <ac:cxnSpMk id="245" creationId="{F372B056-5E2B-4FF7-88EB-F58E806243A1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53" creationId="{46FB175F-882D-4EED-A4BA-70ECF4209C78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54" creationId="{08949416-5589-470B-96D8-125F87653D2A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55" creationId="{DE2F72C7-E5C2-42D8-BBD1-F623D3E0B7BC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57" creationId="{6B9E5FCC-FEC8-4892-8819-130110E90917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58" creationId="{B894914E-6A79-4EB7-A872-60C5BF7F65D7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59" creationId="{25EC3355-5C3B-4F4E-8AEA-D325DF14954E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61" creationId="{84FA7EEF-DB9D-4C6B-A0BD-1C795B1A1D47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62" creationId="{3F470202-48E0-4C07-94D6-2A4D2F893D7B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63" creationId="{96CEDFF0-0BF4-49AD-9B62-623DF23A7FDA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65" creationId="{E78F8D73-A902-42CA-8CAD-FA98D8B2C893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66" creationId="{2703EDBC-EF39-444E-BAF7-6744B475ADA4}"/>
          </ac:cxnSpMkLst>
        </pc:cxnChg>
        <pc:cxnChg chg="mod">
          <ac:chgData name="Abarajithan Gnaneswaran" userId="154152893557b712" providerId="LiveId" clId="{215E4F09-DF93-428F-BA02-31EDD8B86A8C}" dt="2020-11-09T04:27:08.376" v="23887" actId="571"/>
          <ac:cxnSpMkLst>
            <pc:docMk/>
            <pc:sldMk cId="727830396" sldId="298"/>
            <ac:cxnSpMk id="267" creationId="{261ABA97-8E1A-4F9C-917A-7A130BAD5F4D}"/>
          </ac:cxnSpMkLst>
        </pc:cxnChg>
        <pc:cxnChg chg="mod">
          <ac:chgData name="Abarajithan Gnaneswaran" userId="154152893557b712" providerId="LiveId" clId="{215E4F09-DF93-428F-BA02-31EDD8B86A8C}" dt="2020-11-09T04:27:34.144" v="23890" actId="165"/>
          <ac:cxnSpMkLst>
            <pc:docMk/>
            <pc:sldMk cId="727830396" sldId="298"/>
            <ac:cxnSpMk id="274" creationId="{DBADDDD7-AC50-4A90-97D2-948A22895B99}"/>
          </ac:cxnSpMkLst>
        </pc:cxnChg>
        <pc:cxnChg chg="mod">
          <ac:chgData name="Abarajithan Gnaneswaran" userId="154152893557b712" providerId="LiveId" clId="{215E4F09-DF93-428F-BA02-31EDD8B86A8C}" dt="2020-11-09T04:27:34.144" v="23890" actId="165"/>
          <ac:cxnSpMkLst>
            <pc:docMk/>
            <pc:sldMk cId="727830396" sldId="298"/>
            <ac:cxnSpMk id="275" creationId="{18DFF0DD-F8B5-4B63-955D-5A2C5310E1D4}"/>
          </ac:cxnSpMkLst>
        </pc:cxnChg>
        <pc:cxnChg chg="mod">
          <ac:chgData name="Abarajithan Gnaneswaran" userId="154152893557b712" providerId="LiveId" clId="{215E4F09-DF93-428F-BA02-31EDD8B86A8C}" dt="2020-11-09T04:27:34.144" v="23890" actId="165"/>
          <ac:cxnSpMkLst>
            <pc:docMk/>
            <pc:sldMk cId="727830396" sldId="298"/>
            <ac:cxnSpMk id="277" creationId="{11C43E31-A67E-41A7-B2E6-92E2BEFB1069}"/>
          </ac:cxnSpMkLst>
        </pc:cxnChg>
        <pc:cxnChg chg="mod">
          <ac:chgData name="Abarajithan Gnaneswaran" userId="154152893557b712" providerId="LiveId" clId="{215E4F09-DF93-428F-BA02-31EDD8B86A8C}" dt="2020-11-09T04:27:34.144" v="23890" actId="165"/>
          <ac:cxnSpMkLst>
            <pc:docMk/>
            <pc:sldMk cId="727830396" sldId="298"/>
            <ac:cxnSpMk id="278" creationId="{313CAD78-326F-4973-8373-72C4D8E9F36F}"/>
          </ac:cxnSpMkLst>
        </pc:cxnChg>
        <pc:cxnChg chg="del mod">
          <ac:chgData name="Abarajithan Gnaneswaran" userId="154152893557b712" providerId="LiveId" clId="{215E4F09-DF93-428F-BA02-31EDD8B86A8C}" dt="2020-11-09T04:29:15.945" v="23910" actId="478"/>
          <ac:cxnSpMkLst>
            <pc:docMk/>
            <pc:sldMk cId="727830396" sldId="298"/>
            <ac:cxnSpMk id="280" creationId="{D79F04A5-88FD-47FA-B91B-886A82106EC9}"/>
          </ac:cxnSpMkLst>
        </pc:cxnChg>
        <pc:cxnChg chg="del mod">
          <ac:chgData name="Abarajithan Gnaneswaran" userId="154152893557b712" providerId="LiveId" clId="{215E4F09-DF93-428F-BA02-31EDD8B86A8C}" dt="2020-11-09T04:29:15.945" v="23910" actId="478"/>
          <ac:cxnSpMkLst>
            <pc:docMk/>
            <pc:sldMk cId="727830396" sldId="298"/>
            <ac:cxnSpMk id="281" creationId="{E4D6E2C4-3B05-4199-9713-F11AB95842C9}"/>
          </ac:cxnSpMkLst>
        </pc:cxnChg>
        <pc:cxnChg chg="del mod">
          <ac:chgData name="Abarajithan Gnaneswaran" userId="154152893557b712" providerId="LiveId" clId="{215E4F09-DF93-428F-BA02-31EDD8B86A8C}" dt="2020-11-09T04:29:15.945" v="23910" actId="478"/>
          <ac:cxnSpMkLst>
            <pc:docMk/>
            <pc:sldMk cId="727830396" sldId="298"/>
            <ac:cxnSpMk id="283" creationId="{C007E389-C14E-43D5-91A9-A4CEDB240E01}"/>
          </ac:cxnSpMkLst>
        </pc:cxnChg>
        <pc:cxnChg chg="del mod">
          <ac:chgData name="Abarajithan Gnaneswaran" userId="154152893557b712" providerId="LiveId" clId="{215E4F09-DF93-428F-BA02-31EDD8B86A8C}" dt="2020-11-09T04:29:15.945" v="23910" actId="478"/>
          <ac:cxnSpMkLst>
            <pc:docMk/>
            <pc:sldMk cId="727830396" sldId="298"/>
            <ac:cxnSpMk id="284" creationId="{EE1E56EB-9309-4A34-A189-7B69FBF30045}"/>
          </ac:cxnSpMkLst>
        </pc:cxnChg>
        <pc:cxnChg chg="mod">
          <ac:chgData name="Abarajithan Gnaneswaran" userId="154152893557b712" providerId="LiveId" clId="{215E4F09-DF93-428F-BA02-31EDD8B86A8C}" dt="2020-11-09T04:27:43.863" v="23895" actId="571"/>
          <ac:cxnSpMkLst>
            <pc:docMk/>
            <pc:sldMk cId="727830396" sldId="298"/>
            <ac:cxnSpMk id="287" creationId="{9F5DEB8F-7209-4378-A1B9-D060CF3C549D}"/>
          </ac:cxnSpMkLst>
        </pc:cxnChg>
        <pc:cxnChg chg="mod">
          <ac:chgData name="Abarajithan Gnaneswaran" userId="154152893557b712" providerId="LiveId" clId="{215E4F09-DF93-428F-BA02-31EDD8B86A8C}" dt="2020-11-09T04:27:43.863" v="23895" actId="571"/>
          <ac:cxnSpMkLst>
            <pc:docMk/>
            <pc:sldMk cId="727830396" sldId="298"/>
            <ac:cxnSpMk id="288" creationId="{AF82BEE9-10E0-414D-AFBC-99332C402C40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291" creationId="{4BDBAD10-82E8-4B29-9076-C063B43AA1A1}"/>
          </ac:cxnSpMkLst>
        </pc:cxnChg>
        <pc:cxnChg chg="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292" creationId="{986F222E-3CE9-4E90-A3D0-D9B86C433CE8}"/>
          </ac:cxnSpMkLst>
        </pc:cxnChg>
        <pc:cxnChg chg="mod">
          <ac:chgData name="Abarajithan Gnaneswaran" userId="154152893557b712" providerId="LiveId" clId="{215E4F09-DF93-428F-BA02-31EDD8B86A8C}" dt="2020-11-09T04:27:48.246" v="23896" actId="571"/>
          <ac:cxnSpMkLst>
            <pc:docMk/>
            <pc:sldMk cId="727830396" sldId="298"/>
            <ac:cxnSpMk id="295" creationId="{C6FD90FB-019E-4323-A3D5-86BF5413B85C}"/>
          </ac:cxnSpMkLst>
        </pc:cxnChg>
        <pc:cxnChg chg="mod">
          <ac:chgData name="Abarajithan Gnaneswaran" userId="154152893557b712" providerId="LiveId" clId="{215E4F09-DF93-428F-BA02-31EDD8B86A8C}" dt="2020-11-09T04:27:48.246" v="23896" actId="571"/>
          <ac:cxnSpMkLst>
            <pc:docMk/>
            <pc:sldMk cId="727830396" sldId="298"/>
            <ac:cxnSpMk id="296" creationId="{6E23B61C-D5D6-4A02-B811-79DBF14CA9D0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297" creationId="{5B5D2818-DBD5-46E2-860E-90EAE0619322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299" creationId="{35CDE022-CFD1-42BD-92FC-E7E6FBBC24A7}"/>
          </ac:cxnSpMkLst>
        </pc:cxnChg>
        <pc:cxnChg chg="add 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42" creationId="{21189614-C8D4-4EF0-AD95-857E2FF73DF1}"/>
          </ac:cxnSpMkLst>
        </pc:cxnChg>
        <pc:cxnChg chg="add mod topLvl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43" creationId="{482EAB74-0D55-4866-86D6-A3C147C55595}"/>
          </ac:cxnSpMkLst>
        </pc:cxnChg>
        <pc:cxnChg chg="add mod topLvl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44" creationId="{88DE4EAE-E346-4749-B75A-B4D36304567D}"/>
          </ac:cxnSpMkLst>
        </pc:cxnChg>
        <pc:cxnChg chg="add mod topLvl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45" creationId="{0EF5B712-6D82-4705-9CB5-40FC4DD6AA28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55" creationId="{20CFE2EE-88ED-4350-8144-0C7459F2A703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56" creationId="{FD881C3F-364D-4842-A2C1-EC9B19493767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57" creationId="{43B19F70-2EDC-4C0F-9162-707FED093CB2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58" creationId="{2B108A8B-3538-45F6-9434-4D236EA4944B}"/>
          </ac:cxnSpMkLst>
        </pc:cxnChg>
        <pc:cxnChg chg="add del mod">
          <ac:chgData name="Abarajithan Gnaneswaran" userId="154152893557b712" providerId="LiveId" clId="{215E4F09-DF93-428F-BA02-31EDD8B86A8C}" dt="2020-11-09T04:38:06.127" v="24010" actId="478"/>
          <ac:cxnSpMkLst>
            <pc:docMk/>
            <pc:sldMk cId="727830396" sldId="298"/>
            <ac:cxnSpMk id="359" creationId="{ED5343EF-5983-4485-8D04-D3E524EB1638}"/>
          </ac:cxnSpMkLst>
        </pc:cxnChg>
        <pc:cxnChg chg="add del mod">
          <ac:chgData name="Abarajithan Gnaneswaran" userId="154152893557b712" providerId="LiveId" clId="{215E4F09-DF93-428F-BA02-31EDD8B86A8C}" dt="2020-11-09T04:38:18.010" v="24013" actId="478"/>
          <ac:cxnSpMkLst>
            <pc:docMk/>
            <pc:sldMk cId="727830396" sldId="298"/>
            <ac:cxnSpMk id="360" creationId="{D31678CC-C55A-4B4E-9392-0897EFE67DA4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61" creationId="{404420D4-9490-4C2A-AD15-3BBAF2D54EFA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62" creationId="{0CEBB5F1-20A0-4D8F-AD57-4F31704131A9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363" creationId="{A3E9AF2B-92B4-41E9-98BF-1429930FC885}"/>
          </ac:cxnSpMkLst>
        </pc:cxnChg>
        <pc:cxnChg chg="add del mod">
          <ac:chgData name="Abarajithan Gnaneswaran" userId="154152893557b712" providerId="LiveId" clId="{215E4F09-DF93-428F-BA02-31EDD8B86A8C}" dt="2020-11-09T04:42:01.531" v="24041" actId="478"/>
          <ac:cxnSpMkLst>
            <pc:docMk/>
            <pc:sldMk cId="727830396" sldId="298"/>
            <ac:cxnSpMk id="378" creationId="{4879FB49-D231-4206-AB1B-B5DC94A735F7}"/>
          </ac:cxnSpMkLst>
        </pc:cxnChg>
        <pc:cxnChg chg="add del mod">
          <ac:chgData name="Abarajithan Gnaneswaran" userId="154152893557b712" providerId="LiveId" clId="{215E4F09-DF93-428F-BA02-31EDD8B86A8C}" dt="2020-11-09T04:41:11.103" v="24036" actId="478"/>
          <ac:cxnSpMkLst>
            <pc:docMk/>
            <pc:sldMk cId="727830396" sldId="298"/>
            <ac:cxnSpMk id="379" creationId="{47FB1688-583E-4042-9533-6BFAC809B74E}"/>
          </ac:cxnSpMkLst>
        </pc:cxnChg>
        <pc:cxnChg chg="mod topLvl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87" creationId="{DB3A2137-17CF-47E5-A720-68ABC6A7B249}"/>
          </ac:cxnSpMkLst>
        </pc:cxnChg>
        <pc:cxnChg chg="mod topLvl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88" creationId="{B4A6753D-EDD9-4C88-A40D-4AFBBC09A2EF}"/>
          </ac:cxnSpMkLst>
        </pc:cxnChg>
        <pc:cxnChg chg="mod topLvl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89" creationId="{84CA9CCE-EBF6-4DFA-A08B-BDE2A8F55EB8}"/>
          </ac:cxnSpMkLst>
        </pc:cxnChg>
        <pc:cxnChg chg="mod topLvl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0" creationId="{411FBD4A-0ABF-447E-BBC6-F777ED621B04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3" creationId="{6C001345-AFC8-43DC-9229-C77B49C41590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4" creationId="{2EB42559-E475-41AE-9E9E-59F2C3E74BAC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5" creationId="{08F6AA5E-6197-47A5-9C9E-946B3E560E68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6" creationId="{7F3B578D-22C1-429B-9E96-29813A901331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7" creationId="{EE704A4D-C3E4-4327-B6FE-BA2A94617A67}"/>
          </ac:cxnSpMkLst>
        </pc:cxnChg>
        <pc:cxnChg chg="mod">
          <ac:chgData name="Abarajithan Gnaneswaran" userId="154152893557b712" providerId="LiveId" clId="{215E4F09-DF93-428F-BA02-31EDD8B86A8C}" dt="2020-11-09T05:02:16.666" v="24467" actId="1076"/>
          <ac:cxnSpMkLst>
            <pc:docMk/>
            <pc:sldMk cId="727830396" sldId="298"/>
            <ac:cxnSpMk id="398" creationId="{8EF8F361-6A1A-48CE-931A-13861158D676}"/>
          </ac:cxnSpMkLst>
        </pc:cxnChg>
        <pc:cxnChg chg="add mod topLvl">
          <ac:chgData name="Abarajithan Gnaneswaran" userId="154152893557b712" providerId="LiveId" clId="{215E4F09-DF93-428F-BA02-31EDD8B86A8C}" dt="2020-11-09T05:18:45.605" v="24810" actId="571"/>
          <ac:cxnSpMkLst>
            <pc:docMk/>
            <pc:sldMk cId="727830396" sldId="298"/>
            <ac:cxnSpMk id="402" creationId="{7550FFF1-D6A4-4550-B28C-6265F2DA65B2}"/>
          </ac:cxnSpMkLst>
        </pc:cxnChg>
        <pc:cxnChg chg="add mod topLvl">
          <ac:chgData name="Abarajithan Gnaneswaran" userId="154152893557b712" providerId="LiveId" clId="{215E4F09-DF93-428F-BA02-31EDD8B86A8C}" dt="2020-11-09T05:18:45.605" v="24810" actId="571"/>
          <ac:cxnSpMkLst>
            <pc:docMk/>
            <pc:sldMk cId="727830396" sldId="298"/>
            <ac:cxnSpMk id="403" creationId="{C04D18C8-A78D-484D-908A-9CD1E9DBBBB5}"/>
          </ac:cxnSpMkLst>
        </pc:cxnChg>
        <pc:cxnChg chg="add mod topLvl">
          <ac:chgData name="Abarajithan Gnaneswaran" userId="154152893557b712" providerId="LiveId" clId="{215E4F09-DF93-428F-BA02-31EDD8B86A8C}" dt="2020-11-09T05:18:45.605" v="24810" actId="571"/>
          <ac:cxnSpMkLst>
            <pc:docMk/>
            <pc:sldMk cId="727830396" sldId="298"/>
            <ac:cxnSpMk id="404" creationId="{F21FC128-CE8D-40B8-B54E-1B7513298A60}"/>
          </ac:cxnSpMkLst>
        </pc:cxnChg>
        <pc:cxnChg chg="mod">
          <ac:chgData name="Abarajithan Gnaneswaran" userId="154152893557b712" providerId="LiveId" clId="{215E4F09-DF93-428F-BA02-31EDD8B86A8C}" dt="2020-11-09T04:49:41.567" v="24259" actId="571"/>
          <ac:cxnSpMkLst>
            <pc:docMk/>
            <pc:sldMk cId="727830396" sldId="298"/>
            <ac:cxnSpMk id="408" creationId="{2ED768D9-0262-4B84-A2A8-C5189C7210F8}"/>
          </ac:cxnSpMkLst>
        </pc:cxnChg>
        <pc:cxnChg chg="mod">
          <ac:chgData name="Abarajithan Gnaneswaran" userId="154152893557b712" providerId="LiveId" clId="{215E4F09-DF93-428F-BA02-31EDD8B86A8C}" dt="2020-11-09T04:49:41.567" v="24259" actId="571"/>
          <ac:cxnSpMkLst>
            <pc:docMk/>
            <pc:sldMk cId="727830396" sldId="298"/>
            <ac:cxnSpMk id="409" creationId="{E55BF205-2B42-4D99-84EF-D8A5386B8234}"/>
          </ac:cxnSpMkLst>
        </pc:cxnChg>
        <pc:cxnChg chg="mod">
          <ac:chgData name="Abarajithan Gnaneswaran" userId="154152893557b712" providerId="LiveId" clId="{215E4F09-DF93-428F-BA02-31EDD8B86A8C}" dt="2020-11-09T04:49:41.567" v="24259" actId="571"/>
          <ac:cxnSpMkLst>
            <pc:docMk/>
            <pc:sldMk cId="727830396" sldId="298"/>
            <ac:cxnSpMk id="410" creationId="{0A580CFA-4451-4084-A2D5-63A93BB32040}"/>
          </ac:cxnSpMkLst>
        </pc:cxnChg>
        <pc:cxnChg chg="mod">
          <ac:chgData name="Abarajithan Gnaneswaran" userId="154152893557b712" providerId="LiveId" clId="{215E4F09-DF93-428F-BA02-31EDD8B86A8C}" dt="2020-11-09T04:49:23.802" v="24254" actId="571"/>
          <ac:cxnSpMkLst>
            <pc:docMk/>
            <pc:sldMk cId="727830396" sldId="298"/>
            <ac:cxnSpMk id="413" creationId="{CE5455DA-A321-414E-ABBD-AC0166B8A5B3}"/>
          </ac:cxnSpMkLst>
        </pc:cxnChg>
        <pc:cxnChg chg="mod">
          <ac:chgData name="Abarajithan Gnaneswaran" userId="154152893557b712" providerId="LiveId" clId="{215E4F09-DF93-428F-BA02-31EDD8B86A8C}" dt="2020-11-09T04:49:23.802" v="24254" actId="571"/>
          <ac:cxnSpMkLst>
            <pc:docMk/>
            <pc:sldMk cId="727830396" sldId="298"/>
            <ac:cxnSpMk id="414" creationId="{06AEBCDB-8BB5-426D-93C8-17A112AD6754}"/>
          </ac:cxnSpMkLst>
        </pc:cxnChg>
        <pc:cxnChg chg="mod">
          <ac:chgData name="Abarajithan Gnaneswaran" userId="154152893557b712" providerId="LiveId" clId="{215E4F09-DF93-428F-BA02-31EDD8B86A8C}" dt="2020-11-09T04:49:23.802" v="24254" actId="571"/>
          <ac:cxnSpMkLst>
            <pc:docMk/>
            <pc:sldMk cId="727830396" sldId="298"/>
            <ac:cxnSpMk id="415" creationId="{5AF222FD-F799-42BE-B6B7-854A2E4519F0}"/>
          </ac:cxnSpMkLst>
        </pc:cxnChg>
        <pc:cxnChg chg="mod">
          <ac:chgData name="Abarajithan Gnaneswaran" userId="154152893557b712" providerId="LiveId" clId="{215E4F09-DF93-428F-BA02-31EDD8B86A8C}" dt="2020-11-09T04:49:33.259" v="24257" actId="571"/>
          <ac:cxnSpMkLst>
            <pc:docMk/>
            <pc:sldMk cId="727830396" sldId="298"/>
            <ac:cxnSpMk id="418" creationId="{C727D228-889B-4790-AF5B-64900C7636EA}"/>
          </ac:cxnSpMkLst>
        </pc:cxnChg>
        <pc:cxnChg chg="mod">
          <ac:chgData name="Abarajithan Gnaneswaran" userId="154152893557b712" providerId="LiveId" clId="{215E4F09-DF93-428F-BA02-31EDD8B86A8C}" dt="2020-11-09T04:49:33.259" v="24257" actId="571"/>
          <ac:cxnSpMkLst>
            <pc:docMk/>
            <pc:sldMk cId="727830396" sldId="298"/>
            <ac:cxnSpMk id="419" creationId="{E6D9080F-12E0-4461-9497-806F41823FC1}"/>
          </ac:cxnSpMkLst>
        </pc:cxnChg>
        <pc:cxnChg chg="mod">
          <ac:chgData name="Abarajithan Gnaneswaran" userId="154152893557b712" providerId="LiveId" clId="{215E4F09-DF93-428F-BA02-31EDD8B86A8C}" dt="2020-11-09T04:49:33.259" v="24257" actId="571"/>
          <ac:cxnSpMkLst>
            <pc:docMk/>
            <pc:sldMk cId="727830396" sldId="298"/>
            <ac:cxnSpMk id="420" creationId="{A5B0AD49-DE27-4DAA-8B2A-5084AE28BA03}"/>
          </ac:cxnSpMkLst>
        </pc:cxnChg>
        <pc:cxnChg chg="mod">
          <ac:chgData name="Abarajithan Gnaneswaran" userId="154152893557b712" providerId="LiveId" clId="{215E4F09-DF93-428F-BA02-31EDD8B86A8C}" dt="2020-11-09T04:53:43.119" v="24310" actId="571"/>
          <ac:cxnSpMkLst>
            <pc:docMk/>
            <pc:sldMk cId="727830396" sldId="298"/>
            <ac:cxnSpMk id="436" creationId="{DB84AAC7-E952-4DEB-8D72-39F253FFB2B3}"/>
          </ac:cxnSpMkLst>
        </pc:cxnChg>
        <pc:cxnChg chg="mod">
          <ac:chgData name="Abarajithan Gnaneswaran" userId="154152893557b712" providerId="LiveId" clId="{215E4F09-DF93-428F-BA02-31EDD8B86A8C}" dt="2020-11-09T04:53:43.119" v="24310" actId="571"/>
          <ac:cxnSpMkLst>
            <pc:docMk/>
            <pc:sldMk cId="727830396" sldId="298"/>
            <ac:cxnSpMk id="437" creationId="{E48C0BC4-0763-4D90-B888-98A2E193B26B}"/>
          </ac:cxnSpMkLst>
        </pc:cxnChg>
        <pc:cxnChg chg="mod">
          <ac:chgData name="Abarajithan Gnaneswaran" userId="154152893557b712" providerId="LiveId" clId="{215E4F09-DF93-428F-BA02-31EDD8B86A8C}" dt="2020-11-09T04:53:43.119" v="24310" actId="571"/>
          <ac:cxnSpMkLst>
            <pc:docMk/>
            <pc:sldMk cId="727830396" sldId="298"/>
            <ac:cxnSpMk id="438" creationId="{C8BF692F-297D-4551-8766-2D862A462674}"/>
          </ac:cxnSpMkLst>
        </pc:cxnChg>
        <pc:cxnChg chg="add mod">
          <ac:chgData name="Abarajithan Gnaneswaran" userId="154152893557b712" providerId="LiveId" clId="{215E4F09-DF93-428F-BA02-31EDD8B86A8C}" dt="2020-11-09T05:18:45.605" v="24810" actId="571"/>
          <ac:cxnSpMkLst>
            <pc:docMk/>
            <pc:sldMk cId="727830396" sldId="298"/>
            <ac:cxnSpMk id="439" creationId="{C9B27119-6C30-4A72-9565-FACDBED7CEF8}"/>
          </ac:cxnSpMkLst>
        </pc:cxnChg>
        <pc:cxnChg chg="add del mod">
          <ac:chgData name="Abarajithan Gnaneswaran" userId="154152893557b712" providerId="LiveId" clId="{215E4F09-DF93-428F-BA02-31EDD8B86A8C}" dt="2020-11-09T05:18:00.915" v="24798" actId="478"/>
          <ac:cxnSpMkLst>
            <pc:docMk/>
            <pc:sldMk cId="727830396" sldId="298"/>
            <ac:cxnSpMk id="440" creationId="{549C5F80-A3E1-47A9-A197-BBF9FBA42DD6}"/>
          </ac:cxnSpMkLst>
        </pc:cxnChg>
        <pc:cxnChg chg="add mod">
          <ac:chgData name="Abarajithan Gnaneswaran" userId="154152893557b712" providerId="LiveId" clId="{215E4F09-DF93-428F-BA02-31EDD8B86A8C}" dt="2020-11-09T05:18:45.605" v="24810" actId="571"/>
          <ac:cxnSpMkLst>
            <pc:docMk/>
            <pc:sldMk cId="727830396" sldId="298"/>
            <ac:cxnSpMk id="451" creationId="{1775D0D3-F7AC-450D-90BC-82B2D0CA108C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457" creationId="{BC542EDE-BDD0-4DBF-92F3-74A4458A3189}"/>
          </ac:cxnSpMkLst>
        </pc:cxnChg>
        <pc:cxnChg chg="mod">
          <ac:chgData name="Abarajithan Gnaneswaran" userId="154152893557b712" providerId="LiveId" clId="{215E4F09-DF93-428F-BA02-31EDD8B86A8C}" dt="2020-11-09T05:36:44.860" v="25001" actId="208"/>
          <ac:cxnSpMkLst>
            <pc:docMk/>
            <pc:sldMk cId="727830396" sldId="298"/>
            <ac:cxnSpMk id="459" creationId="{6EC5146A-E7CE-4188-8E2D-7A4E89596CE0}"/>
          </ac:cxnSpMkLst>
        </pc:cxnChg>
        <pc:cxnChg chg="mod">
          <ac:chgData name="Abarajithan Gnaneswaran" userId="154152893557b712" providerId="LiveId" clId="{215E4F09-DF93-428F-BA02-31EDD8B86A8C}" dt="2020-11-09T05:36:44.860" v="25001" actId="208"/>
          <ac:cxnSpMkLst>
            <pc:docMk/>
            <pc:sldMk cId="727830396" sldId="298"/>
            <ac:cxnSpMk id="460" creationId="{370BB487-6E24-4A1B-A4BA-58C9B917DE7B}"/>
          </ac:cxnSpMkLst>
        </pc:cxnChg>
        <pc:cxnChg chg="mod">
          <ac:chgData name="Abarajithan Gnaneswaran" userId="154152893557b712" providerId="LiveId" clId="{215E4F09-DF93-428F-BA02-31EDD8B86A8C}" dt="2020-11-09T05:36:44.860" v="25001" actId="208"/>
          <ac:cxnSpMkLst>
            <pc:docMk/>
            <pc:sldMk cId="727830396" sldId="298"/>
            <ac:cxnSpMk id="461" creationId="{BD1B0C51-5CBA-4B09-9488-E52EF32DC0DF}"/>
          </ac:cxnSpMkLst>
        </pc:cxnChg>
        <pc:cxnChg chg="mod">
          <ac:chgData name="Abarajithan Gnaneswaran" userId="154152893557b712" providerId="LiveId" clId="{215E4F09-DF93-428F-BA02-31EDD8B86A8C}" dt="2020-11-09T05:36:44.860" v="25001" actId="208"/>
          <ac:cxnSpMkLst>
            <pc:docMk/>
            <pc:sldMk cId="727830396" sldId="298"/>
            <ac:cxnSpMk id="462" creationId="{BE05000A-51C9-4705-B8AF-BE60F3A9CB8A}"/>
          </ac:cxnSpMkLst>
        </pc:cxnChg>
        <pc:cxnChg chg="mod">
          <ac:chgData name="Abarajithan Gnaneswaran" userId="154152893557b712" providerId="LiveId" clId="{215E4F09-DF93-428F-BA02-31EDD8B86A8C}" dt="2020-11-09T05:36:44.860" v="25001" actId="208"/>
          <ac:cxnSpMkLst>
            <pc:docMk/>
            <pc:sldMk cId="727830396" sldId="298"/>
            <ac:cxnSpMk id="463" creationId="{28E30FE5-AEE1-4726-A5A1-55B12A25425A}"/>
          </ac:cxnSpMkLst>
        </pc:cxnChg>
        <pc:cxnChg chg="mod">
          <ac:chgData name="Abarajithan Gnaneswaran" userId="154152893557b712" providerId="LiveId" clId="{215E4F09-DF93-428F-BA02-31EDD8B86A8C}" dt="2020-11-09T05:36:44.860" v="25001" actId="208"/>
          <ac:cxnSpMkLst>
            <pc:docMk/>
            <pc:sldMk cId="727830396" sldId="298"/>
            <ac:cxnSpMk id="464" creationId="{FBC9FA16-F6CE-4416-AC45-F4A73686710F}"/>
          </ac:cxnSpMkLst>
        </pc:cxnChg>
        <pc:cxnChg chg="add del mod">
          <ac:chgData name="Abarajithan Gnaneswaran" userId="154152893557b712" providerId="LiveId" clId="{215E4F09-DF93-428F-BA02-31EDD8B86A8C}" dt="2020-11-09T04:29:10.313" v="23909" actId="478"/>
          <ac:cxnSpMkLst>
            <pc:docMk/>
            <pc:sldMk cId="727830396" sldId="298"/>
            <ac:cxnSpMk id="1030" creationId="{820B53B8-6907-459D-85E1-0063FE025323}"/>
          </ac:cxnSpMkLst>
        </pc:cxnChg>
        <pc:cxnChg chg="add del mod">
          <ac:chgData name="Abarajithan Gnaneswaran" userId="154152893557b712" providerId="LiveId" clId="{215E4F09-DF93-428F-BA02-31EDD8B86A8C}" dt="2020-11-09T04:35:35.373" v="23975" actId="478"/>
          <ac:cxnSpMkLst>
            <pc:docMk/>
            <pc:sldMk cId="727830396" sldId="298"/>
            <ac:cxnSpMk id="1033" creationId="{5B4B76E1-1D34-41F5-B317-597DAB214617}"/>
          </ac:cxnSpMkLst>
        </pc:cxnChg>
        <pc:cxnChg chg="add del mod">
          <ac:chgData name="Abarajithan Gnaneswaran" userId="154152893557b712" providerId="LiveId" clId="{215E4F09-DF93-428F-BA02-31EDD8B86A8C}" dt="2020-11-09T04:35:35.373" v="23975" actId="478"/>
          <ac:cxnSpMkLst>
            <pc:docMk/>
            <pc:sldMk cId="727830396" sldId="298"/>
            <ac:cxnSpMk id="1035" creationId="{B01AA6BD-1176-40FC-B2A9-717A6E09C143}"/>
          </ac:cxnSpMkLst>
        </pc:cxnChg>
        <pc:cxnChg chg="add del mod">
          <ac:chgData name="Abarajithan Gnaneswaran" userId="154152893557b712" providerId="LiveId" clId="{215E4F09-DF93-428F-BA02-31EDD8B86A8C}" dt="2020-11-09T04:29:43.877" v="23914" actId="11529"/>
          <ac:cxnSpMkLst>
            <pc:docMk/>
            <pc:sldMk cId="727830396" sldId="298"/>
            <ac:cxnSpMk id="1037" creationId="{9E9E5A0D-423D-4C9C-941A-07A15CCC483C}"/>
          </ac:cxnSpMkLst>
        </pc:cxnChg>
        <pc:cxnChg chg="add del mod">
          <ac:chgData name="Abarajithan Gnaneswaran" userId="154152893557b712" providerId="LiveId" clId="{215E4F09-DF93-428F-BA02-31EDD8B86A8C}" dt="2020-11-09T04:35:35.373" v="23975" actId="478"/>
          <ac:cxnSpMkLst>
            <pc:docMk/>
            <pc:sldMk cId="727830396" sldId="298"/>
            <ac:cxnSpMk id="1039" creationId="{EC845161-F8B6-49F9-94DC-8DB1BFB09174}"/>
          </ac:cxnSpMkLst>
        </pc:cxnChg>
        <pc:cxnChg chg="add del mod">
          <ac:chgData name="Abarajithan Gnaneswaran" userId="154152893557b712" providerId="LiveId" clId="{215E4F09-DF93-428F-BA02-31EDD8B86A8C}" dt="2020-11-09T04:35:35.373" v="23975" actId="478"/>
          <ac:cxnSpMkLst>
            <pc:docMk/>
            <pc:sldMk cId="727830396" sldId="298"/>
            <ac:cxnSpMk id="1042" creationId="{308CC9C1-F0C1-40AF-A6B5-02F94807DC9A}"/>
          </ac:cxnSpMkLst>
        </pc:cxnChg>
        <pc:cxnChg chg="add del mod">
          <ac:chgData name="Abarajithan Gnaneswaran" userId="154152893557b712" providerId="LiveId" clId="{215E4F09-DF93-428F-BA02-31EDD8B86A8C}" dt="2020-11-09T04:34:18.132" v="23964" actId="11529"/>
          <ac:cxnSpMkLst>
            <pc:docMk/>
            <pc:sldMk cId="727830396" sldId="298"/>
            <ac:cxnSpMk id="1062" creationId="{87E3FADB-F845-47C3-9A33-852F9F13ABF7}"/>
          </ac:cxnSpMkLst>
        </pc:cxnChg>
        <pc:cxnChg chg="add del mod">
          <ac:chgData name="Abarajithan Gnaneswaran" userId="154152893557b712" providerId="LiveId" clId="{215E4F09-DF93-428F-BA02-31EDD8B86A8C}" dt="2020-11-09T04:34:17.660" v="23963" actId="11529"/>
          <ac:cxnSpMkLst>
            <pc:docMk/>
            <pc:sldMk cId="727830396" sldId="298"/>
            <ac:cxnSpMk id="1064" creationId="{22F503C5-C1B2-48D1-BB2D-3DC378086DD5}"/>
          </ac:cxnSpMkLst>
        </pc:cxnChg>
        <pc:cxnChg chg="add del mod">
          <ac:chgData name="Abarajithan Gnaneswaran" userId="154152893557b712" providerId="LiveId" clId="{215E4F09-DF93-428F-BA02-31EDD8B86A8C}" dt="2020-11-09T04:34:17.265" v="23962" actId="11529"/>
          <ac:cxnSpMkLst>
            <pc:docMk/>
            <pc:sldMk cId="727830396" sldId="298"/>
            <ac:cxnSpMk id="1066" creationId="{33D3F1B1-8BE3-4FF2-8790-4FAE8DFED475}"/>
          </ac:cxnSpMkLst>
        </pc:cxnChg>
        <pc:cxnChg chg="add del mod">
          <ac:chgData name="Abarajithan Gnaneswaran" userId="154152893557b712" providerId="LiveId" clId="{215E4F09-DF93-428F-BA02-31EDD8B86A8C}" dt="2020-11-09T04:37:36.454" v="23998" actId="478"/>
          <ac:cxnSpMkLst>
            <pc:docMk/>
            <pc:sldMk cId="727830396" sldId="298"/>
            <ac:cxnSpMk id="1070" creationId="{21371289-C2A2-44F0-BFF7-F9CBCB093EF1}"/>
          </ac:cxnSpMkLst>
        </pc:cxnChg>
        <pc:cxnChg chg="add del mod">
          <ac:chgData name="Abarajithan Gnaneswaran" userId="154152893557b712" providerId="LiveId" clId="{215E4F09-DF93-428F-BA02-31EDD8B86A8C}" dt="2020-11-09T04:37:38.952" v="23999" actId="478"/>
          <ac:cxnSpMkLst>
            <pc:docMk/>
            <pc:sldMk cId="727830396" sldId="298"/>
            <ac:cxnSpMk id="1072" creationId="{FFFB80CB-7CB6-4A0B-AC7B-400E57F92EE3}"/>
          </ac:cxnSpMkLst>
        </pc:cxnChg>
        <pc:cxnChg chg="add del mod">
          <ac:chgData name="Abarajithan Gnaneswaran" userId="154152893557b712" providerId="LiveId" clId="{215E4F09-DF93-428F-BA02-31EDD8B86A8C}" dt="2020-11-09T04:37:16.831" v="23990" actId="11529"/>
          <ac:cxnSpMkLst>
            <pc:docMk/>
            <pc:sldMk cId="727830396" sldId="298"/>
            <ac:cxnSpMk id="1075" creationId="{DCD72FBA-79D4-4EF7-9A8F-99076ABEDDAE}"/>
          </ac:cxnSpMkLst>
        </pc:cxnChg>
        <pc:cxnChg chg="add del mod">
          <ac:chgData name="Abarajithan Gnaneswaran" userId="154152893557b712" providerId="LiveId" clId="{215E4F09-DF93-428F-BA02-31EDD8B86A8C}" dt="2020-11-09T04:37:16.538" v="23989" actId="11529"/>
          <ac:cxnSpMkLst>
            <pc:docMk/>
            <pc:sldMk cId="727830396" sldId="298"/>
            <ac:cxnSpMk id="1077" creationId="{8FEA401A-F227-41B0-AF90-5D93A8DFC646}"/>
          </ac:cxnSpMkLst>
        </pc:cxnChg>
        <pc:cxnChg chg="add del mod">
          <ac:chgData name="Abarajithan Gnaneswaran" userId="154152893557b712" providerId="LiveId" clId="{215E4F09-DF93-428F-BA02-31EDD8B86A8C}" dt="2020-11-09T04:37:16.254" v="23988" actId="11529"/>
          <ac:cxnSpMkLst>
            <pc:docMk/>
            <pc:sldMk cId="727830396" sldId="298"/>
            <ac:cxnSpMk id="1079" creationId="{7D4EDB50-1BE4-400E-B790-3CAD6AFC6840}"/>
          </ac:cxnSpMkLst>
        </pc:cxnChg>
        <pc:cxnChg chg="add del mod">
          <ac:chgData name="Abarajithan Gnaneswaran" userId="154152893557b712" providerId="LiveId" clId="{215E4F09-DF93-428F-BA02-31EDD8B86A8C}" dt="2020-11-09T04:37:15.809" v="23987" actId="11529"/>
          <ac:cxnSpMkLst>
            <pc:docMk/>
            <pc:sldMk cId="727830396" sldId="298"/>
            <ac:cxnSpMk id="1081" creationId="{8B83571F-DC1D-4213-B15D-DDA84B666BBB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083" creationId="{F4257CC8-B71A-4568-B554-5A5AB9181A38}"/>
          </ac:cxnSpMkLst>
        </pc:cxnChg>
        <pc:cxnChg chg="add mod">
          <ac:chgData name="Abarajithan Gnaneswaran" userId="154152893557b712" providerId="LiveId" clId="{215E4F09-DF93-428F-BA02-31EDD8B86A8C}" dt="2020-11-09T13:39:33.018" v="25184" actId="164"/>
          <ac:cxnSpMkLst>
            <pc:docMk/>
            <pc:sldMk cId="727830396" sldId="298"/>
            <ac:cxnSpMk id="1085" creationId="{8F1F1009-B417-4F0C-91A5-11F9DAC5048E}"/>
          </ac:cxnSpMkLst>
        </pc:cxnChg>
      </pc:sldChg>
      <pc:sldChg chg="new del">
        <pc:chgData name="Abarajithan Gnaneswaran" userId="154152893557b712" providerId="LiveId" clId="{215E4F09-DF93-428F-BA02-31EDD8B86A8C}" dt="2020-11-09T03:06:19.135" v="23305" actId="680"/>
        <pc:sldMkLst>
          <pc:docMk/>
          <pc:sldMk cId="3973096828" sldId="298"/>
        </pc:sldMkLst>
      </pc:sldChg>
      <pc:sldChg chg="modSp add mod">
        <pc:chgData name="Abarajithan Gnaneswaran" userId="154152893557b712" providerId="LiveId" clId="{215E4F09-DF93-428F-BA02-31EDD8B86A8C}" dt="2020-11-10T07:01:06.186" v="27939" actId="14100"/>
        <pc:sldMkLst>
          <pc:docMk/>
          <pc:sldMk cId="644067007" sldId="299"/>
        </pc:sldMkLst>
        <pc:spChg chg="mod">
          <ac:chgData name="Abarajithan Gnaneswaran" userId="154152893557b712" providerId="LiveId" clId="{215E4F09-DF93-428F-BA02-31EDD8B86A8C}" dt="2020-11-10T07:01:06.186" v="27939" actId="14100"/>
          <ac:spMkLst>
            <pc:docMk/>
            <pc:sldMk cId="644067007" sldId="299"/>
            <ac:spMk id="2" creationId="{DCDC0BF5-971F-4F83-A29A-BC85D9163963}"/>
          </ac:spMkLst>
        </pc:spChg>
      </pc:sldChg>
      <pc:sldChg chg="delSp modSp add mod ord setBg delAnim">
        <pc:chgData name="Abarajithan Gnaneswaran" userId="154152893557b712" providerId="LiveId" clId="{215E4F09-DF93-428F-BA02-31EDD8B86A8C}" dt="2020-11-10T07:02:48.252" v="27943"/>
        <pc:sldMkLst>
          <pc:docMk/>
          <pc:sldMk cId="1723174098" sldId="300"/>
        </pc:sldMkLst>
        <pc:spChg chg="mod">
          <ac:chgData name="Abarajithan Gnaneswaran" userId="154152893557b712" providerId="LiveId" clId="{215E4F09-DF93-428F-BA02-31EDD8B86A8C}" dt="2020-11-10T07:00:56.270" v="27938" actId="20577"/>
          <ac:spMkLst>
            <pc:docMk/>
            <pc:sldMk cId="1723174098" sldId="300"/>
            <ac:spMk id="2" creationId="{DCDC0BF5-971F-4F83-A29A-BC85D9163963}"/>
          </ac:spMkLst>
        </pc:spChg>
        <pc:spChg chg="mod">
          <ac:chgData name="Abarajithan Gnaneswaran" userId="154152893557b712" providerId="LiveId" clId="{215E4F09-DF93-428F-BA02-31EDD8B86A8C}" dt="2020-11-10T07:00:35.020" v="27935" actId="6549"/>
          <ac:spMkLst>
            <pc:docMk/>
            <pc:sldMk cId="1723174098" sldId="300"/>
            <ac:spMk id="3" creationId="{C42B23E5-C232-4148-AB52-2161B9758FBB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14" creationId="{E0F4098A-182C-4602-9729-3788766E1AB6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17" creationId="{A6CEA10A-CB2C-4AE0-8A2C-9B90C3B16363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1" creationId="{A9050F4C-7872-48BF-983E-7E62E33DECC2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2" creationId="{A020CD0F-7C67-40E9-A472-F8B4982A470A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3" creationId="{F3DBD26D-328D-475B-98F9-CF9B12AB4F7E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4" creationId="{98ABA661-10FA-4252-A12F-EE554BCF3AC7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5" creationId="{B5EF0BA9-CC79-412B-812A-DF4E8A7BABB6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6" creationId="{639A0BE6-12E4-49C0-8CCA-C4EE53FF6488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27" creationId="{4D4C679A-90B8-4938-B9E7-546C710BDF82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60" creationId="{8E0A6CA6-B695-4D44-8DBA-BB2A2721175A}"/>
          </ac:spMkLst>
        </pc:spChg>
        <pc:spChg chg="del">
          <ac:chgData name="Abarajithan Gnaneswaran" userId="154152893557b712" providerId="LiveId" clId="{215E4F09-DF93-428F-BA02-31EDD8B86A8C}" dt="2020-11-10T07:00:09.231" v="27888" actId="478"/>
          <ac:spMkLst>
            <pc:docMk/>
            <pc:sldMk cId="1723174098" sldId="300"/>
            <ac:spMk id="61" creationId="{D83736FD-88A2-4EFE-B1CF-97B32DEA5A9A}"/>
          </ac:spMkLst>
        </pc:spChg>
        <pc:grpChg chg="del">
          <ac:chgData name="Abarajithan Gnaneswaran" userId="154152893557b712" providerId="LiveId" clId="{215E4F09-DF93-428F-BA02-31EDD8B86A8C}" dt="2020-11-10T07:00:09.231" v="27888" actId="478"/>
          <ac:grpSpMkLst>
            <pc:docMk/>
            <pc:sldMk cId="1723174098" sldId="300"/>
            <ac:grpSpMk id="69" creationId="{DDC6158A-5B96-41A1-8C6F-CD5A964B9941}"/>
          </ac:grpSpMkLst>
        </pc:grpChg>
        <pc:grpChg chg="del">
          <ac:chgData name="Abarajithan Gnaneswaran" userId="154152893557b712" providerId="LiveId" clId="{215E4F09-DF93-428F-BA02-31EDD8B86A8C}" dt="2020-11-10T07:00:09.231" v="27888" actId="478"/>
          <ac:grpSpMkLst>
            <pc:docMk/>
            <pc:sldMk cId="1723174098" sldId="300"/>
            <ac:grpSpMk id="70" creationId="{E4761116-E1AB-4B15-8B3B-84786FDFC5F6}"/>
          </ac:grpSpMkLst>
        </pc:grp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31" creationId="{7FF8D8E3-6B59-4B75-88BB-A5A31C8E7D41}"/>
          </ac:cxnSpMkLst>
        </pc:cxn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33" creationId="{30744F04-73C5-4C96-833C-7F3EDF876EA3}"/>
          </ac:cxnSpMkLst>
        </pc:cxn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35" creationId="{BA15CB5A-6CEB-4FAA-835E-6EDD16DA4D42}"/>
          </ac:cxnSpMkLst>
        </pc:cxn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37" creationId="{99FA7273-B54A-4764-8518-484561142FF4}"/>
          </ac:cxnSpMkLst>
        </pc:cxn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39" creationId="{0DD63BC6-95DC-434B-AE5E-230FC4EA0C52}"/>
          </ac:cxnSpMkLst>
        </pc:cxn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41" creationId="{A244529E-BDC4-4CB3-9AE1-C29E439194B9}"/>
          </ac:cxnSpMkLst>
        </pc:cxnChg>
        <pc:cxnChg chg="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43" creationId="{6A1FE8D0-497A-41CF-B8BE-CBB752BB41D7}"/>
          </ac:cxnSpMkLst>
        </pc:cxnChg>
        <pc:cxnChg chg="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45" creationId="{0575C6A9-C3B6-4CB6-9294-02B204346804}"/>
          </ac:cxnSpMkLst>
        </pc:cxnChg>
        <pc:cxnChg chg="del 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56" creationId="{C3ED4C83-4FAB-4231-AC51-F8CBF9D19FD7}"/>
          </ac:cxnSpMkLst>
        </pc:cxnChg>
        <pc:cxnChg chg="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73" creationId="{7E0FAF40-3B03-49F4-97D6-6F7A3B1DC1CD}"/>
          </ac:cxnSpMkLst>
        </pc:cxnChg>
        <pc:cxnChg chg="mod">
          <ac:chgData name="Abarajithan Gnaneswaran" userId="154152893557b712" providerId="LiveId" clId="{215E4F09-DF93-428F-BA02-31EDD8B86A8C}" dt="2020-11-10T07:00:09.231" v="27888" actId="478"/>
          <ac:cxnSpMkLst>
            <pc:docMk/>
            <pc:sldMk cId="1723174098" sldId="300"/>
            <ac:cxnSpMk id="74" creationId="{2AE6D4BF-04C6-49E1-B505-855ACBB246F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007C-CCC3-4DC2-947E-106B288D000E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2ED-7E28-4479-9CA3-BCA7418F7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32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Verification Testbench: Not synthesizable</a:t>
            </a:r>
          </a:p>
          <a:p>
            <a:pPr marL="0" indent="0">
              <a:buNone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Time units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err="1"/>
              <a:t>Timeunit</a:t>
            </a:r>
            <a:r>
              <a:rPr lang="en-US"/>
              <a:t> = meaning of #1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err="1"/>
              <a:t>Timeprecision</a:t>
            </a:r>
            <a:r>
              <a:rPr lang="en-US"/>
              <a:t> = smallest step simulator takes. Doesn’t matter much, because simulator only evaluates at certain points.</a:t>
            </a:r>
          </a:p>
          <a:p>
            <a:pPr marL="228600" indent="-228600">
              <a:buAutoNum type="arabicPeriod"/>
            </a:pPr>
            <a:r>
              <a:rPr lang="en-AU"/>
              <a:t>Module instantiation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Can instantiate by order, name, or all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This way, ports of same name get connected together</a:t>
            </a:r>
          </a:p>
          <a:p>
            <a:pPr marL="228600" indent="-228600">
              <a:buAutoNum type="arabicPeriod"/>
            </a:pPr>
            <a:r>
              <a:rPr lang="en-AU"/>
              <a:t>Clock generation</a:t>
            </a:r>
          </a:p>
          <a:p>
            <a:pPr marL="228600" indent="-228600">
              <a:buAutoNum type="arabicPeriod"/>
            </a:pPr>
            <a:r>
              <a:rPr lang="en-AU"/>
              <a:t>Logic type: 0, 1, X, Z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Two types of variables / nets: logic, bit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Logic can take 4 values, bit can take 2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Better to use logic everywhere.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We can catch errors like not connecting a wire.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Note: X of b propagates into sum</a:t>
            </a:r>
          </a:p>
          <a:p>
            <a:pPr marL="228600" indent="-228600">
              <a:buAutoNum type="arabicPeriod"/>
            </a:pPr>
            <a:r>
              <a:rPr lang="en-AU"/>
              <a:t>Step by step simulation to check with truth table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All statements of each step happens instantaneously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AU"/>
              <a:t>Combinational circuit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Output comes without a clock cycle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2ED-7E28-4479-9CA3-BCA7418F7A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1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Verification Testbench: Not synthesizable</a:t>
            </a:r>
          </a:p>
          <a:p>
            <a:pPr marL="0" indent="0">
              <a:buNone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Time units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err="1"/>
              <a:t>Timeunit</a:t>
            </a:r>
            <a:r>
              <a:rPr lang="en-US"/>
              <a:t> = meaning of #1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err="1"/>
              <a:t>Timeprecision</a:t>
            </a:r>
            <a:r>
              <a:rPr lang="en-US"/>
              <a:t> = smallest step simulator takes. Doesn’t matter much, because simulator only evaluates at certain points.</a:t>
            </a:r>
          </a:p>
          <a:p>
            <a:pPr marL="228600" indent="-228600">
              <a:buAutoNum type="arabicPeriod"/>
            </a:pPr>
            <a:r>
              <a:rPr lang="en-AU"/>
              <a:t>Module instantiation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Can instantiate by order, name, or all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This way, ports of same name get connected together</a:t>
            </a:r>
          </a:p>
          <a:p>
            <a:pPr marL="228600" indent="-228600">
              <a:buAutoNum type="arabicPeriod"/>
            </a:pPr>
            <a:r>
              <a:rPr lang="en-AU"/>
              <a:t>Clock generation</a:t>
            </a:r>
          </a:p>
          <a:p>
            <a:pPr marL="228600" indent="-228600">
              <a:buAutoNum type="arabicPeriod"/>
            </a:pPr>
            <a:r>
              <a:rPr lang="en-AU"/>
              <a:t>Logic type: 0, 1, X, Z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Two types of variables / nets: logic, bit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Logic can take 4 values, bit can take 2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Better to use logic everywhere.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We can catch errors like not connecting a wire.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Note: X of b propagates into sum</a:t>
            </a:r>
          </a:p>
          <a:p>
            <a:pPr marL="228600" indent="-228600">
              <a:buAutoNum type="arabicPeriod"/>
            </a:pPr>
            <a:r>
              <a:rPr lang="en-AU"/>
              <a:t>Step by step simulation to check with truth table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All statements of each step happens instantaneously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AU"/>
              <a:t>Combinational circuit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AU"/>
              <a:t>Output comes without a clock cycle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2ED-7E28-4479-9CA3-BCA7418F7A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26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No need to build adders. Verilog supports arithmetic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Multiplexers can be built by case statement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2ED-7E28-4479-9CA3-BCA7418F7A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50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2ED-7E28-4479-9CA3-BCA7418F7AD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08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No need to build adders. Verilog supports arithmetic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Multiplexers can be built by case statement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2F2ED-7E28-4479-9CA3-BCA7418F7A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69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2ED-7E28-4479-9CA3-BCA7418F7AD9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84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2ED-7E28-4479-9CA3-BCA7418F7AD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44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D7B7-2243-4C7D-8E62-A17EE779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1E1B-4B66-4413-A186-FDB609E5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E50A0-ADB2-48DA-BEC0-FF2ECA9A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CC78-ECB9-45BF-9E75-6C187EA5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AE76-4F8A-4CE6-81F0-7BC5AAF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4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72CC-B7DD-46D2-BE05-35A55A52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EEFA-D461-466F-85F7-7398E9C1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738A-C680-4113-A913-B71ABADA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6669-80ED-44AD-858E-9DC98244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A9B4-1899-48AB-BB09-9A782437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4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66AC6-5EF9-456D-AA9C-DEDB7103B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6CDDA-9112-456B-B489-A2E5CF58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E31A-4E9A-4FC3-B63E-EC5DBAAE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F455-AB43-4ED4-8A80-B848FC4B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C0EA-F61D-463D-B471-F443C66E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4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7385-A49A-444B-A236-5215F7EE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8B39-A59A-4B17-B37C-3F0FD86B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4730-7A43-49F1-8317-BC5CF497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85D0-1953-423F-8244-951DA308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F45C-0DAB-4D8C-B0E0-ECBF6A19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6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D236-4987-4FD4-BF74-EA10269E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38F8-F0BE-4F75-9B97-6BEEC6EA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4273-2211-467E-86FB-3CE4AAC6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4A87-8420-4F40-AAA6-072EDD9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6DBF-95FE-4A9A-80C6-ABCF350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88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1FFD-EA73-4857-9D6D-2AD77FF8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D7E6-B9E0-4B58-98A0-C94CCE8BC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DF74F-AA1A-4FAC-842E-444C5B254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1511-8D97-418D-9DA5-9099C4E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6E2D-61A3-4EF9-A806-B26580E1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09ED-924D-4BD3-A9A2-B7E053B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9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9D19-1FC4-42B3-8DFD-E45136D3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6D5B-F243-434E-9ED4-F0BAFD9B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F81F4-53F1-4998-9709-CA1802D5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D7C1B-AB1E-47C1-BB15-271E6CCDA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CC0DD-0B7B-4491-B7C5-508D725D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3D3F-81D3-437E-8FCB-221D4A1B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73020-F3AA-449F-AF75-F4A7E0C0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E69F2-E2BF-4058-9413-BDB78891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D2EB-324A-47AF-8771-A00469E7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3FB91-894C-43B8-A962-E87003CB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0DEA5-19B8-46E5-B3EB-6468ADA7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0F27E-5E8A-415A-A7E8-247DBA51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7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4FE5A-785F-4116-8E0A-3F3A2D20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72DA-EB22-4227-90CE-149CA66B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D4DB-2634-4B08-8354-E0ECA806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7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8461-FC63-4EAF-83AD-B20D193A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3DD9-CF93-4CA7-A0B6-97AF5543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19CA3-4AA9-4FBF-ADFF-698803515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6666D-A1F9-4896-A01B-5E1B9C66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2D398-5F4B-42AD-BFC3-E2D09794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2A0B-4922-42BD-86CE-F28F829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A95C-D9C4-4E18-BD0B-74B94EC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19F40-E8D6-49F9-BA17-5F29EAC7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274C6-9A1E-429C-A55D-22A43F78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8DD5-5209-44C6-ACCB-4F268C4E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C344A-2EA6-40EF-B1BE-EA5F9F7D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99C0B-75B2-44F5-9795-F572C588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49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4F0D8-4B91-4BC7-A551-4679B373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5FD5-741F-4604-91E1-4AA7C3DC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A99A-7022-4408-96D3-70CE6034D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1720-9CB2-4531-ADC3-1EA78D7BF604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5B67-3848-4BB8-B339-5D7B75833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7163-3CCC-48E6-9991-C513CE0A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7466-469C-423D-9561-E8DED62B58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arajithan11/entc_missing_seme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xilinx.com/support/download/index.html/content/xilinx/en/downloadNav/vivado-design-tools/archiv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arajithan11/entc_missing_seme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4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44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C1B9F-D8C7-487C-B556-12B178E5F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549" y="2349406"/>
            <a:ext cx="6457183" cy="2274388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1"/>
              <a:t>SystemVerilog</a:t>
            </a:r>
            <a:endParaRPr lang="en-AU" sz="7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6797F-9A63-4ED0-864C-18C8B4D0C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3482" y="3757868"/>
            <a:ext cx="6831937" cy="485307"/>
          </a:xfrm>
        </p:spPr>
        <p:txBody>
          <a:bodyPr anchor="b">
            <a:normAutofit/>
          </a:bodyPr>
          <a:lstStyle/>
          <a:p>
            <a:pPr algn="r"/>
            <a:r>
              <a:rPr lang="en-US" sz="1800" b="1"/>
              <a:t>An Introduction to RTL Design, Simulation &amp; Synthesis</a:t>
            </a:r>
            <a:endParaRPr lang="en-AU" sz="1800" b="1"/>
          </a:p>
        </p:txBody>
      </p:sp>
      <p:grpSp>
        <p:nvGrpSpPr>
          <p:cNvPr id="72" name="Group 46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0C4CE7-9E11-48DC-B020-CAFA5124CF52}"/>
              </a:ext>
            </a:extLst>
          </p:cNvPr>
          <p:cNvSpPr/>
          <p:nvPr/>
        </p:nvSpPr>
        <p:spPr>
          <a:xfrm>
            <a:off x="71341" y="6114452"/>
            <a:ext cx="7202556" cy="66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>
                <a:solidFill>
                  <a:schemeClr val="tx1"/>
                </a:solidFill>
                <a:effectLst/>
                <a:latin typeface="+mj-lt"/>
              </a:rPr>
              <a:t>Reference:</a:t>
            </a:r>
          </a:p>
          <a:p>
            <a:r>
              <a:rPr lang="en-US" sz="1200" b="0" i="0">
                <a:solidFill>
                  <a:schemeClr val="tx1"/>
                </a:solidFill>
                <a:effectLst/>
                <a:latin typeface="+mj-lt"/>
              </a:rPr>
              <a:t>Stuart Sutherland, E 2017, </a:t>
            </a:r>
          </a:p>
          <a:p>
            <a:r>
              <a:rPr lang="en-US" sz="1200" b="0" i="1">
                <a:solidFill>
                  <a:schemeClr val="tx1"/>
                </a:solidFill>
                <a:effectLst/>
                <a:latin typeface="+mj-lt"/>
              </a:rPr>
              <a:t>RTL Modeling with SystemVerilog for Simulation and Synthesis: Using SystemVerilog for ASIC and FPGA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C3BF62-FEDA-418C-A1BC-0E07A60BDDF6}"/>
              </a:ext>
            </a:extLst>
          </p:cNvPr>
          <p:cNvSpPr txBox="1">
            <a:spLocks/>
          </p:cNvSpPr>
          <p:nvPr/>
        </p:nvSpPr>
        <p:spPr>
          <a:xfrm>
            <a:off x="8886502" y="5714191"/>
            <a:ext cx="3246084" cy="800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/>
              <a:t>Abarajithan, 2020 </a:t>
            </a:r>
            <a:r>
              <a:rPr lang="en-US" sz="1800"/>
              <a:t>abarajithan07@gmail.com</a:t>
            </a:r>
            <a:endParaRPr lang="en-AU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D5FA0-66AF-4912-B2FA-BD42F8AD78ED}"/>
              </a:ext>
            </a:extLst>
          </p:cNvPr>
          <p:cNvSpPr/>
          <p:nvPr/>
        </p:nvSpPr>
        <p:spPr>
          <a:xfrm>
            <a:off x="4930029" y="6421120"/>
            <a:ext cx="7202556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>
                <a:solidFill>
                  <a:schemeClr val="tx1"/>
                </a:solidFill>
                <a:latin typeface="+mj-lt"/>
              </a:rPr>
              <a:t>Code: </a:t>
            </a:r>
            <a:r>
              <a:rPr lang="en-AU" sz="1200" u="sng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github.com/abarajithan11/</a:t>
            </a:r>
            <a:r>
              <a:rPr lang="en-AU" sz="1200" u="sng" err="1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entc_missing_semester</a:t>
            </a:r>
            <a:endParaRPr lang="en-US" sz="1200" i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But, two objectives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5B830C-7BF0-4756-833A-2A11F81C4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19907"/>
              </p:ext>
            </p:extLst>
          </p:nvPr>
        </p:nvGraphicFramePr>
        <p:xfrm>
          <a:off x="671209" y="2199640"/>
          <a:ext cx="11147560" cy="360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927">
                  <a:extLst>
                    <a:ext uri="{9D8B030D-6E8A-4147-A177-3AD203B41FA5}">
                      <a16:colId xmlns:a16="http://schemas.microsoft.com/office/drawing/2014/main" val="2047142522"/>
                    </a:ext>
                  </a:extLst>
                </a:gridCol>
                <a:gridCol w="6108633">
                  <a:extLst>
                    <a:ext uri="{9D8B030D-6E8A-4147-A177-3AD203B41FA5}">
                      <a16:colId xmlns:a16="http://schemas.microsoft.com/office/drawing/2014/main" val="3020455287"/>
                    </a:ext>
                  </a:extLst>
                </a:gridCol>
              </a:tblGrid>
              <a:tr h="61595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RTL Design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Verification (Simulation)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6965"/>
                  </a:ext>
                </a:extLst>
              </a:tr>
              <a:tr h="823696"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Describes a circuit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Feeds inputs to the designed circuit step by step and gets outputs from the circuit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801043"/>
                  </a:ext>
                </a:extLst>
              </a:tr>
              <a:tr h="108103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+mj-lt"/>
                        </a:rPr>
                        <a:t>Synthesizable </a:t>
                      </a:r>
                      <a:r>
                        <a:rPr lang="en-US" sz="2000" b="0">
                          <a:latin typeface="+mj-lt"/>
                        </a:rPr>
                        <a:t>into a digital circuit.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+mj-lt"/>
                        </a:rPr>
                        <a:t>Not synthesizable</a:t>
                      </a:r>
                      <a:r>
                        <a:rPr lang="en-US" sz="2000">
                          <a:latin typeface="+mj-lt"/>
                        </a:rPr>
                        <a:t>, testbenches are only simulated. 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999951"/>
                  </a:ext>
                </a:extLst>
              </a:tr>
              <a:tr h="108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+mj-lt"/>
                        </a:rPr>
                        <a:t>Read by the synthesis compiler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+mj-lt"/>
                        </a:rPr>
                        <a:t>(</a:t>
                      </a:r>
                      <a:r>
                        <a:rPr lang="en-US" sz="2000" b="0" err="1">
                          <a:latin typeface="+mj-lt"/>
                        </a:rPr>
                        <a:t>Vivado</a:t>
                      </a:r>
                      <a:r>
                        <a:rPr lang="en-US" sz="2000" b="0">
                          <a:latin typeface="+mj-lt"/>
                        </a:rPr>
                        <a:t> synthesis, Synopsys Design Compiler)</a:t>
                      </a:r>
                      <a:endParaRPr lang="en-AU" sz="2000" b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</a:rPr>
                        <a:t>Read by the simulator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Qsim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(Altera Quartus),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ModelSim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Vivado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Simulator</a:t>
                      </a:r>
                      <a:endParaRPr lang="en-AU" sz="2000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03987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27942A07-B0EE-4F05-A771-AE5813D0C2D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7EFA2F-131B-4CB5-98A0-70CB7DAD2897}"/>
              </a:ext>
            </a:extLst>
          </p:cNvPr>
          <p:cNvSpPr/>
          <p:nvPr/>
        </p:nvSpPr>
        <p:spPr>
          <a:xfrm>
            <a:off x="6821766" y="1061720"/>
            <a:ext cx="5370234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/*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    This code describes a </a:t>
            </a:r>
            <a:r>
              <a:rPr lang="en-AU" sz="1400" b="0" i="1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full_adder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 circuit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*/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full_adder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sum,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c_out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wire_1, wire_2, wire_3;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wire_1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          ; 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bitwise XOR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wire_2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wire_1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 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bitwise AND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always_comb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wire_3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             ; 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bitwise AND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sum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wire_1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wire_2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wire_3; 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bitwise OR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RTL Design:	</a:t>
            </a:r>
            <a:r>
              <a:rPr lang="en-US" sz="2800" b="1">
                <a:solidFill>
                  <a:schemeClr val="bg1"/>
                </a:solidFill>
                <a:latin typeface="Helvetica" pitchFamily="2" charset="0"/>
              </a:rPr>
              <a:t>1-bit Full Adder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C23E2F-C9C8-47F5-8F65-81094F014ADF}"/>
              </a:ext>
            </a:extLst>
          </p:cNvPr>
          <p:cNvGrpSpPr/>
          <p:nvPr/>
        </p:nvGrpSpPr>
        <p:grpSpPr>
          <a:xfrm>
            <a:off x="113592" y="2307143"/>
            <a:ext cx="6693408" cy="3475531"/>
            <a:chOff x="50357" y="2008452"/>
            <a:chExt cx="6657537" cy="34569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F0F60D-43A3-4985-895E-421E52DF1618}"/>
                </a:ext>
              </a:extLst>
            </p:cNvPr>
            <p:cNvSpPr txBox="1"/>
            <p:nvPr/>
          </p:nvSpPr>
          <p:spPr>
            <a:xfrm>
              <a:off x="2035705" y="2008452"/>
              <a:ext cx="2520796" cy="33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err="1">
                  <a:solidFill>
                    <a:srgbClr val="C00000"/>
                  </a:solidFill>
                  <a:latin typeface="Cascadia Code" panose="020B0609020000020004" pitchFamily="49" charset="0"/>
                  <a:ea typeface="Roboto Mono for Powerline" pitchFamily="2" charset="0"/>
                  <a:cs typeface="Cascadia Code" panose="020B0609020000020004" pitchFamily="49" charset="0"/>
                </a:rPr>
                <a:t>full_adder</a:t>
              </a:r>
              <a:r>
                <a:rPr lang="en-US" sz="1600" b="1">
                  <a:solidFill>
                    <a:srgbClr val="C00000"/>
                  </a:solidFill>
                  <a:latin typeface="Cascadia Code" panose="020B0609020000020004" pitchFamily="49" charset="0"/>
                  <a:ea typeface="Roboto Mono for Powerline" pitchFamily="2" charset="0"/>
                  <a:cs typeface="Cascadia Code" panose="020B0609020000020004" pitchFamily="49" charset="0"/>
                </a:rPr>
                <a:t> module</a:t>
              </a:r>
              <a:endParaRPr lang="en-AU" sz="1600" b="1">
                <a:solidFill>
                  <a:srgbClr val="C00000"/>
                </a:solidFill>
                <a:latin typeface="Cascadia Code" panose="020B0609020000020004" pitchFamily="49" charset="0"/>
                <a:ea typeface="Roboto Mono for Powerline" pitchFamily="2" charset="0"/>
                <a:cs typeface="Cascadia Code" panose="020B0609020000020004" pitchFamily="49" charset="0"/>
              </a:endParaRPr>
            </a:p>
          </p:txBody>
        </p:sp>
        <p:pic>
          <p:nvPicPr>
            <p:cNvPr id="2050" name="Picture 2" descr="Full Adder Circuit Diagram">
              <a:extLst>
                <a:ext uri="{FF2B5EF4-FFF2-40B4-BE49-F238E27FC236}">
                  <a16:creationId xmlns:a16="http://schemas.microsoft.com/office/drawing/2014/main" id="{6BB4973D-9EFC-4A0B-BDE4-C9C7E2C814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5" r="12434"/>
            <a:stretch/>
          </p:blipFill>
          <p:spPr bwMode="auto">
            <a:xfrm>
              <a:off x="703334" y="2464982"/>
              <a:ext cx="5185539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8DCDA5-6F87-4A3E-9C59-C8D7605063CC}"/>
                </a:ext>
              </a:extLst>
            </p:cNvPr>
            <p:cNvSpPr/>
            <p:nvPr/>
          </p:nvSpPr>
          <p:spPr>
            <a:xfrm>
              <a:off x="947174" y="2464981"/>
              <a:ext cx="4699000" cy="3000375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96001-B016-498B-8A20-2914881DA4E8}"/>
                </a:ext>
              </a:extLst>
            </p:cNvPr>
            <p:cNvSpPr txBox="1"/>
            <p:nvPr/>
          </p:nvSpPr>
          <p:spPr>
            <a:xfrm>
              <a:off x="421394" y="2609449"/>
              <a:ext cx="340360" cy="38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endParaRPr lang="en-AU" sz="16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498B8-47F9-4F4E-9B1E-9FB766330D6E}"/>
                </a:ext>
              </a:extLst>
            </p:cNvPr>
            <p:cNvSpPr txBox="1"/>
            <p:nvPr/>
          </p:nvSpPr>
          <p:spPr>
            <a:xfrm>
              <a:off x="421394" y="2899009"/>
              <a:ext cx="340360" cy="38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endParaRPr lang="en-AU" sz="16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8A0507-232B-4144-92B4-4A830D2EA847}"/>
                </a:ext>
              </a:extLst>
            </p:cNvPr>
            <p:cNvSpPr txBox="1"/>
            <p:nvPr/>
          </p:nvSpPr>
          <p:spPr>
            <a:xfrm>
              <a:off x="50357" y="3320649"/>
              <a:ext cx="825499" cy="38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c_in</a:t>
              </a:r>
              <a:endParaRPr lang="en-AU" sz="16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3599B2-A64D-429E-9E96-A3D71142C4B0}"/>
                </a:ext>
              </a:extLst>
            </p:cNvPr>
            <p:cNvSpPr txBox="1"/>
            <p:nvPr/>
          </p:nvSpPr>
          <p:spPr>
            <a:xfrm>
              <a:off x="5810688" y="4222333"/>
              <a:ext cx="897206" cy="38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c_out</a:t>
              </a:r>
              <a:endParaRPr lang="en-AU" sz="16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76A2E8-034B-476F-86F6-E8D15102D1F1}"/>
                </a:ext>
              </a:extLst>
            </p:cNvPr>
            <p:cNvSpPr txBox="1"/>
            <p:nvPr/>
          </p:nvSpPr>
          <p:spPr>
            <a:xfrm>
              <a:off x="5810688" y="2899009"/>
              <a:ext cx="897206" cy="38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sum</a:t>
              </a:r>
              <a:endParaRPr lang="en-AU" sz="16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1FAD2A-D6E2-4694-B8E0-F9CBEF48DAA8}"/>
                </a:ext>
              </a:extLst>
            </p:cNvPr>
            <p:cNvSpPr txBox="1"/>
            <p:nvPr/>
          </p:nvSpPr>
          <p:spPr>
            <a:xfrm>
              <a:off x="2439970" y="2671004"/>
              <a:ext cx="856134" cy="31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wire_1</a:t>
              </a:r>
              <a:endParaRPr lang="en-AU" sz="12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AE7255-0333-4AD5-B411-672884D53D6F}"/>
                </a:ext>
              </a:extLst>
            </p:cNvPr>
            <p:cNvSpPr txBox="1"/>
            <p:nvPr/>
          </p:nvSpPr>
          <p:spPr>
            <a:xfrm>
              <a:off x="3830659" y="3664909"/>
              <a:ext cx="856134" cy="31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wire_2</a:t>
              </a:r>
              <a:endParaRPr lang="en-AU" sz="12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0C1B35-43A8-4D15-80AF-3EB84E5B7241}"/>
                </a:ext>
              </a:extLst>
            </p:cNvPr>
            <p:cNvSpPr txBox="1"/>
            <p:nvPr/>
          </p:nvSpPr>
          <p:spPr>
            <a:xfrm>
              <a:off x="3830659" y="4864835"/>
              <a:ext cx="856134" cy="31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wire_3</a:t>
              </a:r>
              <a:endParaRPr lang="en-AU" sz="12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EE3558-476B-4C7A-AF53-90D3C91E19D8}"/>
              </a:ext>
            </a:extLst>
          </p:cNvPr>
          <p:cNvGrpSpPr/>
          <p:nvPr/>
        </p:nvGrpSpPr>
        <p:grpSpPr>
          <a:xfrm>
            <a:off x="7273522" y="2518018"/>
            <a:ext cx="5015395" cy="4162302"/>
            <a:chOff x="7273522" y="2518018"/>
            <a:chExt cx="5015395" cy="41623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7513C3-42AB-462E-B1E3-35197FAC013E}"/>
                </a:ext>
              </a:extLst>
            </p:cNvPr>
            <p:cNvSpPr/>
            <p:nvPr/>
          </p:nvSpPr>
          <p:spPr>
            <a:xfrm>
              <a:off x="7273523" y="2572433"/>
              <a:ext cx="1997160" cy="1166854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6BD05B-B6A0-43B1-B5EB-2A1613A440A2}"/>
                </a:ext>
              </a:extLst>
            </p:cNvPr>
            <p:cNvSpPr txBox="1"/>
            <p:nvPr/>
          </p:nvSpPr>
          <p:spPr>
            <a:xfrm>
              <a:off x="9285449" y="2518018"/>
              <a:ext cx="11210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FF00"/>
                  </a:solidFill>
                </a:rPr>
                <a:t>Port </a:t>
              </a:r>
            </a:p>
            <a:p>
              <a:r>
                <a:rPr lang="en-US" sz="1600">
                  <a:solidFill>
                    <a:srgbClr val="FFFF00"/>
                  </a:solidFill>
                </a:rPr>
                <a:t>declaration</a:t>
              </a:r>
              <a:endParaRPr lang="en-AU" sz="1600">
                <a:solidFill>
                  <a:srgbClr val="FFFF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62141C-2B8E-40EF-87B1-33915C0CF17A}"/>
                </a:ext>
              </a:extLst>
            </p:cNvPr>
            <p:cNvSpPr/>
            <p:nvPr/>
          </p:nvSpPr>
          <p:spPr>
            <a:xfrm>
              <a:off x="7273522" y="4883912"/>
              <a:ext cx="3003234" cy="799195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42BFDC-AFE3-4E50-9867-3D6D1A308EBF}"/>
                </a:ext>
              </a:extLst>
            </p:cNvPr>
            <p:cNvSpPr txBox="1"/>
            <p:nvPr/>
          </p:nvSpPr>
          <p:spPr>
            <a:xfrm>
              <a:off x="7777818" y="6341766"/>
              <a:ext cx="4255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rgbClr val="FFFF00"/>
                  </a:solidFill>
                </a:rPr>
                <a:t>Two types of combinational assignments</a:t>
              </a:r>
              <a:endParaRPr lang="en-AU" sz="1600">
                <a:solidFill>
                  <a:srgbClr val="FFFF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9A95C3-0C04-469B-998A-A4506CC288E8}"/>
                </a:ext>
              </a:extLst>
            </p:cNvPr>
            <p:cNvSpPr/>
            <p:nvPr/>
          </p:nvSpPr>
          <p:spPr>
            <a:xfrm>
              <a:off x="7273522" y="5766828"/>
              <a:ext cx="3363998" cy="576160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A07B84-0DBD-4345-9C0A-150AD33CE05B}"/>
                </a:ext>
              </a:extLst>
            </p:cNvPr>
            <p:cNvSpPr/>
            <p:nvPr/>
          </p:nvSpPr>
          <p:spPr>
            <a:xfrm>
              <a:off x="7273522" y="3814572"/>
              <a:ext cx="3114681" cy="369333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782C52-CAAA-4154-A975-B8F55C56BA9F}"/>
                </a:ext>
              </a:extLst>
            </p:cNvPr>
            <p:cNvSpPr txBox="1"/>
            <p:nvPr/>
          </p:nvSpPr>
          <p:spPr>
            <a:xfrm>
              <a:off x="10388204" y="3708945"/>
              <a:ext cx="1900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FFFF00"/>
                  </a:solidFill>
                </a:rPr>
                <a:t>Declaring intermediate </a:t>
              </a:r>
            </a:p>
            <a:p>
              <a:pPr algn="ctr"/>
              <a:r>
                <a:rPr lang="en-US" sz="1400">
                  <a:solidFill>
                    <a:srgbClr val="FFFF00"/>
                  </a:solidFill>
                </a:rPr>
                <a:t>wires (nets / variables)</a:t>
              </a:r>
              <a:endParaRPr lang="en-AU" sz="1400">
                <a:solidFill>
                  <a:srgbClr val="FFFF00"/>
                </a:solidFill>
              </a:endParaRPr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DD521B48-8E48-4F5D-95DE-6AAE4014307C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482"/>
            <a:ext cx="10515600" cy="34417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We use </a:t>
            </a:r>
            <a:r>
              <a:rPr lang="en-US" sz="2400" b="1" dirty="0">
                <a:latin typeface="+mj-lt"/>
              </a:rPr>
              <a:t>non-synthesizable</a:t>
            </a:r>
            <a:r>
              <a:rPr lang="en-US" sz="2400" dirty="0">
                <a:latin typeface="+mj-lt"/>
              </a:rPr>
              <a:t> constructs of SystemVerilog to test (verify) our RTL design in simulation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#delay, randomize(), $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fdisplay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(), $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6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Each </a:t>
            </a:r>
            <a:r>
              <a:rPr lang="en-US" sz="1800" dirty="0">
                <a:latin typeface="Consolas" panose="020B0609020204030204" pitchFamily="49" charset="0"/>
              </a:rPr>
              <a:t>initial</a:t>
            </a:r>
            <a:r>
              <a:rPr lang="en-US" sz="2400" dirty="0">
                <a:latin typeface="+mj-lt"/>
              </a:rPr>
              <a:t> block </a:t>
            </a:r>
            <a:r>
              <a:rPr lang="en-US" sz="2400" b="1" dirty="0">
                <a:latin typeface="+mj-lt"/>
              </a:rPr>
              <a:t>starts independently</a:t>
            </a:r>
            <a:r>
              <a:rPr lang="en-US" sz="2400" dirty="0">
                <a:latin typeface="+mj-lt"/>
              </a:rPr>
              <a:t> (in parallel) and </a:t>
            </a:r>
            <a:r>
              <a:rPr lang="en-US" sz="2400" b="1" dirty="0">
                <a:latin typeface="+mj-lt"/>
              </a:rPr>
              <a:t>runs sequentially</a:t>
            </a:r>
          </a:p>
          <a:p>
            <a:endParaRPr lang="en-US" sz="1600" dirty="0">
              <a:latin typeface="+mj-lt"/>
            </a:endParaRPr>
          </a:p>
          <a:p>
            <a:r>
              <a:rPr lang="en-US" sz="2400" dirty="0">
                <a:latin typeface="+mj-lt"/>
              </a:rPr>
              <a:t>Simulators: </a:t>
            </a:r>
            <a:r>
              <a:rPr lang="en-US" sz="2400" dirty="0" err="1">
                <a:latin typeface="+mj-lt"/>
              </a:rPr>
              <a:t>Qsim</a:t>
            </a:r>
            <a:r>
              <a:rPr lang="en-US" sz="2400" dirty="0">
                <a:latin typeface="+mj-lt"/>
              </a:rPr>
              <a:t> (Altera Quartus), </a:t>
            </a:r>
            <a:r>
              <a:rPr lang="en-US" sz="2400" dirty="0" err="1">
                <a:latin typeface="+mj-lt"/>
              </a:rPr>
              <a:t>ModelSim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Vivado</a:t>
            </a:r>
            <a:r>
              <a:rPr lang="en-US" sz="2400" dirty="0">
                <a:latin typeface="+mj-lt"/>
              </a:rPr>
              <a:t> Simulator</a:t>
            </a:r>
          </a:p>
          <a:p>
            <a:pPr lvl="1"/>
            <a:r>
              <a:rPr lang="en-US" sz="2000" dirty="0">
                <a:latin typeface="+mj-lt"/>
              </a:rPr>
              <a:t>Display waveforms to debug clock by clock</a:t>
            </a:r>
          </a:p>
          <a:p>
            <a:pPr lvl="1"/>
            <a:r>
              <a:rPr lang="en-US" sz="2000" dirty="0">
                <a:latin typeface="+mj-lt"/>
              </a:rPr>
              <a:t>File input / output for complex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What’s a Testbench?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57DF66-DA69-4A68-9648-A1692F9B984C}"/>
              </a:ext>
            </a:extLst>
          </p:cNvPr>
          <p:cNvGrpSpPr/>
          <p:nvPr/>
        </p:nvGrpSpPr>
        <p:grpSpPr>
          <a:xfrm>
            <a:off x="838200" y="4886188"/>
            <a:ext cx="4670111" cy="1776556"/>
            <a:chOff x="1284789" y="3611301"/>
            <a:chExt cx="3657599" cy="17765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7D7BD2-EFC7-4662-B6D9-95B0AE9335B3}"/>
                </a:ext>
              </a:extLst>
            </p:cNvPr>
            <p:cNvSpPr/>
            <p:nvPr/>
          </p:nvSpPr>
          <p:spPr>
            <a:xfrm>
              <a:off x="1446835" y="3611301"/>
              <a:ext cx="648183" cy="173620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B505D9-E470-4F70-9485-8426E2ECA1BC}"/>
                </a:ext>
              </a:extLst>
            </p:cNvPr>
            <p:cNvSpPr/>
            <p:nvPr/>
          </p:nvSpPr>
          <p:spPr>
            <a:xfrm>
              <a:off x="4132161" y="3611301"/>
              <a:ext cx="648183" cy="173620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65C35-F430-4F5D-BBD0-6A812632C092}"/>
                </a:ext>
              </a:extLst>
            </p:cNvPr>
            <p:cNvSpPr/>
            <p:nvPr/>
          </p:nvSpPr>
          <p:spPr>
            <a:xfrm>
              <a:off x="1446836" y="3611302"/>
              <a:ext cx="3333508" cy="7060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66BF47-8880-409E-AA79-9E2617FE4FD5}"/>
                </a:ext>
              </a:extLst>
            </p:cNvPr>
            <p:cNvSpPr/>
            <p:nvPr/>
          </p:nvSpPr>
          <p:spPr>
            <a:xfrm>
              <a:off x="2233914" y="4467829"/>
              <a:ext cx="1759352" cy="876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56E43-5E41-4227-8688-490992601DC4}"/>
                </a:ext>
              </a:extLst>
            </p:cNvPr>
            <p:cNvSpPr txBox="1"/>
            <p:nvPr/>
          </p:nvSpPr>
          <p:spPr>
            <a:xfrm>
              <a:off x="1446836" y="3701457"/>
              <a:ext cx="33335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Our t</a:t>
              </a:r>
              <a:r>
                <a:rPr lang="en-US" sz="1800">
                  <a:solidFill>
                    <a:schemeClr val="bg1"/>
                  </a:solidFill>
                </a:rPr>
                <a:t>estbench program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</a:rPr>
                <a:t>(non-synthesizable SystemVerilog)</a:t>
              </a:r>
              <a:endParaRPr lang="en-AU" sz="140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B1DA0-4393-4EA6-A8BF-E9C79267D2B1}"/>
                </a:ext>
              </a:extLst>
            </p:cNvPr>
            <p:cNvSpPr txBox="1"/>
            <p:nvPr/>
          </p:nvSpPr>
          <p:spPr>
            <a:xfrm>
              <a:off x="2233913" y="4582829"/>
              <a:ext cx="1759354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chemeClr val="accent1">
                      <a:lumMod val="50000"/>
                    </a:schemeClr>
                  </a:solidFill>
                </a:rPr>
                <a:t>RTL design under test</a:t>
              </a:r>
            </a:p>
            <a:p>
              <a:pPr algn="ctr"/>
              <a:r>
                <a:rPr lang="en-US" sz="1300">
                  <a:solidFill>
                    <a:schemeClr val="accent1">
                      <a:lumMod val="50000"/>
                    </a:schemeClr>
                  </a:solidFill>
                </a:rPr>
                <a:t>(synthesizable SystemVerilog)</a:t>
              </a:r>
              <a:endParaRPr lang="en-AU" sz="13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46D61C-3B8B-4AEE-873B-7D4FFC83A777}"/>
                </a:ext>
              </a:extLst>
            </p:cNvPr>
            <p:cNvSpPr/>
            <p:nvPr/>
          </p:nvSpPr>
          <p:spPr>
            <a:xfrm>
              <a:off x="1553305" y="4354094"/>
              <a:ext cx="466211" cy="46621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clk</a:t>
              </a:r>
              <a:endParaRPr lang="en-AU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1EF3-059B-4EEE-91D4-6DC5D86ECEC3}"/>
                </a:ext>
              </a:extLst>
            </p:cNvPr>
            <p:cNvCxnSpPr>
              <a:cxnSpLocks/>
            </p:cNvCxnSpPr>
            <p:nvPr/>
          </p:nvCxnSpPr>
          <p:spPr>
            <a:xfrm>
              <a:off x="2019516" y="4599325"/>
              <a:ext cx="214396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AEF8AF-C606-40C4-8F7C-BA7AB85CB3C6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8" y="5151775"/>
              <a:ext cx="138894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E38390-E490-40BE-A8B1-8B8E2259B334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66" y="5151775"/>
              <a:ext cx="138894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7A0C2-D0B2-4B14-844A-19AF45B1C962}"/>
                </a:ext>
              </a:extLst>
            </p:cNvPr>
            <p:cNvSpPr txBox="1"/>
            <p:nvPr/>
          </p:nvSpPr>
          <p:spPr>
            <a:xfrm>
              <a:off x="1284789" y="4926192"/>
              <a:ext cx="9722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Consolas" panose="020B0609020204030204" pitchFamily="49" charset="0"/>
                </a:rPr>
                <a:t>give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Consolas" panose="020B0609020204030204" pitchFamily="49" charset="0"/>
                </a:rPr>
                <a:t>inputs</a:t>
              </a:r>
              <a:endParaRPr lang="en-AU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FA1CB-0206-46C8-8A7E-E6F61CDD744B}"/>
                </a:ext>
              </a:extLst>
            </p:cNvPr>
            <p:cNvSpPr txBox="1"/>
            <p:nvPr/>
          </p:nvSpPr>
          <p:spPr>
            <a:xfrm>
              <a:off x="3970115" y="4905995"/>
              <a:ext cx="9722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Consolas" panose="020B0609020204030204" pitchFamily="49" charset="0"/>
                </a:rPr>
                <a:t>get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Consolas" panose="020B0609020204030204" pitchFamily="49" charset="0"/>
                </a:rPr>
                <a:t>outputs</a:t>
              </a:r>
              <a:endParaRPr lang="en-AU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DF41F74-78E8-4632-B297-E4112AC5F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7"/>
          <a:stretch/>
        </p:blipFill>
        <p:spPr>
          <a:xfrm>
            <a:off x="6683690" y="4883043"/>
            <a:ext cx="4570689" cy="173600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5FC38-B4D4-442E-9CFE-24EC884B300A}"/>
              </a:ext>
            </a:extLst>
          </p:cNvPr>
          <p:cNvCxnSpPr>
            <a:cxnSpLocks/>
          </p:cNvCxnSpPr>
          <p:nvPr/>
        </p:nvCxnSpPr>
        <p:spPr>
          <a:xfrm>
            <a:off x="5390503" y="5781971"/>
            <a:ext cx="85588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FD8DE336-75AF-464D-A5E8-A6398DF49CDD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455B5F-3D90-412A-B056-A5F664313356}"/>
              </a:ext>
            </a:extLst>
          </p:cNvPr>
          <p:cNvSpPr/>
          <p:nvPr/>
        </p:nvSpPr>
        <p:spPr>
          <a:xfrm>
            <a:off x="3235098" y="1045570"/>
            <a:ext cx="3233635" cy="5812429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Simulation starts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a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a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a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a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E8568EC-B259-496B-8EF2-ADA698760548}"/>
              </a:ext>
            </a:extLst>
          </p:cNvPr>
          <p:cNvSpPr/>
          <p:nvPr/>
        </p:nvSpPr>
        <p:spPr>
          <a:xfrm>
            <a:off x="-4794" y="1045570"/>
            <a:ext cx="3335054" cy="5812429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full_adder_tb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();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1ns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timeprecision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1ps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     ; 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sum 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full_adder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(.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Testbench &amp; Simulation: </a:t>
            </a:r>
            <a:r>
              <a:rPr lang="en-US" sz="2800" b="1">
                <a:solidFill>
                  <a:schemeClr val="bg1"/>
                </a:solidFill>
                <a:latin typeface="Helvetica" pitchFamily="2" charset="0"/>
              </a:rPr>
              <a:t>1-bit Full Adder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0204B-B816-46D8-BE4C-32852E6C8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"/>
          <a:stretch/>
        </p:blipFill>
        <p:spPr>
          <a:xfrm>
            <a:off x="6471919" y="1061720"/>
            <a:ext cx="5720081" cy="2640703"/>
          </a:xfrm>
          <a:prstGeom prst="rect">
            <a:avLst/>
          </a:prstGeom>
        </p:spPr>
      </p:pic>
      <p:pic>
        <p:nvPicPr>
          <p:cNvPr id="3074" name="Picture 2" descr="Full Adder truth table. | Download Table">
            <a:extLst>
              <a:ext uri="{FF2B5EF4-FFF2-40B4-BE49-F238E27FC236}">
                <a16:creationId xmlns:a16="http://schemas.microsoft.com/office/drawing/2014/main" id="{8795315E-DD21-4788-8314-4114FE69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88" y="4125547"/>
            <a:ext cx="3086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6645D5-B724-4472-8B7D-E530E05E87A5}"/>
              </a:ext>
            </a:extLst>
          </p:cNvPr>
          <p:cNvSpPr/>
          <p:nvPr/>
        </p:nvSpPr>
        <p:spPr>
          <a:xfrm>
            <a:off x="424551" y="1981527"/>
            <a:ext cx="2045218" cy="54853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BEE92-4CCE-47D2-A796-7E4AC04AAB7A}"/>
              </a:ext>
            </a:extLst>
          </p:cNvPr>
          <p:cNvSpPr txBox="1"/>
          <p:nvPr/>
        </p:nvSpPr>
        <p:spPr>
          <a:xfrm>
            <a:off x="2469769" y="210241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Time units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1C1DB2-FA90-4C84-BD49-087301E21C57}"/>
              </a:ext>
            </a:extLst>
          </p:cNvPr>
          <p:cNvSpPr/>
          <p:nvPr/>
        </p:nvSpPr>
        <p:spPr>
          <a:xfrm>
            <a:off x="316729" y="4542670"/>
            <a:ext cx="2177298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45922-5F3A-4F3B-BCB1-426C4BBC415C}"/>
              </a:ext>
            </a:extLst>
          </p:cNvPr>
          <p:cNvSpPr txBox="1"/>
          <p:nvPr/>
        </p:nvSpPr>
        <p:spPr>
          <a:xfrm>
            <a:off x="1845824" y="4035961"/>
            <a:ext cx="110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Module </a:t>
            </a:r>
          </a:p>
          <a:p>
            <a:r>
              <a:rPr lang="en-US" sz="1400">
                <a:solidFill>
                  <a:srgbClr val="FFFF00"/>
                </a:solidFill>
              </a:rPr>
              <a:t>instantiation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29C229-98BF-466D-B004-31B51C4B6E2D}"/>
              </a:ext>
            </a:extLst>
          </p:cNvPr>
          <p:cNvSpPr/>
          <p:nvPr/>
        </p:nvSpPr>
        <p:spPr>
          <a:xfrm>
            <a:off x="310836" y="4978017"/>
            <a:ext cx="2703793" cy="147163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BC1315-AE18-4281-A24E-DF607BDC1CA2}"/>
              </a:ext>
            </a:extLst>
          </p:cNvPr>
          <p:cNvSpPr txBox="1"/>
          <p:nvPr/>
        </p:nvSpPr>
        <p:spPr>
          <a:xfrm>
            <a:off x="1409349" y="6128748"/>
            <a:ext cx="160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FFFF00"/>
                </a:solidFill>
              </a:rPr>
              <a:t>Clock generation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2ACD7-4C39-42FA-AA5D-BF9BE128AA5F}"/>
              </a:ext>
            </a:extLst>
          </p:cNvPr>
          <p:cNvSpPr/>
          <p:nvPr/>
        </p:nvSpPr>
        <p:spPr>
          <a:xfrm>
            <a:off x="4183964" y="4490508"/>
            <a:ext cx="1618651" cy="26821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8FE218-1703-410C-BEB8-05CA1006D871}"/>
              </a:ext>
            </a:extLst>
          </p:cNvPr>
          <p:cNvSpPr txBox="1"/>
          <p:nvPr/>
        </p:nvSpPr>
        <p:spPr>
          <a:xfrm>
            <a:off x="5439323" y="4171830"/>
            <a:ext cx="57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delay</a:t>
            </a:r>
            <a:endParaRPr lang="en-AU" sz="140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8B9FAD-BBF9-4CF6-912E-4C40959FA84C}"/>
              </a:ext>
            </a:extLst>
          </p:cNvPr>
          <p:cNvCxnSpPr>
            <a:cxnSpLocks/>
          </p:cNvCxnSpPr>
          <p:nvPr/>
        </p:nvCxnSpPr>
        <p:spPr>
          <a:xfrm>
            <a:off x="3953809" y="1410473"/>
            <a:ext cx="0" cy="50222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28DFFB-9D3C-4952-8811-341FA11C5E6E}"/>
              </a:ext>
            </a:extLst>
          </p:cNvPr>
          <p:cNvCxnSpPr>
            <a:cxnSpLocks/>
          </p:cNvCxnSpPr>
          <p:nvPr/>
        </p:nvCxnSpPr>
        <p:spPr>
          <a:xfrm flipV="1">
            <a:off x="9652528" y="1510846"/>
            <a:ext cx="0" cy="189963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F0C63F-7489-4AB9-B62C-FBD03D09FE4C}"/>
              </a:ext>
            </a:extLst>
          </p:cNvPr>
          <p:cNvCxnSpPr>
            <a:cxnSpLocks/>
          </p:cNvCxnSpPr>
          <p:nvPr/>
        </p:nvCxnSpPr>
        <p:spPr>
          <a:xfrm flipV="1">
            <a:off x="10156825" y="1510846"/>
            <a:ext cx="0" cy="189963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C5A65F-C3E2-4905-BB9A-EC9802BF2712}"/>
              </a:ext>
            </a:extLst>
          </p:cNvPr>
          <p:cNvCxnSpPr>
            <a:cxnSpLocks/>
          </p:cNvCxnSpPr>
          <p:nvPr/>
        </p:nvCxnSpPr>
        <p:spPr>
          <a:xfrm flipV="1">
            <a:off x="11172297" y="1510846"/>
            <a:ext cx="0" cy="189963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9BB3DF-6860-4597-A079-DB2D0C713756}"/>
              </a:ext>
            </a:extLst>
          </p:cNvPr>
          <p:cNvCxnSpPr>
            <a:cxnSpLocks/>
          </p:cNvCxnSpPr>
          <p:nvPr/>
        </p:nvCxnSpPr>
        <p:spPr>
          <a:xfrm flipV="1">
            <a:off x="11666457" y="1510846"/>
            <a:ext cx="0" cy="189963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F48C012-016A-4704-B3B1-A477C872931A}"/>
              </a:ext>
            </a:extLst>
          </p:cNvPr>
          <p:cNvSpPr/>
          <p:nvPr/>
        </p:nvSpPr>
        <p:spPr>
          <a:xfrm>
            <a:off x="9520448" y="3410482"/>
            <a:ext cx="264160" cy="268211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1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0728E3-994C-4901-848F-3C10297C60FE}"/>
              </a:ext>
            </a:extLst>
          </p:cNvPr>
          <p:cNvSpPr/>
          <p:nvPr/>
        </p:nvSpPr>
        <p:spPr>
          <a:xfrm>
            <a:off x="10024745" y="3410482"/>
            <a:ext cx="264160" cy="268211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5ECFC0-E29A-46B4-B8B6-2FBAD33EDBCA}"/>
              </a:ext>
            </a:extLst>
          </p:cNvPr>
          <p:cNvSpPr/>
          <p:nvPr/>
        </p:nvSpPr>
        <p:spPr>
          <a:xfrm>
            <a:off x="11040217" y="3410482"/>
            <a:ext cx="264160" cy="268211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925788A-A39A-43F1-906F-502FDB9D831D}"/>
              </a:ext>
            </a:extLst>
          </p:cNvPr>
          <p:cNvSpPr/>
          <p:nvPr/>
        </p:nvSpPr>
        <p:spPr>
          <a:xfrm>
            <a:off x="11536090" y="3410482"/>
            <a:ext cx="264160" cy="268211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4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2519B6-2ED4-49F6-A6B8-7C0689C424F4}"/>
              </a:ext>
            </a:extLst>
          </p:cNvPr>
          <p:cNvSpPr/>
          <p:nvPr/>
        </p:nvSpPr>
        <p:spPr>
          <a:xfrm>
            <a:off x="3821729" y="1662322"/>
            <a:ext cx="264160" cy="268211"/>
          </a:xfrm>
          <a:prstGeom prst="ellipse">
            <a:avLst/>
          </a:prstGeom>
          <a:solidFill>
            <a:srgbClr val="242424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0</a:t>
            </a:r>
            <a:endParaRPr lang="en-AU">
              <a:solidFill>
                <a:srgbClr val="FFFF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F1838B-388F-42E4-A9B8-4F3DC2DEBC1C}"/>
              </a:ext>
            </a:extLst>
          </p:cNvPr>
          <p:cNvCxnSpPr>
            <a:cxnSpLocks/>
          </p:cNvCxnSpPr>
          <p:nvPr/>
        </p:nvCxnSpPr>
        <p:spPr>
          <a:xfrm flipV="1">
            <a:off x="7908156" y="1510846"/>
            <a:ext cx="0" cy="189963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0960692-A689-4285-B19E-5C97D0302756}"/>
              </a:ext>
            </a:extLst>
          </p:cNvPr>
          <p:cNvSpPr/>
          <p:nvPr/>
        </p:nvSpPr>
        <p:spPr>
          <a:xfrm>
            <a:off x="7777644" y="3410482"/>
            <a:ext cx="264160" cy="268211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0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98C1EEA-7530-4E97-BE4A-A8D3E6A478F5}"/>
              </a:ext>
            </a:extLst>
          </p:cNvPr>
          <p:cNvSpPr/>
          <p:nvPr/>
        </p:nvSpPr>
        <p:spPr>
          <a:xfrm>
            <a:off x="3821729" y="2365939"/>
            <a:ext cx="264160" cy="268211"/>
          </a:xfrm>
          <a:prstGeom prst="ellipse">
            <a:avLst/>
          </a:prstGeom>
          <a:solidFill>
            <a:srgbClr val="242424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1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C91352-1F6A-4399-83F8-0E7B50062AF2}"/>
              </a:ext>
            </a:extLst>
          </p:cNvPr>
          <p:cNvSpPr/>
          <p:nvPr/>
        </p:nvSpPr>
        <p:spPr>
          <a:xfrm>
            <a:off x="3821729" y="3431830"/>
            <a:ext cx="264160" cy="268211"/>
          </a:xfrm>
          <a:prstGeom prst="ellipse">
            <a:avLst/>
          </a:prstGeom>
          <a:solidFill>
            <a:srgbClr val="242424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A132C0-8008-43CB-9BE4-536B2E94D4C0}"/>
              </a:ext>
            </a:extLst>
          </p:cNvPr>
          <p:cNvSpPr/>
          <p:nvPr/>
        </p:nvSpPr>
        <p:spPr>
          <a:xfrm>
            <a:off x="3821729" y="4715349"/>
            <a:ext cx="264160" cy="268211"/>
          </a:xfrm>
          <a:prstGeom prst="ellipse">
            <a:avLst/>
          </a:prstGeom>
          <a:solidFill>
            <a:srgbClr val="242424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DCDCE2-F80C-44EF-BC9F-877B9C00A4C2}"/>
              </a:ext>
            </a:extLst>
          </p:cNvPr>
          <p:cNvSpPr/>
          <p:nvPr/>
        </p:nvSpPr>
        <p:spPr>
          <a:xfrm>
            <a:off x="3821729" y="5556374"/>
            <a:ext cx="264160" cy="268211"/>
          </a:xfrm>
          <a:prstGeom prst="ellipse">
            <a:avLst/>
          </a:prstGeom>
          <a:solidFill>
            <a:srgbClr val="242424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4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32D64-178F-44E9-9EB6-DA66405EDCCF}"/>
              </a:ext>
            </a:extLst>
          </p:cNvPr>
          <p:cNvSpPr/>
          <p:nvPr/>
        </p:nvSpPr>
        <p:spPr>
          <a:xfrm>
            <a:off x="7864287" y="4360545"/>
            <a:ext cx="3086100" cy="238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91D713-E34F-4C90-A89C-096F57843D8A}"/>
              </a:ext>
            </a:extLst>
          </p:cNvPr>
          <p:cNvSpPr/>
          <p:nvPr/>
        </p:nvSpPr>
        <p:spPr>
          <a:xfrm>
            <a:off x="7864287" y="4598670"/>
            <a:ext cx="3086100" cy="238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137E50-D190-4B94-9618-9308FB6E6157}"/>
              </a:ext>
            </a:extLst>
          </p:cNvPr>
          <p:cNvSpPr/>
          <p:nvPr/>
        </p:nvSpPr>
        <p:spPr>
          <a:xfrm>
            <a:off x="7864287" y="5956506"/>
            <a:ext cx="3086100" cy="238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5CACFE-CA75-4FD8-9B11-B0031F47AAB9}"/>
              </a:ext>
            </a:extLst>
          </p:cNvPr>
          <p:cNvSpPr/>
          <p:nvPr/>
        </p:nvSpPr>
        <p:spPr>
          <a:xfrm>
            <a:off x="7864287" y="6194631"/>
            <a:ext cx="3086100" cy="238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EF9DEA-6196-4AD8-9C5F-4D0785BD64E6}"/>
              </a:ext>
            </a:extLst>
          </p:cNvPr>
          <p:cNvSpPr/>
          <p:nvPr/>
        </p:nvSpPr>
        <p:spPr>
          <a:xfrm>
            <a:off x="7627803" y="4366082"/>
            <a:ext cx="236483" cy="23258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1</a:t>
            </a:r>
            <a:endParaRPr lang="en-AU">
              <a:solidFill>
                <a:schemeClr val="accent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85040DA-F45E-4FA1-AFA3-A11DE9159CDD}"/>
              </a:ext>
            </a:extLst>
          </p:cNvPr>
          <p:cNvSpPr/>
          <p:nvPr/>
        </p:nvSpPr>
        <p:spPr>
          <a:xfrm>
            <a:off x="7627803" y="4612653"/>
            <a:ext cx="236483" cy="23258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  <a:endParaRPr lang="en-AU">
              <a:solidFill>
                <a:schemeClr val="accen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9712962-E661-426A-B29E-71809F44D2BF}"/>
              </a:ext>
            </a:extLst>
          </p:cNvPr>
          <p:cNvSpPr/>
          <p:nvPr/>
        </p:nvSpPr>
        <p:spPr>
          <a:xfrm>
            <a:off x="7627803" y="5959274"/>
            <a:ext cx="236483" cy="23258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3</a:t>
            </a:r>
            <a:endParaRPr lang="en-AU">
              <a:solidFill>
                <a:schemeClr val="accent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0851C0-6BCE-4EDD-97F2-D92EE86070AD}"/>
              </a:ext>
            </a:extLst>
          </p:cNvPr>
          <p:cNvSpPr/>
          <p:nvPr/>
        </p:nvSpPr>
        <p:spPr>
          <a:xfrm>
            <a:off x="7627803" y="6208614"/>
            <a:ext cx="236483" cy="23258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  <a:endParaRPr lang="en-AU">
              <a:solidFill>
                <a:schemeClr val="accent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A8330F-68DD-49CE-8EFA-1961AC61E667}"/>
              </a:ext>
            </a:extLst>
          </p:cNvPr>
          <p:cNvCxnSpPr>
            <a:cxnSpLocks/>
          </p:cNvCxnSpPr>
          <p:nvPr/>
        </p:nvCxnSpPr>
        <p:spPr>
          <a:xfrm flipV="1">
            <a:off x="8526780" y="2460666"/>
            <a:ext cx="0" cy="701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60923B4-7680-4532-824B-2F5D250B98A3}"/>
              </a:ext>
            </a:extLst>
          </p:cNvPr>
          <p:cNvSpPr txBox="1"/>
          <p:nvPr/>
        </p:nvSpPr>
        <p:spPr>
          <a:xfrm>
            <a:off x="7824650" y="3087184"/>
            <a:ext cx="199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X: undefined</a:t>
            </a:r>
            <a:endParaRPr lang="en-A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A2B46D-BE8C-43FD-B635-8E3EE9777CD5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3" grpId="0" animBg="1"/>
      <p:bldP spid="64" grpId="0" animBg="1"/>
      <p:bldP spid="65" grpId="0" animBg="1"/>
      <p:bldP spid="66" grpId="0"/>
      <p:bldP spid="69" grpId="0"/>
      <p:bldP spid="70" grpId="0"/>
      <p:bldP spid="71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0" name="Rectangle: Rounded Corners 4119">
            <a:extLst>
              <a:ext uri="{FF2B5EF4-FFF2-40B4-BE49-F238E27FC236}">
                <a16:creationId xmlns:a16="http://schemas.microsoft.com/office/drawing/2014/main" id="{ED8FA22D-65AE-46AA-B859-AFDDD90D95EE}"/>
              </a:ext>
            </a:extLst>
          </p:cNvPr>
          <p:cNvSpPr/>
          <p:nvPr/>
        </p:nvSpPr>
        <p:spPr>
          <a:xfrm>
            <a:off x="6979846" y="0"/>
            <a:ext cx="5253747" cy="6886871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n_adder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    parameter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)(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c_out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c_out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begin: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add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full_adder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]),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]),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]), 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6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c_out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[i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])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);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N-bit Full Adder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4119" name="Group 4118">
            <a:extLst>
              <a:ext uri="{FF2B5EF4-FFF2-40B4-BE49-F238E27FC236}">
                <a16:creationId xmlns:a16="http://schemas.microsoft.com/office/drawing/2014/main" id="{D6E995CF-66AC-4F65-89A8-FA161C3B49D8}"/>
              </a:ext>
            </a:extLst>
          </p:cNvPr>
          <p:cNvGrpSpPr/>
          <p:nvPr/>
        </p:nvGrpSpPr>
        <p:grpSpPr>
          <a:xfrm>
            <a:off x="6381279" y="734284"/>
            <a:ext cx="5807254" cy="5682005"/>
            <a:chOff x="6381279" y="734284"/>
            <a:chExt cx="5807254" cy="5682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2C9E17-FEC5-4811-9C8A-4F7251360DD3}"/>
                </a:ext>
              </a:extLst>
            </p:cNvPr>
            <p:cNvSpPr/>
            <p:nvPr/>
          </p:nvSpPr>
          <p:spPr>
            <a:xfrm>
              <a:off x="7484908" y="746274"/>
              <a:ext cx="1592826" cy="31544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BD4388-DBE7-45A6-9E4F-3308EC136D31}"/>
                </a:ext>
              </a:extLst>
            </p:cNvPr>
            <p:cNvSpPr txBox="1"/>
            <p:nvPr/>
          </p:nvSpPr>
          <p:spPr>
            <a:xfrm>
              <a:off x="9037797" y="734284"/>
              <a:ext cx="2310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Parameterized module</a:t>
              </a:r>
              <a:endParaRPr lang="en-AU">
                <a:solidFill>
                  <a:srgbClr val="FFFF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4ECFB9-50B2-4662-818B-BE5671B81504}"/>
                </a:ext>
              </a:extLst>
            </p:cNvPr>
            <p:cNvSpPr/>
            <p:nvPr/>
          </p:nvSpPr>
          <p:spPr>
            <a:xfrm>
              <a:off x="7181255" y="3717953"/>
              <a:ext cx="4947198" cy="269833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9BFFA-D630-413A-B638-0D212AB3C3AA}"/>
                </a:ext>
              </a:extLst>
            </p:cNvPr>
            <p:cNvSpPr txBox="1"/>
            <p:nvPr/>
          </p:nvSpPr>
          <p:spPr>
            <a:xfrm>
              <a:off x="9977671" y="3346621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FFFF00"/>
                  </a:solidFill>
                </a:rPr>
                <a:t>Generating submodules</a:t>
              </a:r>
              <a:endParaRPr lang="en-AU" sz="1600" b="1">
                <a:solidFill>
                  <a:srgbClr val="FFFF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321BAC-9D98-4473-8773-4B14B8EDAE8B}"/>
                </a:ext>
              </a:extLst>
            </p:cNvPr>
            <p:cNvSpPr/>
            <p:nvPr/>
          </p:nvSpPr>
          <p:spPr>
            <a:xfrm>
              <a:off x="8915400" y="4947920"/>
              <a:ext cx="1911096" cy="492760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6E006-918F-4C89-8A55-4D0ED4BB333D}"/>
                </a:ext>
              </a:extLst>
            </p:cNvPr>
            <p:cNvSpPr txBox="1"/>
            <p:nvPr/>
          </p:nvSpPr>
          <p:spPr>
            <a:xfrm>
              <a:off x="10791141" y="502439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FF00"/>
                  </a:solidFill>
                </a:rPr>
                <a:t>Chaining</a:t>
              </a:r>
              <a:endParaRPr lang="en-AU" sz="1600">
                <a:solidFill>
                  <a:srgbClr val="FFFF0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73CEF4-B6FE-4A25-B307-088E5F316274}"/>
                </a:ext>
              </a:extLst>
            </p:cNvPr>
            <p:cNvSpPr/>
            <p:nvPr/>
          </p:nvSpPr>
          <p:spPr>
            <a:xfrm>
              <a:off x="8461972" y="4221480"/>
              <a:ext cx="3267334" cy="17038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2E1ACF-A0D3-4CFC-8C64-44DFA356E9FE}"/>
                </a:ext>
              </a:extLst>
            </p:cNvPr>
            <p:cNvSpPr txBox="1"/>
            <p:nvPr/>
          </p:nvSpPr>
          <p:spPr>
            <a:xfrm>
              <a:off x="6381279" y="4717378"/>
              <a:ext cx="2077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rgbClr val="FFFF00"/>
                  </a:solidFill>
                </a:rPr>
                <a:t>Module </a:t>
              </a:r>
            </a:p>
            <a:p>
              <a:pPr algn="r"/>
              <a:r>
                <a:rPr lang="en-US" sz="1600">
                  <a:solidFill>
                    <a:srgbClr val="FFFF00"/>
                  </a:solidFill>
                </a:rPr>
                <a:t>Instantiation</a:t>
              </a:r>
            </a:p>
            <a:p>
              <a:pPr algn="r"/>
              <a:r>
                <a:rPr lang="en-US" sz="1600">
                  <a:solidFill>
                    <a:srgbClr val="FFFF00"/>
                  </a:solidFill>
                </a:rPr>
                <a:t>(named)</a:t>
              </a:r>
              <a:endParaRPr lang="en-AU" sz="1600">
                <a:solidFill>
                  <a:srgbClr val="FFFF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C1D7B4-45AB-4358-B76B-A83E7FC719E8}"/>
                </a:ext>
              </a:extLst>
            </p:cNvPr>
            <p:cNvSpPr/>
            <p:nvPr/>
          </p:nvSpPr>
          <p:spPr>
            <a:xfrm>
              <a:off x="9046686" y="1264282"/>
              <a:ext cx="1083945" cy="25577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E25CE1-66F1-4830-ACC9-417F7BEA0A10}"/>
                </a:ext>
              </a:extLst>
            </p:cNvPr>
            <p:cNvSpPr txBox="1"/>
            <p:nvPr/>
          </p:nvSpPr>
          <p:spPr>
            <a:xfrm>
              <a:off x="10617471" y="1132067"/>
              <a:ext cx="1552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FF00"/>
                  </a:solidFill>
                </a:rPr>
                <a:t>N-bit, little endian </a:t>
              </a:r>
            </a:p>
            <a:p>
              <a:r>
                <a:rPr lang="en-US" sz="1400">
                  <a:solidFill>
                    <a:srgbClr val="FFFF00"/>
                  </a:solidFill>
                </a:rPr>
                <a:t>wire (vector)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925862-EFF5-46A9-9310-6BD3CF1BDC8B}"/>
                </a:ext>
              </a:extLst>
            </p:cNvPr>
            <p:cNvSpPr txBox="1"/>
            <p:nvPr/>
          </p:nvSpPr>
          <p:spPr>
            <a:xfrm>
              <a:off x="10321141" y="2598645"/>
              <a:ext cx="1842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FF00"/>
                  </a:solidFill>
                </a:rPr>
                <a:t>(N+1)-bit, little endian </a:t>
              </a:r>
            </a:p>
            <a:p>
              <a:r>
                <a:rPr lang="en-US" sz="1400">
                  <a:solidFill>
                    <a:srgbClr val="FFFF00"/>
                  </a:solidFill>
                </a:rPr>
                <a:t>Wire (vector)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C2B7AE-FFF4-4401-A4B0-EE1CA491C968}"/>
                </a:ext>
              </a:extLst>
            </p:cNvPr>
            <p:cNvSpPr/>
            <p:nvPr/>
          </p:nvSpPr>
          <p:spPr>
            <a:xfrm>
              <a:off x="8243089" y="2723951"/>
              <a:ext cx="946633" cy="25577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2C0008-3F15-421A-B88E-8E9F8066CB31}"/>
                </a:ext>
              </a:extLst>
            </p:cNvPr>
            <p:cNvCxnSpPr>
              <a:stCxn id="22" idx="1"/>
              <a:endCxn id="21" idx="3"/>
            </p:cNvCxnSpPr>
            <p:nvPr/>
          </p:nvCxnSpPr>
          <p:spPr>
            <a:xfrm flipH="1" flipV="1">
              <a:off x="10130631" y="1392168"/>
              <a:ext cx="486840" cy="1509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02506C-AF83-4443-90F8-8F8F7FBBA33C}"/>
                </a:ext>
              </a:extLst>
            </p:cNvPr>
            <p:cNvCxnSpPr>
              <a:stCxn id="23" idx="1"/>
              <a:endCxn id="17" idx="3"/>
            </p:cNvCxnSpPr>
            <p:nvPr/>
          </p:nvCxnSpPr>
          <p:spPr>
            <a:xfrm flipH="1" flipV="1">
              <a:off x="9189722" y="2851837"/>
              <a:ext cx="1131419" cy="841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DD9A90-2AB9-463A-842C-2D063C778B79}"/>
                </a:ext>
              </a:extLst>
            </p:cNvPr>
            <p:cNvSpPr/>
            <p:nvPr/>
          </p:nvSpPr>
          <p:spPr>
            <a:xfrm>
              <a:off x="7566839" y="2990124"/>
              <a:ext cx="2307544" cy="508969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D6AE4F0-6881-4ABE-BF7F-FFD77DD6CCF8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flipH="1" flipV="1">
              <a:off x="9874383" y="3244609"/>
              <a:ext cx="363463" cy="401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369CFF-D859-4B9F-8BE1-79CB016B7015}"/>
                </a:ext>
              </a:extLst>
            </p:cNvPr>
            <p:cNvSpPr txBox="1"/>
            <p:nvPr/>
          </p:nvSpPr>
          <p:spPr>
            <a:xfrm>
              <a:off x="10237846" y="3094734"/>
              <a:ext cx="1905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FF00"/>
                  </a:solidFill>
                </a:rPr>
                <a:t>Referencing certain bits</a:t>
              </a:r>
              <a:endParaRPr lang="en-AU" sz="140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45C40ED-26A8-4C3E-8368-C6187D459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513"/>
              </p:ext>
            </p:extLst>
          </p:nvPr>
        </p:nvGraphicFramePr>
        <p:xfrm>
          <a:off x="107442" y="3901058"/>
          <a:ext cx="6690880" cy="266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440">
                  <a:extLst>
                    <a:ext uri="{9D8B030D-6E8A-4147-A177-3AD203B41FA5}">
                      <a16:colId xmlns:a16="http://schemas.microsoft.com/office/drawing/2014/main" val="3202039353"/>
                    </a:ext>
                  </a:extLst>
                </a:gridCol>
                <a:gridCol w="3345440">
                  <a:extLst>
                    <a:ext uri="{9D8B030D-6E8A-4147-A177-3AD203B41FA5}">
                      <a16:colId xmlns:a16="http://schemas.microsoft.com/office/drawing/2014/main" val="3229529482"/>
                    </a:ext>
                  </a:extLst>
                </a:gridCol>
              </a:tblGrid>
              <a:tr h="41240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LITTLE ENDIAN</a:t>
                      </a:r>
                      <a:endParaRPr lang="en-AU" sz="140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BIG ENDIAN</a:t>
                      </a:r>
                      <a:endParaRPr lang="en-AU" sz="140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607485"/>
                  </a:ext>
                </a:extLst>
              </a:tr>
              <a:tr h="224988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Use this to represent numbers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Read left to right (→)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LSB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is rightmost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0000_111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0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= 14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  <a:endParaRPr lang="en-US" sz="160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1600">
                          <a:latin typeface="Helvetica" pitchFamily="2" charset="0"/>
                        </a:rPr>
                        <a:t>N-bit vector (wire) declared as:</a:t>
                      </a:r>
                    </a:p>
                    <a:p>
                      <a:pPr marL="517525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logic [N-1 : 0] wire_1;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Read right to left (←)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LSB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is leftmost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0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000_1110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= 112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  <a:endParaRPr lang="en-US" sz="160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1600">
                          <a:latin typeface="Helvetica" pitchFamily="2" charset="0"/>
                        </a:rPr>
                        <a:t>N-bit vector (wire) declared as:</a:t>
                      </a:r>
                    </a:p>
                    <a:p>
                      <a:pPr marL="517525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logic [0 : N-1] wire_1;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65959"/>
                  </a:ext>
                </a:extLst>
              </a:tr>
            </a:tbl>
          </a:graphicData>
        </a:graphic>
      </p:graphicFrame>
      <p:sp>
        <p:nvSpPr>
          <p:cNvPr id="292" name="TextBox 291">
            <a:extLst>
              <a:ext uri="{FF2B5EF4-FFF2-40B4-BE49-F238E27FC236}">
                <a16:creationId xmlns:a16="http://schemas.microsoft.com/office/drawing/2014/main" id="{EDA588CD-C6E5-48AF-A8AA-61895BB2EDBC}"/>
              </a:ext>
            </a:extLst>
          </p:cNvPr>
          <p:cNvSpPr txBox="1"/>
          <p:nvPr/>
        </p:nvSpPr>
        <p:spPr>
          <a:xfrm>
            <a:off x="6304818" y="2410200"/>
            <a:ext cx="545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c_in</a:t>
            </a:r>
            <a:endParaRPr lang="en-AU" sz="105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BEA4DB2-A07A-4C0E-862A-221F0292AC4C}"/>
              </a:ext>
            </a:extLst>
          </p:cNvPr>
          <p:cNvGrpSpPr/>
          <p:nvPr/>
        </p:nvGrpSpPr>
        <p:grpSpPr>
          <a:xfrm>
            <a:off x="62837" y="1576863"/>
            <a:ext cx="6787406" cy="1694353"/>
            <a:chOff x="63072" y="1578059"/>
            <a:chExt cx="6787406" cy="1694353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26F0667-DA32-4A0B-A88A-46FD1E537C13}"/>
                </a:ext>
              </a:extLst>
            </p:cNvPr>
            <p:cNvSpPr txBox="1"/>
            <p:nvPr/>
          </p:nvSpPr>
          <p:spPr>
            <a:xfrm>
              <a:off x="5377853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[1]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5080D2D-9E01-4BE9-9CE3-D041DA3936F8}"/>
                </a:ext>
              </a:extLst>
            </p:cNvPr>
            <p:cNvSpPr/>
            <p:nvPr/>
          </p:nvSpPr>
          <p:spPr>
            <a:xfrm>
              <a:off x="5793657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0</a:t>
              </a:r>
              <a:endParaRPr lang="en-AU" sz="2000" baseline="-25000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C8C9D1AB-83D0-4A23-B19D-C99F45D4B295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78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09E29E4C-054D-43AB-8E45-90589BD726E3}"/>
                </a:ext>
              </a:extLst>
            </p:cNvPr>
            <p:cNvCxnSpPr>
              <a:cxnSpLocks/>
            </p:cNvCxnSpPr>
            <p:nvPr/>
          </p:nvCxnSpPr>
          <p:spPr>
            <a:xfrm>
              <a:off x="6195592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FE0370BB-BC1E-4E7D-8DC2-1C37C83DF816}"/>
                </a:ext>
              </a:extLst>
            </p:cNvPr>
            <p:cNvCxnSpPr>
              <a:cxnSpLocks/>
            </p:cNvCxnSpPr>
            <p:nvPr/>
          </p:nvCxnSpPr>
          <p:spPr>
            <a:xfrm>
              <a:off x="6024613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A1BE914-156A-4A53-8CA3-F4D73E55C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06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346D0701-4816-4B01-AA17-5765A1EDFC9A}"/>
                </a:ext>
              </a:extLst>
            </p:cNvPr>
            <p:cNvSpPr txBox="1"/>
            <p:nvPr/>
          </p:nvSpPr>
          <p:spPr>
            <a:xfrm>
              <a:off x="5630888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63F9C3A-0C77-4E3B-9C90-A92E32496EB4}"/>
                </a:ext>
              </a:extLst>
            </p:cNvPr>
            <p:cNvSpPr txBox="1"/>
            <p:nvPr/>
          </p:nvSpPr>
          <p:spPr>
            <a:xfrm>
              <a:off x="5938423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2F0CBCC-09CC-4313-9BC3-B8D02EB83650}"/>
                </a:ext>
              </a:extLst>
            </p:cNvPr>
            <p:cNvSpPr txBox="1"/>
            <p:nvPr/>
          </p:nvSpPr>
          <p:spPr>
            <a:xfrm>
              <a:off x="5751783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940B562C-E3E1-40A4-812C-E7E4807E6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990" y="2450732"/>
              <a:ext cx="42375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87AFE37-493B-44E4-A154-A86383F95CE5}"/>
                </a:ext>
              </a:extLst>
            </p:cNvPr>
            <p:cNvSpPr txBox="1"/>
            <p:nvPr/>
          </p:nvSpPr>
          <p:spPr>
            <a:xfrm>
              <a:off x="6252897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2AABC14B-E643-4C46-ACCA-F545A74C9726}"/>
                </a:ext>
              </a:extLst>
            </p:cNvPr>
            <p:cNvSpPr txBox="1"/>
            <p:nvPr/>
          </p:nvSpPr>
          <p:spPr>
            <a:xfrm>
              <a:off x="4640357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[2]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260DAF5-B5D7-463F-8952-538C23DBCACC}"/>
                </a:ext>
              </a:extLst>
            </p:cNvPr>
            <p:cNvSpPr/>
            <p:nvPr/>
          </p:nvSpPr>
          <p:spPr>
            <a:xfrm>
              <a:off x="5056161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1</a:t>
              </a:r>
              <a:endParaRPr lang="en-AU" sz="2000" baseline="-25000"/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1042B0AB-B1CC-4676-BAF6-AFB71FAC93F3}"/>
                </a:ext>
              </a:extLst>
            </p:cNvPr>
            <p:cNvCxnSpPr>
              <a:cxnSpLocks/>
            </p:cNvCxnSpPr>
            <p:nvPr/>
          </p:nvCxnSpPr>
          <p:spPr>
            <a:xfrm>
              <a:off x="5112882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C53C081D-BF3E-42CD-8466-FF95E983237D}"/>
                </a:ext>
              </a:extLst>
            </p:cNvPr>
            <p:cNvCxnSpPr>
              <a:cxnSpLocks/>
            </p:cNvCxnSpPr>
            <p:nvPr/>
          </p:nvCxnSpPr>
          <p:spPr>
            <a:xfrm>
              <a:off x="5458096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67F9C683-8473-438B-961C-3983BE01854C}"/>
                </a:ext>
              </a:extLst>
            </p:cNvPr>
            <p:cNvCxnSpPr>
              <a:cxnSpLocks/>
            </p:cNvCxnSpPr>
            <p:nvPr/>
          </p:nvCxnSpPr>
          <p:spPr>
            <a:xfrm>
              <a:off x="5287117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87824EDF-CC9A-4BB7-8F4E-19A84D4BD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9510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FCDCDFB1-66B7-4456-9152-39DCF2462BFD}"/>
                </a:ext>
              </a:extLst>
            </p:cNvPr>
            <p:cNvSpPr txBox="1"/>
            <p:nvPr/>
          </p:nvSpPr>
          <p:spPr>
            <a:xfrm>
              <a:off x="4893392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[1]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868E897-2178-4C01-9238-1634254A1FCA}"/>
                </a:ext>
              </a:extLst>
            </p:cNvPr>
            <p:cNvSpPr txBox="1"/>
            <p:nvPr/>
          </p:nvSpPr>
          <p:spPr>
            <a:xfrm>
              <a:off x="5200927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[1]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CFBFBE95-0DC7-48DC-9313-5FB222A6E79A}"/>
                </a:ext>
              </a:extLst>
            </p:cNvPr>
            <p:cNvSpPr txBox="1"/>
            <p:nvPr/>
          </p:nvSpPr>
          <p:spPr>
            <a:xfrm>
              <a:off x="5014287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[1]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D9E5468F-ABFD-4445-9435-254BC98AC81F}"/>
                </a:ext>
              </a:extLst>
            </p:cNvPr>
            <p:cNvSpPr txBox="1"/>
            <p:nvPr/>
          </p:nvSpPr>
          <p:spPr>
            <a:xfrm>
              <a:off x="3903171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[3]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4BD6B036-A02C-4DE8-B488-6D575153CF93}"/>
                </a:ext>
              </a:extLst>
            </p:cNvPr>
            <p:cNvSpPr/>
            <p:nvPr/>
          </p:nvSpPr>
          <p:spPr>
            <a:xfrm>
              <a:off x="4318975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2</a:t>
              </a:r>
              <a:endParaRPr lang="en-AU" sz="2000" baseline="-25000"/>
            </a:p>
          </p:txBody>
        </p: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FAE57F4B-EA96-4ED6-B9D4-5D4E1D2954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696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B575043-5D77-4005-B573-0FCCFC3ED462}"/>
                </a:ext>
              </a:extLst>
            </p:cNvPr>
            <p:cNvCxnSpPr>
              <a:cxnSpLocks/>
            </p:cNvCxnSpPr>
            <p:nvPr/>
          </p:nvCxnSpPr>
          <p:spPr>
            <a:xfrm>
              <a:off x="4720910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AD9BD05B-6AEE-419D-AC83-E259454DDBB3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31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88BBAD0-EB5A-46E0-91EE-C6A7D63D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2324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A9FA528B-9F63-4F4D-B53A-F6D0E6BF93D9}"/>
                </a:ext>
              </a:extLst>
            </p:cNvPr>
            <p:cNvSpPr txBox="1"/>
            <p:nvPr/>
          </p:nvSpPr>
          <p:spPr>
            <a:xfrm>
              <a:off x="4156206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[2]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FB3D1C0-233F-4E7D-9A05-F130D92AF062}"/>
                </a:ext>
              </a:extLst>
            </p:cNvPr>
            <p:cNvSpPr txBox="1"/>
            <p:nvPr/>
          </p:nvSpPr>
          <p:spPr>
            <a:xfrm>
              <a:off x="4463741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[2]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D0114A1-EF51-4E10-ACDD-F76CDF2EB98C}"/>
                </a:ext>
              </a:extLst>
            </p:cNvPr>
            <p:cNvSpPr txBox="1"/>
            <p:nvPr/>
          </p:nvSpPr>
          <p:spPr>
            <a:xfrm>
              <a:off x="4277101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[2]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497DCCD8-55C9-4498-B348-5DABB11B9442}"/>
                </a:ext>
              </a:extLst>
            </p:cNvPr>
            <p:cNvSpPr txBox="1"/>
            <p:nvPr/>
          </p:nvSpPr>
          <p:spPr>
            <a:xfrm>
              <a:off x="3164094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[4]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BC6C2211-D2D7-4659-9008-DA069432118B}"/>
                </a:ext>
              </a:extLst>
            </p:cNvPr>
            <p:cNvSpPr/>
            <p:nvPr/>
          </p:nvSpPr>
          <p:spPr>
            <a:xfrm>
              <a:off x="3579898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3</a:t>
              </a:r>
              <a:endParaRPr lang="en-AU" sz="2000" baseline="-25000"/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759D4231-5F77-4127-B824-1AFC44EBA188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19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A931CDC-03CD-421E-8F35-E39C87FDB50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33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14B4BB7A-ACE0-44E0-8043-248D26CB990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854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4FDA932-3C09-4292-A2F4-70E6F5B20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3247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C62CE8A-C356-4D94-BBB8-98FA0293CAC3}"/>
                </a:ext>
              </a:extLst>
            </p:cNvPr>
            <p:cNvSpPr txBox="1"/>
            <p:nvPr/>
          </p:nvSpPr>
          <p:spPr>
            <a:xfrm>
              <a:off x="3417129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[3]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7DB7C323-726A-4FD6-B1C7-FB4D86B846B0}"/>
                </a:ext>
              </a:extLst>
            </p:cNvPr>
            <p:cNvSpPr txBox="1"/>
            <p:nvPr/>
          </p:nvSpPr>
          <p:spPr>
            <a:xfrm>
              <a:off x="3724664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[3]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FC7F2CD-2321-4D0C-9597-1CCE01C09878}"/>
                </a:ext>
              </a:extLst>
            </p:cNvPr>
            <p:cNvSpPr txBox="1"/>
            <p:nvPr/>
          </p:nvSpPr>
          <p:spPr>
            <a:xfrm>
              <a:off x="3538024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[3]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9FFF1E6-46D5-4F2A-88C2-8BB7D6F8F829}"/>
                </a:ext>
              </a:extLst>
            </p:cNvPr>
            <p:cNvSpPr txBox="1"/>
            <p:nvPr/>
          </p:nvSpPr>
          <p:spPr>
            <a:xfrm>
              <a:off x="2421196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[5]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CC905FC-CBF8-47FE-87A1-4E3CD9837CA3}"/>
                </a:ext>
              </a:extLst>
            </p:cNvPr>
            <p:cNvSpPr/>
            <p:nvPr/>
          </p:nvSpPr>
          <p:spPr>
            <a:xfrm>
              <a:off x="2837000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4</a:t>
              </a:r>
              <a:endParaRPr lang="en-AU" sz="2000" baseline="-25000"/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EBFDFB62-58C3-4F35-B0CA-0E7377531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721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0DF4A565-4294-405C-B3C6-F02FD8E94B48}"/>
                </a:ext>
              </a:extLst>
            </p:cNvPr>
            <p:cNvCxnSpPr>
              <a:cxnSpLocks/>
            </p:cNvCxnSpPr>
            <p:nvPr/>
          </p:nvCxnSpPr>
          <p:spPr>
            <a:xfrm>
              <a:off x="3238935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F3E7873C-E109-462E-B89A-0B1DAC700079}"/>
                </a:ext>
              </a:extLst>
            </p:cNvPr>
            <p:cNvCxnSpPr>
              <a:cxnSpLocks/>
            </p:cNvCxnSpPr>
            <p:nvPr/>
          </p:nvCxnSpPr>
          <p:spPr>
            <a:xfrm>
              <a:off x="3067956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70B29473-F5D0-4ECD-8E3D-516EA9514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0349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575EC93-6157-48AF-826B-ED804C55D257}"/>
                </a:ext>
              </a:extLst>
            </p:cNvPr>
            <p:cNvSpPr txBox="1"/>
            <p:nvPr/>
          </p:nvSpPr>
          <p:spPr>
            <a:xfrm>
              <a:off x="2674231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[4]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1C82265-463D-4BF9-9767-BA79A85E1BB5}"/>
                </a:ext>
              </a:extLst>
            </p:cNvPr>
            <p:cNvSpPr txBox="1"/>
            <p:nvPr/>
          </p:nvSpPr>
          <p:spPr>
            <a:xfrm>
              <a:off x="2981766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[4]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F7C079F-86AC-4D8D-A393-59262C4ACA7F}"/>
                </a:ext>
              </a:extLst>
            </p:cNvPr>
            <p:cNvSpPr txBox="1"/>
            <p:nvPr/>
          </p:nvSpPr>
          <p:spPr>
            <a:xfrm>
              <a:off x="2795126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[4]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D2F2BA2-A496-42E4-B680-732E03CD52DE}"/>
                </a:ext>
              </a:extLst>
            </p:cNvPr>
            <p:cNvSpPr txBox="1"/>
            <p:nvPr/>
          </p:nvSpPr>
          <p:spPr>
            <a:xfrm>
              <a:off x="1683700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[6]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2C4D5EC-4C81-4486-86B3-EAC36BE8472C}"/>
                </a:ext>
              </a:extLst>
            </p:cNvPr>
            <p:cNvSpPr/>
            <p:nvPr/>
          </p:nvSpPr>
          <p:spPr>
            <a:xfrm>
              <a:off x="2099504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5</a:t>
              </a:r>
              <a:endParaRPr lang="en-AU" sz="2000" baseline="-25000"/>
            </a:p>
          </p:txBody>
        </p: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ED4308F4-F968-45C6-8587-51EC73D6F882}"/>
                </a:ext>
              </a:extLst>
            </p:cNvPr>
            <p:cNvCxnSpPr>
              <a:cxnSpLocks/>
            </p:cNvCxnSpPr>
            <p:nvPr/>
          </p:nvCxnSpPr>
          <p:spPr>
            <a:xfrm>
              <a:off x="2156225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D90BE363-138A-47B6-91D2-D2B82D1C0CC2}"/>
                </a:ext>
              </a:extLst>
            </p:cNvPr>
            <p:cNvCxnSpPr>
              <a:cxnSpLocks/>
            </p:cNvCxnSpPr>
            <p:nvPr/>
          </p:nvCxnSpPr>
          <p:spPr>
            <a:xfrm>
              <a:off x="2501439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4740519D-E119-4DDB-906C-555269586830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60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E9FF82C-9396-40F2-8259-C2E68BB2E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2853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81E4707-214A-4D10-80E6-A0C9D377A527}"/>
                </a:ext>
              </a:extLst>
            </p:cNvPr>
            <p:cNvSpPr txBox="1"/>
            <p:nvPr/>
          </p:nvSpPr>
          <p:spPr>
            <a:xfrm>
              <a:off x="1936735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[5]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282C4137-D044-4F7F-8352-F2A860086FCE}"/>
                </a:ext>
              </a:extLst>
            </p:cNvPr>
            <p:cNvSpPr txBox="1"/>
            <p:nvPr/>
          </p:nvSpPr>
          <p:spPr>
            <a:xfrm>
              <a:off x="2244270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[5]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24867BA-FB79-48BB-BAE5-F7C7D6B0D35A}"/>
                </a:ext>
              </a:extLst>
            </p:cNvPr>
            <p:cNvSpPr txBox="1"/>
            <p:nvPr/>
          </p:nvSpPr>
          <p:spPr>
            <a:xfrm>
              <a:off x="2057630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[5]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5A5EA5CE-8A78-41F6-81CD-613C3B1D794D}"/>
                </a:ext>
              </a:extLst>
            </p:cNvPr>
            <p:cNvSpPr txBox="1"/>
            <p:nvPr/>
          </p:nvSpPr>
          <p:spPr>
            <a:xfrm>
              <a:off x="946514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5BF8514-7206-42E7-8479-6515FA7208F2}"/>
                </a:ext>
              </a:extLst>
            </p:cNvPr>
            <p:cNvSpPr/>
            <p:nvPr/>
          </p:nvSpPr>
          <p:spPr>
            <a:xfrm>
              <a:off x="1362318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6</a:t>
              </a:r>
              <a:endParaRPr lang="en-AU" sz="2000" baseline="-25000"/>
            </a:p>
          </p:txBody>
        </p: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DD6C0ABD-8DB1-4F9E-83FD-5CC960C859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9039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EADC0371-7D1F-4A85-9839-1CD0BAECFBDB}"/>
                </a:ext>
              </a:extLst>
            </p:cNvPr>
            <p:cNvCxnSpPr>
              <a:cxnSpLocks/>
            </p:cNvCxnSpPr>
            <p:nvPr/>
          </p:nvCxnSpPr>
          <p:spPr>
            <a:xfrm>
              <a:off x="1764253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84FAA6C8-D660-4AEB-8B12-35522CAFCC87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74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49B01DDC-C7D6-4EA4-8E9D-E89250BD5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667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2CD7B431-96B5-452B-AB7E-825685D18565}"/>
                </a:ext>
              </a:extLst>
            </p:cNvPr>
            <p:cNvSpPr txBox="1"/>
            <p:nvPr/>
          </p:nvSpPr>
          <p:spPr>
            <a:xfrm>
              <a:off x="1199549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[6]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405D97A5-9ECA-4CD4-9C8F-EAF26C67903E}"/>
                </a:ext>
              </a:extLst>
            </p:cNvPr>
            <p:cNvSpPr txBox="1"/>
            <p:nvPr/>
          </p:nvSpPr>
          <p:spPr>
            <a:xfrm>
              <a:off x="1507084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[6]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399195E3-CA73-47F4-8521-3FB0D11E7036}"/>
                </a:ext>
              </a:extLst>
            </p:cNvPr>
            <p:cNvSpPr txBox="1"/>
            <p:nvPr/>
          </p:nvSpPr>
          <p:spPr>
            <a:xfrm>
              <a:off x="1320444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[6]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8B3C8C0-FDAB-40AD-B1E3-05F5415F832D}"/>
                </a:ext>
              </a:extLst>
            </p:cNvPr>
            <p:cNvSpPr txBox="1"/>
            <p:nvPr/>
          </p:nvSpPr>
          <p:spPr>
            <a:xfrm>
              <a:off x="207437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[8]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33BFB239-5B78-4EA2-8DDF-A3E1AFE75EE3}"/>
                </a:ext>
              </a:extLst>
            </p:cNvPr>
            <p:cNvSpPr/>
            <p:nvPr/>
          </p:nvSpPr>
          <p:spPr>
            <a:xfrm>
              <a:off x="623241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7</a:t>
              </a:r>
              <a:endParaRPr lang="en-AU" sz="2000" baseline="-2500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2775E739-18E6-4682-8420-E64760590517}"/>
                </a:ext>
              </a:extLst>
            </p:cNvPr>
            <p:cNvCxnSpPr>
              <a:cxnSpLocks/>
            </p:cNvCxnSpPr>
            <p:nvPr/>
          </p:nvCxnSpPr>
          <p:spPr>
            <a:xfrm>
              <a:off x="679962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448B0077-D13D-41E4-8F08-BAA61B0816C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76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1A61B696-E3A0-4ED5-A6D7-ADA24FF71639}"/>
                </a:ext>
              </a:extLst>
            </p:cNvPr>
            <p:cNvCxnSpPr>
              <a:cxnSpLocks/>
            </p:cNvCxnSpPr>
            <p:nvPr/>
          </p:nvCxnSpPr>
          <p:spPr>
            <a:xfrm>
              <a:off x="854197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C38B7A5B-1FE4-4A48-B941-13DF15C3B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590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771CA54-3F01-4AA0-8E16-26418FBE2227}"/>
                </a:ext>
              </a:extLst>
            </p:cNvPr>
            <p:cNvSpPr txBox="1"/>
            <p:nvPr/>
          </p:nvSpPr>
          <p:spPr>
            <a:xfrm>
              <a:off x="460472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278F1D79-C6D6-4D0C-B420-8691A82C9987}"/>
                </a:ext>
              </a:extLst>
            </p:cNvPr>
            <p:cNvSpPr txBox="1"/>
            <p:nvPr/>
          </p:nvSpPr>
          <p:spPr>
            <a:xfrm>
              <a:off x="768007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E4FBCFD-2749-46CA-8E8C-34A0DC83A959}"/>
                </a:ext>
              </a:extLst>
            </p:cNvPr>
            <p:cNvSpPr txBox="1"/>
            <p:nvPr/>
          </p:nvSpPr>
          <p:spPr>
            <a:xfrm>
              <a:off x="581367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782CE2A-5A53-4100-A0F4-7A62B410047F}"/>
                </a:ext>
              </a:extLst>
            </p:cNvPr>
            <p:cNvSpPr txBox="1"/>
            <p:nvPr/>
          </p:nvSpPr>
          <p:spPr>
            <a:xfrm>
              <a:off x="6304818" y="241020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c_in</a:t>
              </a:r>
              <a:endParaRPr lang="en-AU" sz="105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88572594-3674-44A8-AC52-2BF5C4F38EE4}"/>
                </a:ext>
              </a:extLst>
            </p:cNvPr>
            <p:cNvSpPr txBox="1"/>
            <p:nvPr/>
          </p:nvSpPr>
          <p:spPr>
            <a:xfrm>
              <a:off x="63072" y="2450732"/>
              <a:ext cx="545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c_out</a:t>
              </a:r>
              <a:endParaRPr lang="en-AU" sz="1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116" name="Group 4115">
            <a:extLst>
              <a:ext uri="{FF2B5EF4-FFF2-40B4-BE49-F238E27FC236}">
                <a16:creationId xmlns:a16="http://schemas.microsoft.com/office/drawing/2014/main" id="{67EDCBA1-16FF-4A21-BB21-A1C4024A772E}"/>
              </a:ext>
            </a:extLst>
          </p:cNvPr>
          <p:cNvGrpSpPr/>
          <p:nvPr/>
        </p:nvGrpSpPr>
        <p:grpSpPr>
          <a:xfrm>
            <a:off x="63072" y="1413594"/>
            <a:ext cx="6735485" cy="1954407"/>
            <a:chOff x="63072" y="1413594"/>
            <a:chExt cx="6735485" cy="195440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6F41BE-8AE2-47B8-826B-D70D295267BD}"/>
                </a:ext>
              </a:extLst>
            </p:cNvPr>
            <p:cNvSpPr txBox="1"/>
            <p:nvPr/>
          </p:nvSpPr>
          <p:spPr>
            <a:xfrm>
              <a:off x="5377853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[1]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2416F2-5A32-448A-B725-54E1177E3159}"/>
                </a:ext>
              </a:extLst>
            </p:cNvPr>
            <p:cNvSpPr/>
            <p:nvPr/>
          </p:nvSpPr>
          <p:spPr>
            <a:xfrm>
              <a:off x="5793657" y="2146981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0</a:t>
              </a:r>
              <a:endParaRPr lang="en-AU" sz="2000" baseline="-2500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CBD3AC9-4920-454B-8CA7-5B5F5798D167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78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42960B-6A45-49E5-9E32-547D2C547D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5592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5B2F0B7-3876-492A-B57C-6446FDDFA9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4613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E0954BB-98D3-4F2F-922A-8CCA502F3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06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A1E7C-016C-429D-812C-AD2E8E1044AB}"/>
                </a:ext>
              </a:extLst>
            </p:cNvPr>
            <p:cNvSpPr txBox="1"/>
            <p:nvPr/>
          </p:nvSpPr>
          <p:spPr>
            <a:xfrm>
              <a:off x="5630888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B8F1ED-D50F-4B7F-92E1-FFB161395E7D}"/>
                </a:ext>
              </a:extLst>
            </p:cNvPr>
            <p:cNvSpPr txBox="1"/>
            <p:nvPr/>
          </p:nvSpPr>
          <p:spPr>
            <a:xfrm>
              <a:off x="5938423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B63637-8C47-4A3D-A974-D3AE399CBCB1}"/>
                </a:ext>
              </a:extLst>
            </p:cNvPr>
            <p:cNvSpPr txBox="1"/>
            <p:nvPr/>
          </p:nvSpPr>
          <p:spPr>
            <a:xfrm>
              <a:off x="5751783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0E416D4-9E77-40FF-A6E4-78B75D830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990" y="2450732"/>
              <a:ext cx="42375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9CFCA57-CC18-4B6F-A7E2-6FD6668BAECA}"/>
                </a:ext>
              </a:extLst>
            </p:cNvPr>
            <p:cNvSpPr txBox="1"/>
            <p:nvPr/>
          </p:nvSpPr>
          <p:spPr>
            <a:xfrm>
              <a:off x="6252897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[0]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B943FF8-AD40-40E3-87A5-768DA1FB2498}"/>
                </a:ext>
              </a:extLst>
            </p:cNvPr>
            <p:cNvSpPr txBox="1"/>
            <p:nvPr/>
          </p:nvSpPr>
          <p:spPr>
            <a:xfrm>
              <a:off x="207437" y="2216230"/>
              <a:ext cx="545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[8]</a:t>
              </a:r>
              <a:endParaRPr lang="en-AU" sz="11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187EF07-5FA2-4F98-940F-77496D88745B}"/>
                </a:ext>
              </a:extLst>
            </p:cNvPr>
            <p:cNvSpPr/>
            <p:nvPr/>
          </p:nvSpPr>
          <p:spPr>
            <a:xfrm>
              <a:off x="623434" y="2147636"/>
              <a:ext cx="461914" cy="6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fa</a:t>
              </a:r>
              <a:r>
                <a:rPr lang="en-US" baseline="-25000"/>
                <a:t>7</a:t>
              </a:r>
              <a:endParaRPr lang="en-AU" sz="2000" baseline="-25000"/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3B8E823-595E-41C4-8877-A719783D7097}"/>
                </a:ext>
              </a:extLst>
            </p:cNvPr>
            <p:cNvCxnSpPr>
              <a:cxnSpLocks/>
            </p:cNvCxnSpPr>
            <p:nvPr/>
          </p:nvCxnSpPr>
          <p:spPr>
            <a:xfrm>
              <a:off x="679962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4798ED9-30F4-4FDE-903F-802F9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76" y="1843374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CDCEEDB9-F771-428A-B490-CCD5DE5C79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197" y="2754485"/>
              <a:ext cx="0" cy="2871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575B7F76-9D8D-489E-BC0C-64806D978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590" y="2450732"/>
              <a:ext cx="278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7E3E2E5-83F8-48E8-B89A-493A7017DC98}"/>
                </a:ext>
              </a:extLst>
            </p:cNvPr>
            <p:cNvSpPr txBox="1"/>
            <p:nvPr/>
          </p:nvSpPr>
          <p:spPr>
            <a:xfrm>
              <a:off x="460472" y="1578059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0DF95B5-CD90-44DD-A8A7-480D18BC41C7}"/>
                </a:ext>
              </a:extLst>
            </p:cNvPr>
            <p:cNvSpPr txBox="1"/>
            <p:nvPr/>
          </p:nvSpPr>
          <p:spPr>
            <a:xfrm>
              <a:off x="768007" y="15814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8FB7F3A-5056-4FE2-81E1-919D3CE2A802}"/>
                </a:ext>
              </a:extLst>
            </p:cNvPr>
            <p:cNvSpPr txBox="1"/>
            <p:nvPr/>
          </p:nvSpPr>
          <p:spPr>
            <a:xfrm>
              <a:off x="581367" y="2964635"/>
              <a:ext cx="54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</a:t>
              </a: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[7]</a:t>
              </a:r>
              <a:endParaRPr lang="en-AU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A69EC508-F71B-4B62-BE75-B0B601BB7E2B}"/>
                </a:ext>
              </a:extLst>
            </p:cNvPr>
            <p:cNvSpPr txBox="1"/>
            <p:nvPr/>
          </p:nvSpPr>
          <p:spPr>
            <a:xfrm>
              <a:off x="63072" y="2450732"/>
              <a:ext cx="545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c_out</a:t>
              </a:r>
              <a:endParaRPr lang="en-AU" sz="1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115" name="Group 4114">
              <a:extLst>
                <a:ext uri="{FF2B5EF4-FFF2-40B4-BE49-F238E27FC236}">
                  <a16:creationId xmlns:a16="http://schemas.microsoft.com/office/drawing/2014/main" id="{8F1895F4-45B1-40E2-90C8-7E7CB445E07A}"/>
                </a:ext>
              </a:extLst>
            </p:cNvPr>
            <p:cNvGrpSpPr/>
            <p:nvPr/>
          </p:nvGrpSpPr>
          <p:grpSpPr>
            <a:xfrm>
              <a:off x="2467454" y="1413594"/>
              <a:ext cx="1802870" cy="1954407"/>
              <a:chOff x="2601559" y="1562972"/>
              <a:chExt cx="1534659" cy="1663653"/>
            </a:xfrm>
          </p:grpSpPr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21642D17-31DD-4AEC-B609-A5D3926DE1BD}"/>
                  </a:ext>
                </a:extLst>
              </p:cNvPr>
              <p:cNvSpPr txBox="1"/>
              <p:nvPr/>
            </p:nvSpPr>
            <p:spPr>
              <a:xfrm>
                <a:off x="2601559" y="2169416"/>
                <a:ext cx="545660" cy="22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8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[i+1]</a:t>
                </a:r>
                <a:endParaRPr lang="en-AU" sz="1100" b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BBC53678-4628-44AB-A52D-FBB8F3CDB666}"/>
                  </a:ext>
                </a:extLst>
              </p:cNvPr>
              <p:cNvSpPr/>
              <p:nvPr/>
            </p:nvSpPr>
            <p:spPr>
              <a:xfrm>
                <a:off x="3174821" y="2146981"/>
                <a:ext cx="461914" cy="6075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err="1"/>
                  <a:t>fa</a:t>
                </a:r>
                <a:r>
                  <a:rPr lang="en-US" b="1" baseline="-25000" err="1"/>
                  <a:t>i</a:t>
                </a:r>
                <a:endParaRPr lang="en-AU" sz="2000" b="1" baseline="-25000"/>
              </a:p>
            </p:txBody>
          </p: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16A2B123-7612-4BE6-AD1F-0FAC81F3D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1542" y="1843374"/>
                <a:ext cx="0" cy="2871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>
                <a:extLst>
                  <a:ext uri="{FF2B5EF4-FFF2-40B4-BE49-F238E27FC236}">
                    <a16:creationId xmlns:a16="http://schemas.microsoft.com/office/drawing/2014/main" id="{12932B0E-1D65-4642-A66C-93DB602AD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56" y="1843374"/>
                <a:ext cx="0" cy="2871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FEA92EA6-F1DD-401D-A59C-ED11257BC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777" y="2754485"/>
                <a:ext cx="0" cy="2871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22E3DB79-82B5-463B-8A9B-2E4ECA64D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8170" y="2450732"/>
                <a:ext cx="2787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A3287AF9-315F-4CAE-B574-4C5AC8C3EDA2}"/>
                  </a:ext>
                </a:extLst>
              </p:cNvPr>
              <p:cNvSpPr txBox="1"/>
              <p:nvPr/>
            </p:nvSpPr>
            <p:spPr>
              <a:xfrm>
                <a:off x="2904326" y="1562972"/>
                <a:ext cx="545660" cy="26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10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000" b="1" err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0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]</a:t>
                </a:r>
                <a:endParaRPr lang="en-AU" sz="1400" b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5852B3D7-330F-428D-A946-E9D62584CD74}"/>
                  </a:ext>
                </a:extLst>
              </p:cNvPr>
              <p:cNvSpPr txBox="1"/>
              <p:nvPr/>
            </p:nvSpPr>
            <p:spPr>
              <a:xfrm>
                <a:off x="3366786" y="1565836"/>
                <a:ext cx="545660" cy="26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10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000" b="1" err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0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]</a:t>
                </a:r>
                <a:endParaRPr lang="en-AU" sz="1400" b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7ABD6E01-1311-4DDE-8D8B-EC5F7034CCDD}"/>
                  </a:ext>
                </a:extLst>
              </p:cNvPr>
              <p:cNvSpPr txBox="1"/>
              <p:nvPr/>
            </p:nvSpPr>
            <p:spPr>
              <a:xfrm>
                <a:off x="3132947" y="2964635"/>
                <a:ext cx="545660" cy="26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sz="10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000" b="1" err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0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]</a:t>
                </a:r>
                <a:endParaRPr lang="en-AU" sz="1400" b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A5F6407A-600E-4E65-89F7-F72E8797955B}"/>
                  </a:ext>
                </a:extLst>
              </p:cNvPr>
              <p:cNvSpPr txBox="1"/>
              <p:nvPr/>
            </p:nvSpPr>
            <p:spPr>
              <a:xfrm>
                <a:off x="3590558" y="2171132"/>
                <a:ext cx="545660" cy="22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8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800" b="1" err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800" b="1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]</a:t>
                </a:r>
                <a:endParaRPr lang="en-AU" sz="1100" b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5BB7FFE4-0B4E-46B5-A7E0-2A8A37548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2188" y="2450732"/>
                <a:ext cx="2787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D60A61BF-7C63-4971-B595-1117EB0D7EF0}"/>
                </a:ext>
              </a:extLst>
            </p:cNvPr>
            <p:cNvCxnSpPr>
              <a:cxnSpLocks/>
            </p:cNvCxnSpPr>
            <p:nvPr/>
          </p:nvCxnSpPr>
          <p:spPr>
            <a:xfrm>
              <a:off x="1313667" y="2450733"/>
              <a:ext cx="1117271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2CE79CDA-7156-4514-BCF2-F5BC08A92261}"/>
                </a:ext>
              </a:extLst>
            </p:cNvPr>
            <p:cNvCxnSpPr>
              <a:cxnSpLocks/>
            </p:cNvCxnSpPr>
            <p:nvPr/>
          </p:nvCxnSpPr>
          <p:spPr>
            <a:xfrm>
              <a:off x="4230527" y="2450733"/>
              <a:ext cx="935833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621FBBFF-872B-4E8F-89B5-0EBAF0F7EC6D}"/>
              </a:ext>
            </a:extLst>
          </p:cNvPr>
          <p:cNvSpPr txBox="1">
            <a:spLocks/>
          </p:cNvSpPr>
          <p:nvPr/>
        </p:nvSpPr>
        <p:spPr>
          <a:xfrm>
            <a:off x="9654854" y="54758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abarajithan07@gmail.com</a:t>
            </a:r>
            <a:endParaRPr lang="en-AU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21A552D-7A2D-49D1-9F29-6B9D3065AD3A}"/>
              </a:ext>
            </a:extLst>
          </p:cNvPr>
          <p:cNvSpPr/>
          <p:nvPr/>
        </p:nvSpPr>
        <p:spPr>
          <a:xfrm>
            <a:off x="3473954" y="1057704"/>
            <a:ext cx="3481776" cy="5829167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8'd5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b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8'd30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b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8'd5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b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8'd127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AU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randomize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inside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AU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randomize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2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inside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2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2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AU" sz="12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randomize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1E6CAC-17BB-4E5E-A043-4EBCF8481EF5}"/>
              </a:ext>
            </a:extLst>
          </p:cNvPr>
          <p:cNvSpPr/>
          <p:nvPr/>
        </p:nvSpPr>
        <p:spPr>
          <a:xfrm>
            <a:off x="-5105" y="1057704"/>
            <a:ext cx="3665233" cy="5829167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n_adder_tb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1ns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timeprecision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1ps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n_adder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(.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Testbench &amp; Simulation: </a:t>
            </a:r>
            <a:r>
              <a:rPr lang="en-US" sz="2800" b="1">
                <a:solidFill>
                  <a:schemeClr val="bg1"/>
                </a:solidFill>
                <a:latin typeface="Helvetica" pitchFamily="2" charset="0"/>
              </a:rPr>
              <a:t>8-bit Full Adder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6645D5-B724-4472-8B7D-E530E05E87A5}"/>
              </a:ext>
            </a:extLst>
          </p:cNvPr>
          <p:cNvSpPr/>
          <p:nvPr/>
        </p:nvSpPr>
        <p:spPr>
          <a:xfrm>
            <a:off x="415274" y="2654324"/>
            <a:ext cx="2310861" cy="35833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BEE92-4CCE-47D2-A796-7E4AC04AAB7A}"/>
              </a:ext>
            </a:extLst>
          </p:cNvPr>
          <p:cNvSpPr txBox="1"/>
          <p:nvPr/>
        </p:nvSpPr>
        <p:spPr>
          <a:xfrm>
            <a:off x="2699141" y="2662692"/>
            <a:ext cx="10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rgbClr val="FFFF00"/>
                </a:solidFill>
              </a:rPr>
              <a:t>Localparam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1C1DB2-FA90-4C84-BD49-087301E21C57}"/>
              </a:ext>
            </a:extLst>
          </p:cNvPr>
          <p:cNvSpPr/>
          <p:nvPr/>
        </p:nvSpPr>
        <p:spPr>
          <a:xfrm>
            <a:off x="426437" y="4581028"/>
            <a:ext cx="2866446" cy="35833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45922-5F3A-4F3B-BCB1-426C4BBC415C}"/>
              </a:ext>
            </a:extLst>
          </p:cNvPr>
          <p:cNvSpPr txBox="1"/>
          <p:nvPr/>
        </p:nvSpPr>
        <p:spPr>
          <a:xfrm>
            <a:off x="1891299" y="4882465"/>
            <a:ext cx="1833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Parameterized module </a:t>
            </a:r>
            <a:br>
              <a:rPr lang="en-US" sz="1400">
                <a:solidFill>
                  <a:srgbClr val="FFFF00"/>
                </a:solidFill>
              </a:rPr>
            </a:br>
            <a:r>
              <a:rPr lang="en-US" sz="1400">
                <a:solidFill>
                  <a:srgbClr val="FFFF00"/>
                </a:solidFill>
              </a:rPr>
              <a:t>instantiation</a:t>
            </a:r>
            <a:br>
              <a:rPr lang="en-US" sz="1400">
                <a:solidFill>
                  <a:srgbClr val="FFFF00"/>
                </a:solidFill>
              </a:rPr>
            </a:b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2ACD7-4C39-42FA-AA5D-BF9BE128AA5F}"/>
              </a:ext>
            </a:extLst>
          </p:cNvPr>
          <p:cNvSpPr/>
          <p:nvPr/>
        </p:nvSpPr>
        <p:spPr>
          <a:xfrm>
            <a:off x="3682975" y="4699218"/>
            <a:ext cx="3170787" cy="184382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8FE218-1703-410C-BEB8-05CA1006D871}"/>
              </a:ext>
            </a:extLst>
          </p:cNvPr>
          <p:cNvSpPr txBox="1"/>
          <p:nvPr/>
        </p:nvSpPr>
        <p:spPr>
          <a:xfrm>
            <a:off x="5925512" y="4412396"/>
            <a:ext cx="103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repeat loop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875EBA-AF7E-4391-8597-5687AC047A6E}"/>
              </a:ext>
            </a:extLst>
          </p:cNvPr>
          <p:cNvSpPr/>
          <p:nvPr/>
        </p:nvSpPr>
        <p:spPr>
          <a:xfrm>
            <a:off x="4614672" y="5642538"/>
            <a:ext cx="2235214" cy="5837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E7FDF1-0AE8-49D1-B76B-079923377388}"/>
              </a:ext>
            </a:extLst>
          </p:cNvPr>
          <p:cNvSpPr txBox="1"/>
          <p:nvPr/>
        </p:nvSpPr>
        <p:spPr>
          <a:xfrm>
            <a:off x="3682975" y="5548836"/>
            <a:ext cx="993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solidFill>
                  <a:srgbClr val="FFFF00"/>
                </a:solidFill>
              </a:rPr>
              <a:t>Randomize</a:t>
            </a:r>
            <a:br>
              <a:rPr lang="en-US" sz="1400">
                <a:solidFill>
                  <a:srgbClr val="FFFF00"/>
                </a:solidFill>
              </a:rPr>
            </a:br>
            <a:r>
              <a:rPr lang="en-US" sz="1400">
                <a:solidFill>
                  <a:srgbClr val="FFFF00"/>
                </a:solidFill>
              </a:rPr>
              <a:t>with</a:t>
            </a:r>
            <a:br>
              <a:rPr lang="en-US" sz="1400">
                <a:solidFill>
                  <a:srgbClr val="FFFF00"/>
                </a:solidFill>
              </a:rPr>
            </a:br>
            <a:r>
              <a:rPr lang="en-US" sz="1400">
                <a:solidFill>
                  <a:srgbClr val="FFFF00"/>
                </a:solidFill>
              </a:rPr>
              <a:t>constraints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C6CA6-9AD4-49BC-95B1-FCD3E7C3BD05}"/>
              </a:ext>
            </a:extLst>
          </p:cNvPr>
          <p:cNvSpPr txBox="1"/>
          <p:nvPr/>
        </p:nvSpPr>
        <p:spPr>
          <a:xfrm>
            <a:off x="8082722" y="4376052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Radix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Signal colors</a:t>
            </a:r>
            <a:endParaRPr lang="en-AU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A8479-E6CC-4183-A1E5-984E2F71E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" r="1"/>
          <a:stretch/>
        </p:blipFill>
        <p:spPr>
          <a:xfrm>
            <a:off x="5821680" y="1697004"/>
            <a:ext cx="6370320" cy="240631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C7235B2-5FC1-4CA3-B12A-318C4ABD88F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7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/>
      <p:bldP spid="41" grpId="0" animBg="1"/>
      <p:bldP spid="42" grpId="0"/>
      <p:bldP spid="61" grpId="0" animBg="1"/>
      <p:bldP spid="6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6FD30A-3AF4-40FA-A9F8-1C739039B80A}"/>
              </a:ext>
            </a:extLst>
          </p:cNvPr>
          <p:cNvGrpSpPr/>
          <p:nvPr/>
        </p:nvGrpSpPr>
        <p:grpSpPr>
          <a:xfrm>
            <a:off x="6158741" y="0"/>
            <a:ext cx="6033259" cy="6858000"/>
            <a:chOff x="7723670" y="0"/>
            <a:chExt cx="4468330" cy="6858000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7883BE7-5460-43BE-A4ED-984B297BD9C9}"/>
                </a:ext>
              </a:extLst>
            </p:cNvPr>
            <p:cNvSpPr/>
            <p:nvPr/>
          </p:nvSpPr>
          <p:spPr>
            <a:xfrm>
              <a:off x="7723670" y="0"/>
              <a:ext cx="4468330" cy="685800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ctr"/>
            <a:lstStyle/>
            <a:p>
              <a:pPr marL="114300" indent="-114300"/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alu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#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    parameter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)(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Z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always_comb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</a:p>
            <a:p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(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3'b000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3'b001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3'b010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3'b011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3'b100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     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;</a:t>
              </a:r>
            </a:p>
            <a:p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Z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endmodule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721952-849B-4B5B-8044-5E8D4405713C}"/>
                </a:ext>
              </a:extLst>
            </p:cNvPr>
            <p:cNvSpPr/>
            <p:nvPr/>
          </p:nvSpPr>
          <p:spPr>
            <a:xfrm>
              <a:off x="8483225" y="3074213"/>
              <a:ext cx="3448745" cy="1883374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218E7FA-8C11-45D7-8C9A-30D031AE6736}"/>
                </a:ext>
              </a:extLst>
            </p:cNvPr>
            <p:cNvSpPr txBox="1"/>
            <p:nvPr/>
          </p:nvSpPr>
          <p:spPr>
            <a:xfrm>
              <a:off x="9925528" y="4981222"/>
              <a:ext cx="2077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rgbClr val="FFFF00"/>
                  </a:solidFill>
                </a:rPr>
                <a:t>if-else -&gt; multiplexer</a:t>
              </a:r>
              <a:endParaRPr lang="en-AU" sz="1600">
                <a:solidFill>
                  <a:srgbClr val="FFFF0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Combinational ALU - RTL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B391A3-4D97-4D25-9AAB-3CEA1E3577E8}"/>
              </a:ext>
            </a:extLst>
          </p:cNvPr>
          <p:cNvGrpSpPr/>
          <p:nvPr/>
        </p:nvGrpSpPr>
        <p:grpSpPr>
          <a:xfrm>
            <a:off x="1121071" y="1668704"/>
            <a:ext cx="4063952" cy="5189296"/>
            <a:chOff x="1624545" y="1494452"/>
            <a:chExt cx="4063952" cy="5189296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B4FC4AD4-7C27-411F-B4D1-8DF9179E3F8D}"/>
                </a:ext>
              </a:extLst>
            </p:cNvPr>
            <p:cNvSpPr/>
            <p:nvPr/>
          </p:nvSpPr>
          <p:spPr>
            <a:xfrm>
              <a:off x="2777923" y="1494452"/>
              <a:ext cx="1690409" cy="1341345"/>
            </a:xfrm>
            <a:prstGeom prst="chevron">
              <a:avLst>
                <a:gd name="adj" fmla="val 28873"/>
              </a:avLst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ALU</a:t>
              </a:r>
              <a:endParaRPr lang="en-AU" sz="2800" b="1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25EB65-667F-4EA7-A794-A124095DC5B1}"/>
                </a:ext>
              </a:extLst>
            </p:cNvPr>
            <p:cNvCxnSpPr/>
            <p:nvPr/>
          </p:nvCxnSpPr>
          <p:spPr>
            <a:xfrm>
              <a:off x="2164466" y="1817225"/>
              <a:ext cx="798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9EABB7-F65E-4C4D-814D-686F0998F2C2}"/>
                </a:ext>
              </a:extLst>
            </p:cNvPr>
            <p:cNvCxnSpPr/>
            <p:nvPr/>
          </p:nvCxnSpPr>
          <p:spPr>
            <a:xfrm>
              <a:off x="2164466" y="2488557"/>
              <a:ext cx="798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29F18AD-8242-450D-9E60-4575BF68585C}"/>
                </a:ext>
              </a:extLst>
            </p:cNvPr>
            <p:cNvCxnSpPr/>
            <p:nvPr/>
          </p:nvCxnSpPr>
          <p:spPr>
            <a:xfrm>
              <a:off x="4468332" y="2164465"/>
              <a:ext cx="798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11905F-2DF2-4439-AE26-C27479DA91BF}"/>
                </a:ext>
              </a:extLst>
            </p:cNvPr>
            <p:cNvCxnSpPr/>
            <p:nvPr/>
          </p:nvCxnSpPr>
          <p:spPr>
            <a:xfrm>
              <a:off x="4236838" y="2604303"/>
              <a:ext cx="798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FBFC7D-0D1E-43AF-83C9-3B32EFCD8E02}"/>
                </a:ext>
              </a:extLst>
            </p:cNvPr>
            <p:cNvSpPr txBox="1"/>
            <p:nvPr/>
          </p:nvSpPr>
          <p:spPr>
            <a:xfrm>
              <a:off x="1643605" y="1632559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E60705-686A-4605-B5B2-61057D38677B}"/>
                </a:ext>
              </a:extLst>
            </p:cNvPr>
            <p:cNvSpPr txBox="1"/>
            <p:nvPr/>
          </p:nvSpPr>
          <p:spPr>
            <a:xfrm>
              <a:off x="1643605" y="2303891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F10C9-9449-46B4-8883-8650A0C9DE5E}"/>
                </a:ext>
              </a:extLst>
            </p:cNvPr>
            <p:cNvSpPr txBox="1"/>
            <p:nvPr/>
          </p:nvSpPr>
          <p:spPr>
            <a:xfrm>
              <a:off x="5121338" y="1979799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5C17D-C3DD-40DC-8803-A41933BDC512}"/>
                </a:ext>
              </a:extLst>
            </p:cNvPr>
            <p:cNvSpPr txBox="1"/>
            <p:nvPr/>
          </p:nvSpPr>
          <p:spPr>
            <a:xfrm>
              <a:off x="4919669" y="2419637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E0A8E2D-D975-4536-9D41-A30D556C1ED6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2164466" y="2835797"/>
              <a:ext cx="1265018" cy="395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57D3EF-2E0D-4B3E-A4DE-37EE1EF0DF45}"/>
                </a:ext>
              </a:extLst>
            </p:cNvPr>
            <p:cNvSpPr txBox="1"/>
            <p:nvPr/>
          </p:nvSpPr>
          <p:spPr>
            <a:xfrm>
              <a:off x="1643604" y="3048578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/>
                <a:t>sel</a:t>
              </a:r>
              <a:endParaRPr lang="en-US"/>
            </a:p>
          </p:txBody>
        </p:sp>
        <p:sp>
          <p:nvSpPr>
            <p:cNvPr id="22" name="Flowchart: Manual Operation 21">
              <a:extLst>
                <a:ext uri="{FF2B5EF4-FFF2-40B4-BE49-F238E27FC236}">
                  <a16:creationId xmlns:a16="http://schemas.microsoft.com/office/drawing/2014/main" id="{9C49808C-03D5-48D8-8DB3-C3E21F667CAA}"/>
                </a:ext>
              </a:extLst>
            </p:cNvPr>
            <p:cNvSpPr/>
            <p:nvPr/>
          </p:nvSpPr>
          <p:spPr>
            <a:xfrm rot="16200000">
              <a:off x="3353831" y="4916196"/>
              <a:ext cx="2462870" cy="201027"/>
            </a:xfrm>
            <a:prstGeom prst="flowChartManualOperati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DC234E-665D-4E9F-BD05-C18AB5504586}"/>
                </a:ext>
              </a:extLst>
            </p:cNvPr>
            <p:cNvGrpSpPr/>
            <p:nvPr/>
          </p:nvGrpSpPr>
          <p:grpSpPr>
            <a:xfrm>
              <a:off x="2857935" y="3854368"/>
              <a:ext cx="452190" cy="2124365"/>
              <a:chOff x="2656769" y="3930995"/>
              <a:chExt cx="492831" cy="286477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C8EF756-3D4C-43DC-92FA-ED4DD7C7CF96}"/>
                  </a:ext>
                </a:extLst>
              </p:cNvPr>
              <p:cNvSpPr/>
              <p:nvPr/>
            </p:nvSpPr>
            <p:spPr>
              <a:xfrm>
                <a:off x="2656769" y="3930995"/>
                <a:ext cx="492831" cy="492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+</a:t>
                </a:r>
                <a:endParaRPr lang="en-AU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14F3784-773A-4605-A299-3B0FAB9D2CAA}"/>
                  </a:ext>
                </a:extLst>
              </p:cNvPr>
              <p:cNvSpPr/>
              <p:nvPr/>
            </p:nvSpPr>
            <p:spPr>
              <a:xfrm>
                <a:off x="2656769" y="4524416"/>
                <a:ext cx="492831" cy="492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-</a:t>
                </a:r>
                <a:endParaRPr lang="en-AU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57EBBFE-1FA3-46B8-AB87-44F34FDF24A2}"/>
                  </a:ext>
                </a:extLst>
              </p:cNvPr>
              <p:cNvSpPr/>
              <p:nvPr/>
            </p:nvSpPr>
            <p:spPr>
              <a:xfrm>
                <a:off x="2656769" y="5123359"/>
                <a:ext cx="492831" cy="492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*</a:t>
                </a:r>
                <a:endParaRPr lang="en-AU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C332E17-3B9E-4188-A254-068862A961A0}"/>
                  </a:ext>
                </a:extLst>
              </p:cNvPr>
              <p:cNvSpPr/>
              <p:nvPr/>
            </p:nvSpPr>
            <p:spPr>
              <a:xfrm>
                <a:off x="2656769" y="5722302"/>
                <a:ext cx="492831" cy="492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/</a:t>
                </a:r>
                <a:endParaRPr lang="en-AU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0D465FA-1625-4552-8EA4-29FA618DEE5C}"/>
                  </a:ext>
                </a:extLst>
              </p:cNvPr>
              <p:cNvSpPr/>
              <p:nvPr/>
            </p:nvSpPr>
            <p:spPr>
              <a:xfrm>
                <a:off x="2656769" y="6303473"/>
                <a:ext cx="492831" cy="492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%</a:t>
                </a:r>
                <a:endParaRPr lang="en-AU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398E0DC-87EE-471B-828C-4C8A7E4CF900}"/>
                </a:ext>
              </a:extLst>
            </p:cNvPr>
            <p:cNvGrpSpPr/>
            <p:nvPr/>
          </p:nvGrpSpPr>
          <p:grpSpPr>
            <a:xfrm>
              <a:off x="3310125" y="4033520"/>
              <a:ext cx="1144931" cy="1772123"/>
              <a:chOff x="3310125" y="4033520"/>
              <a:chExt cx="359811" cy="1772123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36C498B-C298-43D3-A7AC-75EC35A71D75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3310125" y="4033520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8CAD2D3-DC5A-46B2-904F-D91F22E77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4464295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22787DC-F2CD-4546-B51D-30A21DFA4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4921092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631DCF8-973C-4FED-9D39-B05C85828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5358120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AE115A4-9D56-4CC2-94D2-288904448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5802265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B7C8FE-45D4-4894-880A-FB4063C87712}"/>
                </a:ext>
              </a:extLst>
            </p:cNvPr>
            <p:cNvCxnSpPr/>
            <p:nvPr/>
          </p:nvCxnSpPr>
          <p:spPr>
            <a:xfrm flipV="1">
              <a:off x="4685780" y="4917714"/>
              <a:ext cx="359811" cy="3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601E36-D959-4078-B66B-A9A3B43F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580" y="5978733"/>
              <a:ext cx="0" cy="41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5F5AD7-999D-4305-818A-5BF3D2D63404}"/>
                </a:ext>
              </a:extLst>
            </p:cNvPr>
            <p:cNvSpPr txBox="1"/>
            <p:nvPr/>
          </p:nvSpPr>
          <p:spPr>
            <a:xfrm>
              <a:off x="1624545" y="4439530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A89535-62D3-46DA-BE31-F0C04D17A34C}"/>
                </a:ext>
              </a:extLst>
            </p:cNvPr>
            <p:cNvSpPr txBox="1"/>
            <p:nvPr/>
          </p:nvSpPr>
          <p:spPr>
            <a:xfrm>
              <a:off x="1629252" y="5033072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C1B90C-BF80-4833-80D4-560B782FE0EB}"/>
                </a:ext>
              </a:extLst>
            </p:cNvPr>
            <p:cNvSpPr txBox="1"/>
            <p:nvPr/>
          </p:nvSpPr>
          <p:spPr>
            <a:xfrm>
              <a:off x="4326000" y="6314416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bg2">
                      <a:lumMod val="10000"/>
                    </a:schemeClr>
                  </a:solidFill>
                </a:rPr>
                <a:t>sel</a:t>
              </a:r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7A512D-F88A-4D05-BB9D-66ADAA3DA3A0}"/>
                </a:ext>
              </a:extLst>
            </p:cNvPr>
            <p:cNvSpPr txBox="1"/>
            <p:nvPr/>
          </p:nvSpPr>
          <p:spPr>
            <a:xfrm>
              <a:off x="4893159" y="4742105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F467193-F74F-4529-AB8B-4DD3C651D2FC}"/>
                </a:ext>
              </a:extLst>
            </p:cNvPr>
            <p:cNvGrpSpPr/>
            <p:nvPr/>
          </p:nvGrpSpPr>
          <p:grpSpPr>
            <a:xfrm>
              <a:off x="2191704" y="3977632"/>
              <a:ext cx="2263352" cy="2070023"/>
              <a:chOff x="2191704" y="3977632"/>
              <a:chExt cx="2263352" cy="2070023"/>
            </a:xfrm>
          </p:grpSpPr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8212383E-6A3F-4B00-95AD-3D4C960E7581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 flipV="1">
                <a:off x="2191704" y="3977632"/>
                <a:ext cx="666231" cy="646564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4CE268D7-BB5C-400B-861F-48BBF171FCF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 flipV="1">
                <a:off x="2191704" y="4360444"/>
                <a:ext cx="666231" cy="263752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FC53FFCD-F325-4F50-8548-DF70BAA86D3D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2191704" y="4624196"/>
                <a:ext cx="666231" cy="184666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8CEBFAFC-787C-443D-84F4-5FBB3D8C5949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2191704" y="4624196"/>
                <a:ext cx="666231" cy="628706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7136AF40-AF5D-4DDE-90DC-A58270A3251A}"/>
                  </a:ext>
                </a:extLst>
              </p:cNvPr>
              <p:cNvCxnSpPr>
                <a:cxnSpLocks/>
                <a:stCxn id="43" idx="3"/>
                <a:endCxn id="27" idx="1"/>
              </p:cNvCxnSpPr>
              <p:nvPr/>
            </p:nvCxnSpPr>
            <p:spPr>
              <a:xfrm>
                <a:off x="2191704" y="4624196"/>
                <a:ext cx="666231" cy="117200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C13BCB32-350E-4C3B-AF29-57B780C2284E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2191704" y="4624196"/>
                <a:ext cx="2263352" cy="1423459"/>
              </a:xfrm>
              <a:prstGeom prst="bentConnector3">
                <a:avLst>
                  <a:gd name="adj1" fmla="val 14717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B572AC58-73A5-4524-A997-A8E91B758FA0}"/>
                </a:ext>
              </a:extLst>
            </p:cNvPr>
            <p:cNvCxnSpPr>
              <a:stCxn id="44" idx="3"/>
              <a:endCxn id="23" idx="1"/>
            </p:cNvCxnSpPr>
            <p:nvPr/>
          </p:nvCxnSpPr>
          <p:spPr>
            <a:xfrm flipV="1">
              <a:off x="2196411" y="4036898"/>
              <a:ext cx="661524" cy="1180840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3199AF00-A43E-4FEF-99E5-5BA7D7F7286D}"/>
                </a:ext>
              </a:extLst>
            </p:cNvPr>
            <p:cNvCxnSpPr>
              <a:stCxn id="44" idx="3"/>
              <a:endCxn id="24" idx="1"/>
            </p:cNvCxnSpPr>
            <p:nvPr/>
          </p:nvCxnSpPr>
          <p:spPr>
            <a:xfrm flipV="1">
              <a:off x="2196411" y="4476948"/>
              <a:ext cx="661524" cy="740790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7AC2E298-E8DF-4CE2-84A4-EBEFB15D70E9}"/>
                </a:ext>
              </a:extLst>
            </p:cNvPr>
            <p:cNvCxnSpPr>
              <a:stCxn id="44" idx="3"/>
              <a:endCxn id="25" idx="1"/>
            </p:cNvCxnSpPr>
            <p:nvPr/>
          </p:nvCxnSpPr>
          <p:spPr>
            <a:xfrm flipV="1">
              <a:off x="2196411" y="4921093"/>
              <a:ext cx="661524" cy="296645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20E25585-CE49-4346-933F-D01B2FD6AAFB}"/>
                </a:ext>
              </a:extLst>
            </p:cNvPr>
            <p:cNvCxnSpPr>
              <a:stCxn id="44" idx="3"/>
              <a:endCxn id="26" idx="1"/>
            </p:cNvCxnSpPr>
            <p:nvPr/>
          </p:nvCxnSpPr>
          <p:spPr>
            <a:xfrm>
              <a:off x="2196411" y="5217738"/>
              <a:ext cx="661524" cy="147500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5057C770-AD5C-4181-AB7D-67F892DB4A4D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196411" y="5217738"/>
              <a:ext cx="661524" cy="461898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FA1C33-A12B-4A07-846D-4655D00A8C16}"/>
                </a:ext>
              </a:extLst>
            </p:cNvPr>
            <p:cNvSpPr txBox="1"/>
            <p:nvPr/>
          </p:nvSpPr>
          <p:spPr>
            <a:xfrm>
              <a:off x="3930673" y="3785956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000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208507-A3D8-418F-8F16-D271718C613C}"/>
                </a:ext>
              </a:extLst>
            </p:cNvPr>
            <p:cNvSpPr txBox="1"/>
            <p:nvPr/>
          </p:nvSpPr>
          <p:spPr>
            <a:xfrm>
              <a:off x="3930673" y="4228176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001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7AC2BB-C0B4-44C4-85B0-224232736F3A}"/>
                </a:ext>
              </a:extLst>
            </p:cNvPr>
            <p:cNvSpPr txBox="1"/>
            <p:nvPr/>
          </p:nvSpPr>
          <p:spPr>
            <a:xfrm>
              <a:off x="3930673" y="4680587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EA5C1C-18C3-4414-A6D1-8E92194B8C62}"/>
                </a:ext>
              </a:extLst>
            </p:cNvPr>
            <p:cNvSpPr txBox="1"/>
            <p:nvPr/>
          </p:nvSpPr>
          <p:spPr>
            <a:xfrm>
              <a:off x="3930673" y="5105874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011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4F6F81E-430C-4BF0-B2B1-CAC8391DE3BE}"/>
                </a:ext>
              </a:extLst>
            </p:cNvPr>
            <p:cNvSpPr txBox="1"/>
            <p:nvPr/>
          </p:nvSpPr>
          <p:spPr>
            <a:xfrm>
              <a:off x="3930673" y="5565260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100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847811-AD67-4ED3-B159-FBB1F2BE43E7}"/>
                </a:ext>
              </a:extLst>
            </p:cNvPr>
            <p:cNvSpPr txBox="1"/>
            <p:nvPr/>
          </p:nvSpPr>
          <p:spPr>
            <a:xfrm>
              <a:off x="3930673" y="5816523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else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27BE465-7DD4-42FC-BCE7-1EAE661F837D}"/>
              </a:ext>
            </a:extLst>
          </p:cNvPr>
          <p:cNvGrpSpPr/>
          <p:nvPr/>
        </p:nvGrpSpPr>
        <p:grpSpPr>
          <a:xfrm>
            <a:off x="6158741" y="0"/>
            <a:ext cx="6033259" cy="6858000"/>
            <a:chOff x="7723670" y="0"/>
            <a:chExt cx="4468330" cy="68580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D32BEBA-91F1-4D5B-BE68-C3B9849C4FD4}"/>
                </a:ext>
              </a:extLst>
            </p:cNvPr>
            <p:cNvSpPr/>
            <p:nvPr/>
          </p:nvSpPr>
          <p:spPr>
            <a:xfrm>
              <a:off x="7723670" y="0"/>
              <a:ext cx="4468330" cy="685800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ctr"/>
            <a:lstStyle/>
            <a:p>
              <a:pPr marL="114300" indent="-114300"/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alu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#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    parameter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)(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Z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always_comb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unique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3'b000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3'b001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3'b010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3'b011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3'b100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% 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default: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;</a:t>
              </a: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AU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endcase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Z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AU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endmodule</a:t>
              </a:r>
              <a:endParaRPr lang="en-AU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97E0F0F-D198-4A2E-A9B8-C4537BCA314B}"/>
                </a:ext>
              </a:extLst>
            </p:cNvPr>
            <p:cNvSpPr/>
            <p:nvPr/>
          </p:nvSpPr>
          <p:spPr>
            <a:xfrm>
              <a:off x="8483225" y="2920363"/>
              <a:ext cx="2428630" cy="2191073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89C9265-D708-405D-9E16-9B239DED5636}"/>
                </a:ext>
              </a:extLst>
            </p:cNvPr>
            <p:cNvSpPr txBox="1"/>
            <p:nvPr/>
          </p:nvSpPr>
          <p:spPr>
            <a:xfrm>
              <a:off x="8908124" y="5111436"/>
              <a:ext cx="2077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rgbClr val="FFFF00"/>
                  </a:solidFill>
                </a:rPr>
                <a:t>case -&gt; multiplexer</a:t>
              </a:r>
              <a:endParaRPr lang="en-AU" sz="1600">
                <a:solidFill>
                  <a:srgbClr val="FFFF00"/>
                </a:solidFill>
              </a:endParaRP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8D99D1FD-A2D6-4A5C-9AC9-74EEA0F5B63C}"/>
              </a:ext>
            </a:extLst>
          </p:cNvPr>
          <p:cNvSpPr txBox="1">
            <a:spLocks/>
          </p:cNvSpPr>
          <p:nvPr/>
        </p:nvSpPr>
        <p:spPr>
          <a:xfrm>
            <a:off x="9654854" y="54758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abarajithan07@gmail.com</a:t>
            </a:r>
            <a:endParaRPr lang="en-AU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Combinational ALU - Simulation 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ED3C0-D909-477A-8224-F435A122F1FE}"/>
              </a:ext>
            </a:extLst>
          </p:cNvPr>
          <p:cNvSpPr/>
          <p:nvPr/>
        </p:nvSpPr>
        <p:spPr>
          <a:xfrm>
            <a:off x="0" y="1061720"/>
            <a:ext cx="3761772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alu_tb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();</a:t>
            </a:r>
          </a:p>
          <a:p>
            <a:b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1ns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timeprecision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1ps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b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[  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logic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b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(.</a:t>
            </a:r>
            <a:r>
              <a:rPr lang="en-AU" sz="16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AU" sz="16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dut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(.</a:t>
            </a:r>
            <a:r>
              <a:rPr lang="en-AU" sz="16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6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ED331-1752-4521-A0AE-B21F588E62C5}"/>
              </a:ext>
            </a:extLst>
          </p:cNvPr>
          <p:cNvSpPr/>
          <p:nvPr/>
        </p:nvSpPr>
        <p:spPr>
          <a:xfrm>
            <a:off x="3761772" y="1061720"/>
            <a:ext cx="2604304" cy="3391972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3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8'd5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3'b000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8'd30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3'b001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8'd5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3'b010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AU" sz="13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A94AB-D8B7-4FF7-8F80-0B1355C9F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" t="10597"/>
          <a:stretch/>
        </p:blipFill>
        <p:spPr>
          <a:xfrm>
            <a:off x="3599726" y="4453692"/>
            <a:ext cx="8592273" cy="241721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19E10-256E-4879-A82C-D634C57245E9}"/>
              </a:ext>
            </a:extLst>
          </p:cNvPr>
          <p:cNvSpPr/>
          <p:nvPr/>
        </p:nvSpPr>
        <p:spPr>
          <a:xfrm>
            <a:off x="6366076" y="1061720"/>
            <a:ext cx="3183038" cy="3391972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b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8'd51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8'd17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3'b011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3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3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AU" sz="13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randomize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3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AU" sz="13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randomize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AU" sz="13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AU" sz="13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randomize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3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3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3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3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3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3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3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80D2C33-8680-4DA1-9AAE-73F79643C08D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3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Why do we need a clock?</a:t>
            </a:r>
            <a:endParaRPr lang="en-AU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58FBA-5A77-4DDF-AAAA-F94ECACE91A6}"/>
              </a:ext>
            </a:extLst>
          </p:cNvPr>
          <p:cNvSpPr/>
          <p:nvPr/>
        </p:nvSpPr>
        <p:spPr>
          <a:xfrm>
            <a:off x="2876315" y="1061720"/>
            <a:ext cx="4849793" cy="706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y = (a * b) + (c / d) </a:t>
            </a:r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E724C2-E6BA-47BC-B936-A10CBFD542B2}"/>
              </a:ext>
            </a:extLst>
          </p:cNvPr>
          <p:cNvCxnSpPr>
            <a:cxnSpLocks/>
          </p:cNvCxnSpPr>
          <p:nvPr/>
        </p:nvCxnSpPr>
        <p:spPr>
          <a:xfrm>
            <a:off x="5349240" y="1767776"/>
            <a:ext cx="0" cy="5090224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E55197-C7F6-4813-BC19-06F3E08A442F}"/>
              </a:ext>
            </a:extLst>
          </p:cNvPr>
          <p:cNvSpPr/>
          <p:nvPr/>
        </p:nvSpPr>
        <p:spPr>
          <a:xfrm>
            <a:off x="1833707" y="1938249"/>
            <a:ext cx="891247" cy="89124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AU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CA9DC8-0204-4F30-95D2-80C3536BC213}"/>
              </a:ext>
            </a:extLst>
          </p:cNvPr>
          <p:cNvSpPr/>
          <p:nvPr/>
        </p:nvSpPr>
        <p:spPr>
          <a:xfrm>
            <a:off x="1833707" y="3720743"/>
            <a:ext cx="891247" cy="8912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en-AU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A7E2A-2C70-4ED5-863E-33A33E4E0D18}"/>
              </a:ext>
            </a:extLst>
          </p:cNvPr>
          <p:cNvSpPr/>
          <p:nvPr/>
        </p:nvSpPr>
        <p:spPr>
          <a:xfrm>
            <a:off x="3563151" y="2829496"/>
            <a:ext cx="891247" cy="8912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endParaRPr lang="en-AU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F58678-5D04-4E6C-A980-F66F774BAB92}"/>
              </a:ext>
            </a:extLst>
          </p:cNvPr>
          <p:cNvCxnSpPr>
            <a:cxnSpLocks/>
          </p:cNvCxnSpPr>
          <p:nvPr/>
        </p:nvCxnSpPr>
        <p:spPr>
          <a:xfrm>
            <a:off x="1086176" y="2140805"/>
            <a:ext cx="747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C99256-DF5E-40FC-BD91-39501117A92A}"/>
              </a:ext>
            </a:extLst>
          </p:cNvPr>
          <p:cNvCxnSpPr>
            <a:cxnSpLocks/>
          </p:cNvCxnSpPr>
          <p:nvPr/>
        </p:nvCxnSpPr>
        <p:spPr>
          <a:xfrm>
            <a:off x="1086176" y="2534344"/>
            <a:ext cx="747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5EB58C-A2E6-447C-A8AA-BBB28774364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724954" y="2383873"/>
            <a:ext cx="838197" cy="7272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EF8909-BC6F-4D99-92F7-F9E06A7FB7B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724954" y="3392761"/>
            <a:ext cx="838197" cy="7736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D751D6-0CBD-4382-A9DD-20D3ECD295A4}"/>
              </a:ext>
            </a:extLst>
          </p:cNvPr>
          <p:cNvCxnSpPr>
            <a:cxnSpLocks/>
          </p:cNvCxnSpPr>
          <p:nvPr/>
        </p:nvCxnSpPr>
        <p:spPr>
          <a:xfrm>
            <a:off x="1086176" y="3948090"/>
            <a:ext cx="747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171FD-B890-4D65-88E6-7D9FE5A08B3B}"/>
              </a:ext>
            </a:extLst>
          </p:cNvPr>
          <p:cNvCxnSpPr>
            <a:cxnSpLocks/>
          </p:cNvCxnSpPr>
          <p:nvPr/>
        </p:nvCxnSpPr>
        <p:spPr>
          <a:xfrm>
            <a:off x="1086176" y="4341629"/>
            <a:ext cx="747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60D51-98EE-40AB-AE4F-1B2DC940EA52}"/>
              </a:ext>
            </a:extLst>
          </p:cNvPr>
          <p:cNvCxnSpPr>
            <a:cxnSpLocks/>
          </p:cNvCxnSpPr>
          <p:nvPr/>
        </p:nvCxnSpPr>
        <p:spPr>
          <a:xfrm>
            <a:off x="4454398" y="3281115"/>
            <a:ext cx="226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410AA0-358B-4273-847A-DC1073B7EBA2}"/>
              </a:ext>
            </a:extLst>
          </p:cNvPr>
          <p:cNvSpPr txBox="1"/>
          <p:nvPr/>
        </p:nvSpPr>
        <p:spPr>
          <a:xfrm>
            <a:off x="728358" y="1940750"/>
            <a:ext cx="32112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AU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827B3D-4505-4F97-9DCF-D6CD2FD9BB30}"/>
              </a:ext>
            </a:extLst>
          </p:cNvPr>
          <p:cNvSpPr txBox="1"/>
          <p:nvPr/>
        </p:nvSpPr>
        <p:spPr>
          <a:xfrm>
            <a:off x="728358" y="2341121"/>
            <a:ext cx="32112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AU" sz="2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69EDEB-8372-4D6A-B895-3147E9747683}"/>
              </a:ext>
            </a:extLst>
          </p:cNvPr>
          <p:cNvSpPr txBox="1"/>
          <p:nvPr/>
        </p:nvSpPr>
        <p:spPr>
          <a:xfrm>
            <a:off x="728358" y="3748035"/>
            <a:ext cx="32112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AU" sz="2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441D8-742C-4258-9BE7-2B6059102068}"/>
              </a:ext>
            </a:extLst>
          </p:cNvPr>
          <p:cNvSpPr txBox="1"/>
          <p:nvPr/>
        </p:nvSpPr>
        <p:spPr>
          <a:xfrm>
            <a:off x="728358" y="4148406"/>
            <a:ext cx="32112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</a:t>
            </a:r>
            <a:endParaRPr lang="en-AU" sz="2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75DC30-A432-45D8-BDEE-B4CBD3698760}"/>
              </a:ext>
            </a:extLst>
          </p:cNvPr>
          <p:cNvSpPr txBox="1"/>
          <p:nvPr/>
        </p:nvSpPr>
        <p:spPr>
          <a:xfrm>
            <a:off x="4688738" y="3075064"/>
            <a:ext cx="32112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y</a:t>
            </a:r>
            <a:endParaRPr lang="en-AU" sz="2000" b="1"/>
          </a:p>
        </p:txBody>
      </p: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B287ACD7-7848-4DEF-B46C-4272B671E6EC}"/>
              </a:ext>
            </a:extLst>
          </p:cNvPr>
          <p:cNvGrpSpPr/>
          <p:nvPr/>
        </p:nvGrpSpPr>
        <p:grpSpPr>
          <a:xfrm>
            <a:off x="5791894" y="5253111"/>
            <a:ext cx="5858632" cy="1525079"/>
            <a:chOff x="6441588" y="5253111"/>
            <a:chExt cx="4559243" cy="152507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8936E94-729F-4A48-AC60-9C21ADD51FFE}"/>
                </a:ext>
              </a:extLst>
            </p:cNvPr>
            <p:cNvGrpSpPr/>
            <p:nvPr/>
          </p:nvGrpSpPr>
          <p:grpSpPr>
            <a:xfrm>
              <a:off x="7043833" y="5331387"/>
              <a:ext cx="3956998" cy="151226"/>
              <a:chOff x="7260336" y="5730240"/>
              <a:chExt cx="3956998" cy="213360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FF916CB9-E048-4595-954A-C4D4FF248483}"/>
                  </a:ext>
                </a:extLst>
              </p:cNvPr>
              <p:cNvGrpSpPr/>
              <p:nvPr/>
            </p:nvGrpSpPr>
            <p:grpSpPr>
              <a:xfrm>
                <a:off x="7260336" y="5730240"/>
                <a:ext cx="583947" cy="213360"/>
                <a:chOff x="7260336" y="5730240"/>
                <a:chExt cx="583947" cy="21336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C490914-D30C-42ED-8D1F-B35297849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36" y="5730240"/>
                  <a:ext cx="10534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4C7E70C-3CB0-4B0B-A05D-EF91BD5A7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5676" y="573024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CBE600-993F-436D-A36C-A7843B05C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7603" y="5730240"/>
                  <a:ext cx="10668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08AEFA5-7287-4ED5-BC8E-0CA377AC174C}"/>
                  </a:ext>
                </a:extLst>
              </p:cNvPr>
              <p:cNvGrpSpPr/>
              <p:nvPr/>
            </p:nvGrpSpPr>
            <p:grpSpPr>
              <a:xfrm>
                <a:off x="7846314" y="5730240"/>
                <a:ext cx="961899" cy="213360"/>
                <a:chOff x="6882384" y="5730240"/>
                <a:chExt cx="961899" cy="213360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872C80B-B5C0-4EE6-AFA0-F1EFD09C4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2384" y="594360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3758408-FF4C-4FE2-B253-C63E977F2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36" y="5730240"/>
                  <a:ext cx="10534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FDCE67A-AE6C-4376-A84E-4D61D53C7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5676" y="573024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F1A367C-640A-4C3C-9B4A-305126C4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7603" y="5730240"/>
                  <a:ext cx="10668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0C21C7E-3B1C-4DCD-82BB-1FCBA60E2411}"/>
                  </a:ext>
                </a:extLst>
              </p:cNvPr>
              <p:cNvGrpSpPr/>
              <p:nvPr/>
            </p:nvGrpSpPr>
            <p:grpSpPr>
              <a:xfrm>
                <a:off x="8808213" y="5730240"/>
                <a:ext cx="961899" cy="213360"/>
                <a:chOff x="6882384" y="5730240"/>
                <a:chExt cx="961899" cy="21336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553DA27-0B82-4055-8181-DCA9A7572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2384" y="594360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B70F3E8-57D2-462D-839B-BA43789C0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36" y="5730240"/>
                  <a:ext cx="10534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D7E9E0D8-CD42-41E8-821F-03E8C22B4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5676" y="573024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9095A4C-343A-4E01-84AD-84A0BA093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7603" y="5730240"/>
                  <a:ext cx="10668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255DB06-5D2E-44BD-A09E-F1C70D8B2A96}"/>
                  </a:ext>
                </a:extLst>
              </p:cNvPr>
              <p:cNvGrpSpPr/>
              <p:nvPr/>
            </p:nvGrpSpPr>
            <p:grpSpPr>
              <a:xfrm>
                <a:off x="9772143" y="5730240"/>
                <a:ext cx="961899" cy="213360"/>
                <a:chOff x="6882384" y="5730240"/>
                <a:chExt cx="961899" cy="21336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9E712A4-71AE-440B-8461-A8988A0FA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2384" y="594360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E4F1B21-5784-4A3B-BF85-00AC50D1F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36" y="5730240"/>
                  <a:ext cx="10534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F723E99-040E-4A56-8358-B400BB080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5676" y="573024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ED131D29-BD76-4317-9F70-C34E47251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7603" y="5730240"/>
                  <a:ext cx="10668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6758902-1207-40B3-9A86-2FCE1E1CDE74}"/>
                  </a:ext>
                </a:extLst>
              </p:cNvPr>
              <p:cNvGrpSpPr/>
              <p:nvPr/>
            </p:nvGrpSpPr>
            <p:grpSpPr>
              <a:xfrm>
                <a:off x="10734042" y="5730240"/>
                <a:ext cx="483292" cy="213360"/>
                <a:chOff x="6882384" y="5730240"/>
                <a:chExt cx="483292" cy="213360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65CA8D1-E11F-424C-9B3D-1639448C4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2384" y="5943600"/>
                  <a:ext cx="3779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2CF312A-817B-4679-B310-3D928F418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336" y="5730240"/>
                  <a:ext cx="105340" cy="2133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5FF0B9F-C923-4546-920C-46B060E3D876}"/>
                </a:ext>
              </a:extLst>
            </p:cNvPr>
            <p:cNvGrpSpPr/>
            <p:nvPr/>
          </p:nvGrpSpPr>
          <p:grpSpPr>
            <a:xfrm>
              <a:off x="7092599" y="5544911"/>
              <a:ext cx="967736" cy="151796"/>
              <a:chOff x="6704080" y="5321323"/>
              <a:chExt cx="994599" cy="214164"/>
            </a:xfrm>
          </p:grpSpPr>
          <p:sp>
            <p:nvSpPr>
              <p:cNvPr id="156" name="Flowchart: Process 155">
                <a:extLst>
                  <a:ext uri="{FF2B5EF4-FFF2-40B4-BE49-F238E27FC236}">
                    <a16:creationId xmlns:a16="http://schemas.microsoft.com/office/drawing/2014/main" id="{4E25CF5B-052E-4837-853E-3156E32699CB}"/>
                  </a:ext>
                </a:extLst>
              </p:cNvPr>
              <p:cNvSpPr/>
              <p:nvPr/>
            </p:nvSpPr>
            <p:spPr>
              <a:xfrm>
                <a:off x="6756754" y="5322127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ACC9D5A8-3A4E-442A-A565-94833C2E3B2E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563FCFE7-6222-4F7A-B17C-F18F25943D07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3E659DF-0035-44BD-B514-0E50E938F3C7}"/>
                </a:ext>
              </a:extLst>
            </p:cNvPr>
            <p:cNvGrpSpPr/>
            <p:nvPr/>
          </p:nvGrpSpPr>
          <p:grpSpPr>
            <a:xfrm>
              <a:off x="8054502" y="5544917"/>
              <a:ext cx="967736" cy="151792"/>
              <a:chOff x="6704080" y="5321323"/>
              <a:chExt cx="994599" cy="214158"/>
            </a:xfrm>
          </p:grpSpPr>
          <p:sp>
            <p:nvSpPr>
              <p:cNvPr id="224" name="Flowchart: Process 223">
                <a:extLst>
                  <a:ext uri="{FF2B5EF4-FFF2-40B4-BE49-F238E27FC236}">
                    <a16:creationId xmlns:a16="http://schemas.microsoft.com/office/drawing/2014/main" id="{DBE710CC-DC36-4972-A1CD-17530EC6ECFE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00B95174-D26D-43FC-90B2-2FBA741705B8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0D4EEC69-CB53-4613-A183-7375210AAC6E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2EEE32D-7CB8-4D48-A732-86B708197034}"/>
                </a:ext>
              </a:extLst>
            </p:cNvPr>
            <p:cNvGrpSpPr/>
            <p:nvPr/>
          </p:nvGrpSpPr>
          <p:grpSpPr>
            <a:xfrm>
              <a:off x="9022238" y="5544917"/>
              <a:ext cx="967736" cy="151792"/>
              <a:chOff x="6704080" y="5321323"/>
              <a:chExt cx="994599" cy="214158"/>
            </a:xfrm>
          </p:grpSpPr>
          <p:sp>
            <p:nvSpPr>
              <p:cNvPr id="228" name="Flowchart: Process 227">
                <a:extLst>
                  <a:ext uri="{FF2B5EF4-FFF2-40B4-BE49-F238E27FC236}">
                    <a16:creationId xmlns:a16="http://schemas.microsoft.com/office/drawing/2014/main" id="{B0F7125E-8570-4949-879C-C210480A0DA1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E9D06862-1412-4853-8B9F-DB4A501C9366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B35AC4C9-DAAE-4DB9-BAF9-8B8A49226D67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3E0039C-182C-4A00-8834-C815BF33BC1F}"/>
                </a:ext>
              </a:extLst>
            </p:cNvPr>
            <p:cNvGrpSpPr/>
            <p:nvPr/>
          </p:nvGrpSpPr>
          <p:grpSpPr>
            <a:xfrm>
              <a:off x="9984141" y="5544917"/>
              <a:ext cx="967736" cy="151792"/>
              <a:chOff x="6704080" y="5321323"/>
              <a:chExt cx="994599" cy="214158"/>
            </a:xfrm>
          </p:grpSpPr>
          <p:sp>
            <p:nvSpPr>
              <p:cNvPr id="232" name="Flowchart: Process 231">
                <a:extLst>
                  <a:ext uri="{FF2B5EF4-FFF2-40B4-BE49-F238E27FC236}">
                    <a16:creationId xmlns:a16="http://schemas.microsoft.com/office/drawing/2014/main" id="{FEB178CB-547B-4C2A-87C2-12C5AF4427B8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FC3BA07E-8F67-4FB6-9CDB-9EF8BD21EB7B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85A2E405-F606-409D-AB53-51D70C8DBB41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29D62CB-6F13-4797-8C05-20BEB4D935F1}"/>
                </a:ext>
              </a:extLst>
            </p:cNvPr>
            <p:cNvGrpSpPr/>
            <p:nvPr/>
          </p:nvGrpSpPr>
          <p:grpSpPr>
            <a:xfrm>
              <a:off x="7092599" y="5709652"/>
              <a:ext cx="967736" cy="151792"/>
              <a:chOff x="6704080" y="5321323"/>
              <a:chExt cx="994599" cy="214158"/>
            </a:xfrm>
          </p:grpSpPr>
          <p:sp>
            <p:nvSpPr>
              <p:cNvPr id="344" name="Flowchart: Process 343">
                <a:extLst>
                  <a:ext uri="{FF2B5EF4-FFF2-40B4-BE49-F238E27FC236}">
                    <a16:creationId xmlns:a16="http://schemas.microsoft.com/office/drawing/2014/main" id="{AADF3943-7FF6-416D-8B4A-5755D2949C37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3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5" name="Isosceles Triangle 344">
                <a:extLst>
                  <a:ext uri="{FF2B5EF4-FFF2-40B4-BE49-F238E27FC236}">
                    <a16:creationId xmlns:a16="http://schemas.microsoft.com/office/drawing/2014/main" id="{6AE0B642-D0A7-4614-914F-3C082716330D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6" name="Isosceles Triangle 345">
                <a:extLst>
                  <a:ext uri="{FF2B5EF4-FFF2-40B4-BE49-F238E27FC236}">
                    <a16:creationId xmlns:a16="http://schemas.microsoft.com/office/drawing/2014/main" id="{C58DB6DA-0738-430F-8867-DCD64A31476D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9A796E2-40C2-42D8-BB18-EEC0FB053873}"/>
                </a:ext>
              </a:extLst>
            </p:cNvPr>
            <p:cNvGrpSpPr/>
            <p:nvPr/>
          </p:nvGrpSpPr>
          <p:grpSpPr>
            <a:xfrm>
              <a:off x="8054502" y="5709652"/>
              <a:ext cx="967736" cy="151792"/>
              <a:chOff x="6704080" y="5321323"/>
              <a:chExt cx="994599" cy="214158"/>
            </a:xfrm>
          </p:grpSpPr>
          <p:sp>
            <p:nvSpPr>
              <p:cNvPr id="348" name="Flowchart: Process 347">
                <a:extLst>
                  <a:ext uri="{FF2B5EF4-FFF2-40B4-BE49-F238E27FC236}">
                    <a16:creationId xmlns:a16="http://schemas.microsoft.com/office/drawing/2014/main" id="{A2BA88A3-035C-4C25-B1EF-918A73E91F76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7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9" name="Isosceles Triangle 348">
                <a:extLst>
                  <a:ext uri="{FF2B5EF4-FFF2-40B4-BE49-F238E27FC236}">
                    <a16:creationId xmlns:a16="http://schemas.microsoft.com/office/drawing/2014/main" id="{101C9A10-3AA9-49EF-9623-7956B5EEE09F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0" name="Isosceles Triangle 349">
                <a:extLst>
                  <a:ext uri="{FF2B5EF4-FFF2-40B4-BE49-F238E27FC236}">
                    <a16:creationId xmlns:a16="http://schemas.microsoft.com/office/drawing/2014/main" id="{018F042A-0C4F-445B-A1BD-9A37B080F488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77FC0BA-E8CF-4595-9019-A47ACD8122AD}"/>
                </a:ext>
              </a:extLst>
            </p:cNvPr>
            <p:cNvGrpSpPr/>
            <p:nvPr/>
          </p:nvGrpSpPr>
          <p:grpSpPr>
            <a:xfrm>
              <a:off x="9022238" y="5709652"/>
              <a:ext cx="967736" cy="151792"/>
              <a:chOff x="6704080" y="5321323"/>
              <a:chExt cx="994599" cy="214158"/>
            </a:xfrm>
          </p:grpSpPr>
          <p:sp>
            <p:nvSpPr>
              <p:cNvPr id="352" name="Flowchart: Process 351">
                <a:extLst>
                  <a:ext uri="{FF2B5EF4-FFF2-40B4-BE49-F238E27FC236}">
                    <a16:creationId xmlns:a16="http://schemas.microsoft.com/office/drawing/2014/main" id="{47EA22E5-955B-4537-B8C4-F10CCDA95BA0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3" name="Isosceles Triangle 352">
                <a:extLst>
                  <a:ext uri="{FF2B5EF4-FFF2-40B4-BE49-F238E27FC236}">
                    <a16:creationId xmlns:a16="http://schemas.microsoft.com/office/drawing/2014/main" id="{352B4C20-5075-469E-B997-A24375F6F3E4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4" name="Isosceles Triangle 353">
                <a:extLst>
                  <a:ext uri="{FF2B5EF4-FFF2-40B4-BE49-F238E27FC236}">
                    <a16:creationId xmlns:a16="http://schemas.microsoft.com/office/drawing/2014/main" id="{5733FB46-B26A-4864-AAD8-6EA7F27BCAE2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73D4D94-D676-4107-B154-5C38EA3E94C2}"/>
                </a:ext>
              </a:extLst>
            </p:cNvPr>
            <p:cNvGrpSpPr/>
            <p:nvPr/>
          </p:nvGrpSpPr>
          <p:grpSpPr>
            <a:xfrm>
              <a:off x="9984141" y="5709652"/>
              <a:ext cx="967736" cy="151792"/>
              <a:chOff x="6704080" y="5321323"/>
              <a:chExt cx="994599" cy="214158"/>
            </a:xfrm>
          </p:grpSpPr>
          <p:sp>
            <p:nvSpPr>
              <p:cNvPr id="356" name="Flowchart: Process 355">
                <a:extLst>
                  <a:ext uri="{FF2B5EF4-FFF2-40B4-BE49-F238E27FC236}">
                    <a16:creationId xmlns:a16="http://schemas.microsoft.com/office/drawing/2014/main" id="{B32F8564-66D1-4020-AED0-D627B10E6D89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7" name="Isosceles Triangle 356">
                <a:extLst>
                  <a:ext uri="{FF2B5EF4-FFF2-40B4-BE49-F238E27FC236}">
                    <a16:creationId xmlns:a16="http://schemas.microsoft.com/office/drawing/2014/main" id="{85402EC4-1C5B-4943-BFB9-F4A819DE1025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8" name="Isosceles Triangle 357">
                <a:extLst>
                  <a:ext uri="{FF2B5EF4-FFF2-40B4-BE49-F238E27FC236}">
                    <a16:creationId xmlns:a16="http://schemas.microsoft.com/office/drawing/2014/main" id="{AFDCD0C2-E1D7-4D04-98BF-87B2FEF92251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21B414D1-AD69-43E0-8461-B8C32AEE7813}"/>
                </a:ext>
              </a:extLst>
            </p:cNvPr>
            <p:cNvGrpSpPr/>
            <p:nvPr/>
          </p:nvGrpSpPr>
          <p:grpSpPr>
            <a:xfrm>
              <a:off x="7092599" y="5880019"/>
              <a:ext cx="967736" cy="151792"/>
              <a:chOff x="6704080" y="5321323"/>
              <a:chExt cx="994599" cy="214158"/>
            </a:xfrm>
          </p:grpSpPr>
          <p:sp>
            <p:nvSpPr>
              <p:cNvPr id="444" name="Flowchart: Process 443">
                <a:extLst>
                  <a:ext uri="{FF2B5EF4-FFF2-40B4-BE49-F238E27FC236}">
                    <a16:creationId xmlns:a16="http://schemas.microsoft.com/office/drawing/2014/main" id="{A7620A6D-78C0-4FA3-9ED3-5143582E5823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10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5" name="Isosceles Triangle 444">
                <a:extLst>
                  <a:ext uri="{FF2B5EF4-FFF2-40B4-BE49-F238E27FC236}">
                    <a16:creationId xmlns:a16="http://schemas.microsoft.com/office/drawing/2014/main" id="{45D5EB98-C94B-42E1-B2E7-9A4BBFC87C2C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6" name="Isosceles Triangle 445">
                <a:extLst>
                  <a:ext uri="{FF2B5EF4-FFF2-40B4-BE49-F238E27FC236}">
                    <a16:creationId xmlns:a16="http://schemas.microsoft.com/office/drawing/2014/main" id="{DC5BC132-BA8C-42CA-9128-A9BE113C7079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BE224E97-9550-44F0-8FD1-8E20821E2021}"/>
                </a:ext>
              </a:extLst>
            </p:cNvPr>
            <p:cNvGrpSpPr/>
            <p:nvPr/>
          </p:nvGrpSpPr>
          <p:grpSpPr>
            <a:xfrm>
              <a:off x="8054502" y="5880019"/>
              <a:ext cx="967736" cy="151792"/>
              <a:chOff x="6704080" y="5321323"/>
              <a:chExt cx="994599" cy="214158"/>
            </a:xfrm>
          </p:grpSpPr>
          <p:sp>
            <p:nvSpPr>
              <p:cNvPr id="448" name="Flowchart: Process 447">
                <a:extLst>
                  <a:ext uri="{FF2B5EF4-FFF2-40B4-BE49-F238E27FC236}">
                    <a16:creationId xmlns:a16="http://schemas.microsoft.com/office/drawing/2014/main" id="{B7DD1EFC-6AA4-48DC-AB06-F94AF17FE787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12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9" name="Isosceles Triangle 448">
                <a:extLst>
                  <a:ext uri="{FF2B5EF4-FFF2-40B4-BE49-F238E27FC236}">
                    <a16:creationId xmlns:a16="http://schemas.microsoft.com/office/drawing/2014/main" id="{93EEE94C-0F96-4060-920B-7C53CAAAA14B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0" name="Isosceles Triangle 449">
                <a:extLst>
                  <a:ext uri="{FF2B5EF4-FFF2-40B4-BE49-F238E27FC236}">
                    <a16:creationId xmlns:a16="http://schemas.microsoft.com/office/drawing/2014/main" id="{4A1E4EEA-FAB9-485E-A043-E0E713E46D33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B068D137-D20F-4F47-99A2-2B10FBE8E269}"/>
                </a:ext>
              </a:extLst>
            </p:cNvPr>
            <p:cNvGrpSpPr/>
            <p:nvPr/>
          </p:nvGrpSpPr>
          <p:grpSpPr>
            <a:xfrm>
              <a:off x="9022238" y="5880019"/>
              <a:ext cx="967736" cy="151792"/>
              <a:chOff x="6704080" y="5321323"/>
              <a:chExt cx="994599" cy="214158"/>
            </a:xfrm>
          </p:grpSpPr>
          <p:sp>
            <p:nvSpPr>
              <p:cNvPr id="452" name="Flowchart: Process 451">
                <a:extLst>
                  <a:ext uri="{FF2B5EF4-FFF2-40B4-BE49-F238E27FC236}">
                    <a16:creationId xmlns:a16="http://schemas.microsoft.com/office/drawing/2014/main" id="{F1FB2D44-6A63-48F1-86F9-054E024A7704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3" name="Isosceles Triangle 452">
                <a:extLst>
                  <a:ext uri="{FF2B5EF4-FFF2-40B4-BE49-F238E27FC236}">
                    <a16:creationId xmlns:a16="http://schemas.microsoft.com/office/drawing/2014/main" id="{25B5BE01-3070-45B1-A50A-74CB63348AEE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4" name="Isosceles Triangle 453">
                <a:extLst>
                  <a:ext uri="{FF2B5EF4-FFF2-40B4-BE49-F238E27FC236}">
                    <a16:creationId xmlns:a16="http://schemas.microsoft.com/office/drawing/2014/main" id="{7AF89E3D-D7D4-4D8D-9884-5ACB0DBB5F55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CDFAB8C2-1F90-429F-83B0-B9C93C8DD2B4}"/>
                </a:ext>
              </a:extLst>
            </p:cNvPr>
            <p:cNvGrpSpPr/>
            <p:nvPr/>
          </p:nvGrpSpPr>
          <p:grpSpPr>
            <a:xfrm>
              <a:off x="9984141" y="5880019"/>
              <a:ext cx="967736" cy="151792"/>
              <a:chOff x="6704080" y="5321323"/>
              <a:chExt cx="994599" cy="214158"/>
            </a:xfrm>
          </p:grpSpPr>
          <p:sp>
            <p:nvSpPr>
              <p:cNvPr id="456" name="Flowchart: Process 455">
                <a:extLst>
                  <a:ext uri="{FF2B5EF4-FFF2-40B4-BE49-F238E27FC236}">
                    <a16:creationId xmlns:a16="http://schemas.microsoft.com/office/drawing/2014/main" id="{EC7BA8EA-28B0-431A-A172-F818177AFFF0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7" name="Isosceles Triangle 456">
                <a:extLst>
                  <a:ext uri="{FF2B5EF4-FFF2-40B4-BE49-F238E27FC236}">
                    <a16:creationId xmlns:a16="http://schemas.microsoft.com/office/drawing/2014/main" id="{F49465D0-B493-43BA-8FD6-E3B5FAE29FD1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8" name="Isosceles Triangle 457">
                <a:extLst>
                  <a:ext uri="{FF2B5EF4-FFF2-40B4-BE49-F238E27FC236}">
                    <a16:creationId xmlns:a16="http://schemas.microsoft.com/office/drawing/2014/main" id="{B15E36DA-1C3A-407B-8909-1970E7102E4E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04B5D3B5-BD60-4F4A-AC00-36793B2667B1}"/>
                </a:ext>
              </a:extLst>
            </p:cNvPr>
            <p:cNvGrpSpPr/>
            <p:nvPr/>
          </p:nvGrpSpPr>
          <p:grpSpPr>
            <a:xfrm>
              <a:off x="7092599" y="6044754"/>
              <a:ext cx="967736" cy="151792"/>
              <a:chOff x="6704080" y="5321323"/>
              <a:chExt cx="994599" cy="214158"/>
            </a:xfrm>
          </p:grpSpPr>
          <p:sp>
            <p:nvSpPr>
              <p:cNvPr id="464" name="Flowchart: Process 463">
                <a:extLst>
                  <a:ext uri="{FF2B5EF4-FFF2-40B4-BE49-F238E27FC236}">
                    <a16:creationId xmlns:a16="http://schemas.microsoft.com/office/drawing/2014/main" id="{064AC798-2B82-40FB-9227-2DFD8667D161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5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5" name="Isosceles Triangle 464">
                <a:extLst>
                  <a:ext uri="{FF2B5EF4-FFF2-40B4-BE49-F238E27FC236}">
                    <a16:creationId xmlns:a16="http://schemas.microsoft.com/office/drawing/2014/main" id="{5007C075-855A-46A5-9377-1BADEED4A4E0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6" name="Isosceles Triangle 465">
                <a:extLst>
                  <a:ext uri="{FF2B5EF4-FFF2-40B4-BE49-F238E27FC236}">
                    <a16:creationId xmlns:a16="http://schemas.microsoft.com/office/drawing/2014/main" id="{ABAA9172-6640-4BD3-9F33-BDD659A55AD8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85926AD-DD8F-4C63-B462-E29BA53EFD01}"/>
                </a:ext>
              </a:extLst>
            </p:cNvPr>
            <p:cNvGrpSpPr/>
            <p:nvPr/>
          </p:nvGrpSpPr>
          <p:grpSpPr>
            <a:xfrm>
              <a:off x="8054502" y="6044754"/>
              <a:ext cx="967736" cy="151792"/>
              <a:chOff x="6704080" y="5321323"/>
              <a:chExt cx="994599" cy="214158"/>
            </a:xfrm>
          </p:grpSpPr>
          <p:sp>
            <p:nvSpPr>
              <p:cNvPr id="468" name="Flowchart: Process 467">
                <a:extLst>
                  <a:ext uri="{FF2B5EF4-FFF2-40B4-BE49-F238E27FC236}">
                    <a16:creationId xmlns:a16="http://schemas.microsoft.com/office/drawing/2014/main" id="{3FB5C7C7-EA52-4FFC-BE82-E31FA59A0823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3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9" name="Isosceles Triangle 468">
                <a:extLst>
                  <a:ext uri="{FF2B5EF4-FFF2-40B4-BE49-F238E27FC236}">
                    <a16:creationId xmlns:a16="http://schemas.microsoft.com/office/drawing/2014/main" id="{1A80A2EA-679E-439B-8ADE-68D8CEBA623E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0" name="Isosceles Triangle 469">
                <a:extLst>
                  <a:ext uri="{FF2B5EF4-FFF2-40B4-BE49-F238E27FC236}">
                    <a16:creationId xmlns:a16="http://schemas.microsoft.com/office/drawing/2014/main" id="{F99836B4-C72D-4C8C-8A73-5A753FB14726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BBBAD284-4EAE-43ED-90C0-D7AACF7ABD4E}"/>
                </a:ext>
              </a:extLst>
            </p:cNvPr>
            <p:cNvGrpSpPr/>
            <p:nvPr/>
          </p:nvGrpSpPr>
          <p:grpSpPr>
            <a:xfrm>
              <a:off x="9022238" y="6044754"/>
              <a:ext cx="967736" cy="151792"/>
              <a:chOff x="6704080" y="5321323"/>
              <a:chExt cx="994599" cy="214158"/>
            </a:xfrm>
          </p:grpSpPr>
          <p:sp>
            <p:nvSpPr>
              <p:cNvPr id="472" name="Flowchart: Process 471">
                <a:extLst>
                  <a:ext uri="{FF2B5EF4-FFF2-40B4-BE49-F238E27FC236}">
                    <a16:creationId xmlns:a16="http://schemas.microsoft.com/office/drawing/2014/main" id="{4AF00823-F9B1-4BE1-9DE6-32A227BEE637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3" name="Isosceles Triangle 472">
                <a:extLst>
                  <a:ext uri="{FF2B5EF4-FFF2-40B4-BE49-F238E27FC236}">
                    <a16:creationId xmlns:a16="http://schemas.microsoft.com/office/drawing/2014/main" id="{4BB5C227-A0C9-4A30-887B-23CF28051774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4" name="Isosceles Triangle 473">
                <a:extLst>
                  <a:ext uri="{FF2B5EF4-FFF2-40B4-BE49-F238E27FC236}">
                    <a16:creationId xmlns:a16="http://schemas.microsoft.com/office/drawing/2014/main" id="{36DA793D-0CD8-43B8-83BA-F4AD46D0A53A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9DC8FEAF-7F82-40F6-871F-0BB17120CD64}"/>
                </a:ext>
              </a:extLst>
            </p:cNvPr>
            <p:cNvGrpSpPr/>
            <p:nvPr/>
          </p:nvGrpSpPr>
          <p:grpSpPr>
            <a:xfrm>
              <a:off x="9984141" y="6044754"/>
              <a:ext cx="967736" cy="151792"/>
              <a:chOff x="6704080" y="5321323"/>
              <a:chExt cx="994599" cy="214158"/>
            </a:xfrm>
          </p:grpSpPr>
          <p:sp>
            <p:nvSpPr>
              <p:cNvPr id="476" name="Flowchart: Process 475">
                <a:extLst>
                  <a:ext uri="{FF2B5EF4-FFF2-40B4-BE49-F238E27FC236}">
                    <a16:creationId xmlns:a16="http://schemas.microsoft.com/office/drawing/2014/main" id="{5DBA66D7-D624-4AAF-A78D-C37A8E596C9D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7" name="Isosceles Triangle 476">
                <a:extLst>
                  <a:ext uri="{FF2B5EF4-FFF2-40B4-BE49-F238E27FC236}">
                    <a16:creationId xmlns:a16="http://schemas.microsoft.com/office/drawing/2014/main" id="{7B6D9623-C06D-4D5C-9CBD-632893C67D1A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8" name="Isosceles Triangle 477">
                <a:extLst>
                  <a:ext uri="{FF2B5EF4-FFF2-40B4-BE49-F238E27FC236}">
                    <a16:creationId xmlns:a16="http://schemas.microsoft.com/office/drawing/2014/main" id="{0CDE0F76-89B7-43A6-8BFA-BB49F474FC04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C71825AF-A49A-4896-B72B-610F35DC56BD}"/>
                </a:ext>
              </a:extLst>
            </p:cNvPr>
            <p:cNvGrpSpPr/>
            <p:nvPr/>
          </p:nvGrpSpPr>
          <p:grpSpPr>
            <a:xfrm>
              <a:off x="7092599" y="6206920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84" name="Flowchart: Process 483">
                <a:extLst>
                  <a:ext uri="{FF2B5EF4-FFF2-40B4-BE49-F238E27FC236}">
                    <a16:creationId xmlns:a16="http://schemas.microsoft.com/office/drawing/2014/main" id="{B5246DAD-DCDA-431F-93FF-B3B1D2A522D8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5" name="Isosceles Triangle 484">
                <a:extLst>
                  <a:ext uri="{FF2B5EF4-FFF2-40B4-BE49-F238E27FC236}">
                    <a16:creationId xmlns:a16="http://schemas.microsoft.com/office/drawing/2014/main" id="{C4C5A726-0AD6-44A0-BBD7-0E4C1E5A2778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6" name="Isosceles Triangle 485">
                <a:extLst>
                  <a:ext uri="{FF2B5EF4-FFF2-40B4-BE49-F238E27FC236}">
                    <a16:creationId xmlns:a16="http://schemas.microsoft.com/office/drawing/2014/main" id="{11485727-011D-46F7-B58C-D9E6C3D6805E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AFEB1804-BDDA-4E34-95AB-39A11B8BEC7E}"/>
                </a:ext>
              </a:extLst>
            </p:cNvPr>
            <p:cNvGrpSpPr/>
            <p:nvPr/>
          </p:nvGrpSpPr>
          <p:grpSpPr>
            <a:xfrm>
              <a:off x="8054502" y="6206920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88" name="Flowchart: Process 487">
                <a:extLst>
                  <a:ext uri="{FF2B5EF4-FFF2-40B4-BE49-F238E27FC236}">
                    <a16:creationId xmlns:a16="http://schemas.microsoft.com/office/drawing/2014/main" id="{B7178FF5-5E6B-49FC-A6A6-E0661BE85E14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9" name="Isosceles Triangle 488">
                <a:extLst>
                  <a:ext uri="{FF2B5EF4-FFF2-40B4-BE49-F238E27FC236}">
                    <a16:creationId xmlns:a16="http://schemas.microsoft.com/office/drawing/2014/main" id="{AFF81D04-073F-493D-94D9-837A56F2F309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0" name="Isosceles Triangle 489">
                <a:extLst>
                  <a:ext uri="{FF2B5EF4-FFF2-40B4-BE49-F238E27FC236}">
                    <a16:creationId xmlns:a16="http://schemas.microsoft.com/office/drawing/2014/main" id="{3AB69C7E-D9D8-4518-A027-3A6FEDD8EFAB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80A730AB-9210-445E-8108-A84070E50FB0}"/>
                </a:ext>
              </a:extLst>
            </p:cNvPr>
            <p:cNvGrpSpPr/>
            <p:nvPr/>
          </p:nvGrpSpPr>
          <p:grpSpPr>
            <a:xfrm>
              <a:off x="9022238" y="6206920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92" name="Flowchart: Process 491">
                <a:extLst>
                  <a:ext uri="{FF2B5EF4-FFF2-40B4-BE49-F238E27FC236}">
                    <a16:creationId xmlns:a16="http://schemas.microsoft.com/office/drawing/2014/main" id="{0E34012E-8842-4DB3-AC68-32056AF3D76D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14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3" name="Isosceles Triangle 492">
                <a:extLst>
                  <a:ext uri="{FF2B5EF4-FFF2-40B4-BE49-F238E27FC236}">
                    <a16:creationId xmlns:a16="http://schemas.microsoft.com/office/drawing/2014/main" id="{8CBB737C-9B2D-4CC0-86C8-D995E679E511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4" name="Isosceles Triangle 493">
                <a:extLst>
                  <a:ext uri="{FF2B5EF4-FFF2-40B4-BE49-F238E27FC236}">
                    <a16:creationId xmlns:a16="http://schemas.microsoft.com/office/drawing/2014/main" id="{F1C97649-DABF-46FC-A4AD-0BDDD01E011C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5D31341F-60B0-4EB0-B3A6-A9D678316F7F}"/>
                </a:ext>
              </a:extLst>
            </p:cNvPr>
            <p:cNvGrpSpPr/>
            <p:nvPr/>
          </p:nvGrpSpPr>
          <p:grpSpPr>
            <a:xfrm>
              <a:off x="9984141" y="6206920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96" name="Flowchart: Process 495">
                <a:extLst>
                  <a:ext uri="{FF2B5EF4-FFF2-40B4-BE49-F238E27FC236}">
                    <a16:creationId xmlns:a16="http://schemas.microsoft.com/office/drawing/2014/main" id="{05BDFACE-FAF9-456D-AF83-96CAAF783466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7" name="Isosceles Triangle 496">
                <a:extLst>
                  <a:ext uri="{FF2B5EF4-FFF2-40B4-BE49-F238E27FC236}">
                    <a16:creationId xmlns:a16="http://schemas.microsoft.com/office/drawing/2014/main" id="{9D48C20F-EE18-4230-B608-7616492018C2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8" name="Isosceles Triangle 497">
                <a:extLst>
                  <a:ext uri="{FF2B5EF4-FFF2-40B4-BE49-F238E27FC236}">
                    <a16:creationId xmlns:a16="http://schemas.microsoft.com/office/drawing/2014/main" id="{4EC02908-256B-4C18-9580-8B091B5D0AF7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D998A0F1-8E8F-46B9-9B4E-6947BC487BB6}"/>
                </a:ext>
              </a:extLst>
            </p:cNvPr>
            <p:cNvGrpSpPr/>
            <p:nvPr/>
          </p:nvGrpSpPr>
          <p:grpSpPr>
            <a:xfrm>
              <a:off x="7092599" y="6377286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04" name="Flowchart: Process 503">
                <a:extLst>
                  <a:ext uri="{FF2B5EF4-FFF2-40B4-BE49-F238E27FC236}">
                    <a16:creationId xmlns:a16="http://schemas.microsoft.com/office/drawing/2014/main" id="{3C2E9794-2089-4826-83D2-43B0557A535C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5" name="Isosceles Triangle 504">
                <a:extLst>
                  <a:ext uri="{FF2B5EF4-FFF2-40B4-BE49-F238E27FC236}">
                    <a16:creationId xmlns:a16="http://schemas.microsoft.com/office/drawing/2014/main" id="{CDD711CB-79B9-4A6C-831D-92B8D1E0DCD6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6" name="Isosceles Triangle 505">
                <a:extLst>
                  <a:ext uri="{FF2B5EF4-FFF2-40B4-BE49-F238E27FC236}">
                    <a16:creationId xmlns:a16="http://schemas.microsoft.com/office/drawing/2014/main" id="{B62FD611-F63F-4BB8-B638-09D03058F91E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D8F1ECDE-3F5E-4CDE-A4D5-179D7753A743}"/>
                </a:ext>
              </a:extLst>
            </p:cNvPr>
            <p:cNvGrpSpPr/>
            <p:nvPr/>
          </p:nvGrpSpPr>
          <p:grpSpPr>
            <a:xfrm>
              <a:off x="8054502" y="6377286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08" name="Flowchart: Process 507">
                <a:extLst>
                  <a:ext uri="{FF2B5EF4-FFF2-40B4-BE49-F238E27FC236}">
                    <a16:creationId xmlns:a16="http://schemas.microsoft.com/office/drawing/2014/main" id="{18A0D019-04E0-49A4-AC09-020EAF96E5BB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9" name="Isosceles Triangle 508">
                <a:extLst>
                  <a:ext uri="{FF2B5EF4-FFF2-40B4-BE49-F238E27FC236}">
                    <a16:creationId xmlns:a16="http://schemas.microsoft.com/office/drawing/2014/main" id="{4EC2DE2E-82A5-4234-98B1-D268D0012261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0" name="Isosceles Triangle 509">
                <a:extLst>
                  <a:ext uri="{FF2B5EF4-FFF2-40B4-BE49-F238E27FC236}">
                    <a16:creationId xmlns:a16="http://schemas.microsoft.com/office/drawing/2014/main" id="{7A9C008A-BC0E-48D4-9A4E-FC5DF6B7E105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1CC95FF5-84DB-4278-A6E9-72CD54824028}"/>
                </a:ext>
              </a:extLst>
            </p:cNvPr>
            <p:cNvGrpSpPr/>
            <p:nvPr/>
          </p:nvGrpSpPr>
          <p:grpSpPr>
            <a:xfrm>
              <a:off x="9022238" y="6377286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2" name="Flowchart: Process 511">
                <a:extLst>
                  <a:ext uri="{FF2B5EF4-FFF2-40B4-BE49-F238E27FC236}">
                    <a16:creationId xmlns:a16="http://schemas.microsoft.com/office/drawing/2014/main" id="{C665EA5F-0D3E-4594-BA64-EDEBED4DC28C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4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3" name="Isosceles Triangle 512">
                <a:extLst>
                  <a:ext uri="{FF2B5EF4-FFF2-40B4-BE49-F238E27FC236}">
                    <a16:creationId xmlns:a16="http://schemas.microsoft.com/office/drawing/2014/main" id="{CEE63661-5584-41ED-BA1F-60414E615CC0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4" name="Isosceles Triangle 513">
                <a:extLst>
                  <a:ext uri="{FF2B5EF4-FFF2-40B4-BE49-F238E27FC236}">
                    <a16:creationId xmlns:a16="http://schemas.microsoft.com/office/drawing/2014/main" id="{F94B7937-5CE3-44B7-8A7C-B7224F565B2C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3C177165-18E8-4919-ACD6-5FD4607B5A8C}"/>
                </a:ext>
              </a:extLst>
            </p:cNvPr>
            <p:cNvGrpSpPr/>
            <p:nvPr/>
          </p:nvGrpSpPr>
          <p:grpSpPr>
            <a:xfrm>
              <a:off x="9984141" y="6377286"/>
              <a:ext cx="967736" cy="151792"/>
              <a:chOff x="6704080" y="5321323"/>
              <a:chExt cx="994599" cy="21415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6" name="Flowchart: Process 515">
                <a:extLst>
                  <a:ext uri="{FF2B5EF4-FFF2-40B4-BE49-F238E27FC236}">
                    <a16:creationId xmlns:a16="http://schemas.microsoft.com/office/drawing/2014/main" id="{BAA1C937-9083-4303-BFB8-23C0F73BA1D7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7" name="Isosceles Triangle 516">
                <a:extLst>
                  <a:ext uri="{FF2B5EF4-FFF2-40B4-BE49-F238E27FC236}">
                    <a16:creationId xmlns:a16="http://schemas.microsoft.com/office/drawing/2014/main" id="{4870D348-9FCD-4DD4-A30B-4A68D241E02C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8" name="Isosceles Triangle 517">
                <a:extLst>
                  <a:ext uri="{FF2B5EF4-FFF2-40B4-BE49-F238E27FC236}">
                    <a16:creationId xmlns:a16="http://schemas.microsoft.com/office/drawing/2014/main" id="{432B60A5-BF83-4293-9A72-6BC905DAE035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461E16A-1F65-4ED5-9FDA-B4359E39C3CB}"/>
                </a:ext>
              </a:extLst>
            </p:cNvPr>
            <p:cNvGrpSpPr/>
            <p:nvPr/>
          </p:nvGrpSpPr>
          <p:grpSpPr>
            <a:xfrm>
              <a:off x="7092599" y="6542021"/>
              <a:ext cx="967736" cy="151792"/>
              <a:chOff x="6704080" y="5321323"/>
              <a:chExt cx="994599" cy="21415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4" name="Flowchart: Process 523">
                <a:extLst>
                  <a:ext uri="{FF2B5EF4-FFF2-40B4-BE49-F238E27FC236}">
                    <a16:creationId xmlns:a16="http://schemas.microsoft.com/office/drawing/2014/main" id="{C6044AFC-E080-4A95-8B50-F67529DFE3C1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5" name="Isosceles Triangle 524">
                <a:extLst>
                  <a:ext uri="{FF2B5EF4-FFF2-40B4-BE49-F238E27FC236}">
                    <a16:creationId xmlns:a16="http://schemas.microsoft.com/office/drawing/2014/main" id="{7C2A42C5-51B4-40A3-8ECD-0073951C3ACB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6" name="Isosceles Triangle 525">
                <a:extLst>
                  <a:ext uri="{FF2B5EF4-FFF2-40B4-BE49-F238E27FC236}">
                    <a16:creationId xmlns:a16="http://schemas.microsoft.com/office/drawing/2014/main" id="{55F4362A-891C-4909-84B7-D4273C0D9FE3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A634765F-0C37-49DB-9909-640B94EAF4C0}"/>
                </a:ext>
              </a:extLst>
            </p:cNvPr>
            <p:cNvGrpSpPr/>
            <p:nvPr/>
          </p:nvGrpSpPr>
          <p:grpSpPr>
            <a:xfrm>
              <a:off x="8054502" y="6542021"/>
              <a:ext cx="967736" cy="151792"/>
              <a:chOff x="6704080" y="5321323"/>
              <a:chExt cx="994599" cy="21415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8" name="Flowchart: Process 527">
                <a:extLst>
                  <a:ext uri="{FF2B5EF4-FFF2-40B4-BE49-F238E27FC236}">
                    <a16:creationId xmlns:a16="http://schemas.microsoft.com/office/drawing/2014/main" id="{835E8ADE-E75C-4525-9AAE-2AA5EE3D893A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9" name="Isosceles Triangle 528">
                <a:extLst>
                  <a:ext uri="{FF2B5EF4-FFF2-40B4-BE49-F238E27FC236}">
                    <a16:creationId xmlns:a16="http://schemas.microsoft.com/office/drawing/2014/main" id="{B9B74234-BDFB-456B-ABAA-A61F2731D297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0" name="Isosceles Triangle 529">
                <a:extLst>
                  <a:ext uri="{FF2B5EF4-FFF2-40B4-BE49-F238E27FC236}">
                    <a16:creationId xmlns:a16="http://schemas.microsoft.com/office/drawing/2014/main" id="{0017CD6F-CFA2-49BB-A24E-4A47A1F6271E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524E5F9-4E3B-41F9-AAAA-11DEFE4CE5EA}"/>
                </a:ext>
              </a:extLst>
            </p:cNvPr>
            <p:cNvGrpSpPr/>
            <p:nvPr/>
          </p:nvGrpSpPr>
          <p:grpSpPr>
            <a:xfrm>
              <a:off x="9022238" y="6542021"/>
              <a:ext cx="967736" cy="151792"/>
              <a:chOff x="6704080" y="5321323"/>
              <a:chExt cx="994599" cy="21415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32" name="Flowchart: Process 531">
                <a:extLst>
                  <a:ext uri="{FF2B5EF4-FFF2-40B4-BE49-F238E27FC236}">
                    <a16:creationId xmlns:a16="http://schemas.microsoft.com/office/drawing/2014/main" id="{70770A05-1D2A-4C3E-BBBA-1A9B0DC8732B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8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3" name="Isosceles Triangle 532">
                <a:extLst>
                  <a:ext uri="{FF2B5EF4-FFF2-40B4-BE49-F238E27FC236}">
                    <a16:creationId xmlns:a16="http://schemas.microsoft.com/office/drawing/2014/main" id="{8D5F28A0-E551-43C1-9C8F-82EE11543128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4" name="Isosceles Triangle 533">
                <a:extLst>
                  <a:ext uri="{FF2B5EF4-FFF2-40B4-BE49-F238E27FC236}">
                    <a16:creationId xmlns:a16="http://schemas.microsoft.com/office/drawing/2014/main" id="{591B10C6-FC9F-49D0-BDEA-4C368455DF06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D3C4E25E-6A98-4569-A0B5-A2F3B32DA6AF}"/>
                </a:ext>
              </a:extLst>
            </p:cNvPr>
            <p:cNvGrpSpPr/>
            <p:nvPr/>
          </p:nvGrpSpPr>
          <p:grpSpPr>
            <a:xfrm>
              <a:off x="9984141" y="6542021"/>
              <a:ext cx="967736" cy="151792"/>
              <a:chOff x="6704080" y="5321323"/>
              <a:chExt cx="994599" cy="21415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36" name="Flowchart: Process 535">
                <a:extLst>
                  <a:ext uri="{FF2B5EF4-FFF2-40B4-BE49-F238E27FC236}">
                    <a16:creationId xmlns:a16="http://schemas.microsoft.com/office/drawing/2014/main" id="{8F2426C1-8BA1-45C2-8E21-13AE169143D8}"/>
                  </a:ext>
                </a:extLst>
              </p:cNvPr>
              <p:cNvSpPr/>
              <p:nvPr/>
            </p:nvSpPr>
            <p:spPr>
              <a:xfrm>
                <a:off x="6756752" y="5322121"/>
                <a:ext cx="889249" cy="21336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18</a:t>
                </a:r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7" name="Isosceles Triangle 536">
                <a:extLst>
                  <a:ext uri="{FF2B5EF4-FFF2-40B4-BE49-F238E27FC236}">
                    <a16:creationId xmlns:a16="http://schemas.microsoft.com/office/drawing/2014/main" id="{C5F2093C-EB79-434E-BDF7-80359CBC4A43}"/>
                  </a:ext>
                </a:extLst>
              </p:cNvPr>
              <p:cNvSpPr/>
              <p:nvPr/>
            </p:nvSpPr>
            <p:spPr>
              <a:xfrm rot="16200000">
                <a:off x="6623337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8" name="Isosceles Triangle 537">
                <a:extLst>
                  <a:ext uri="{FF2B5EF4-FFF2-40B4-BE49-F238E27FC236}">
                    <a16:creationId xmlns:a16="http://schemas.microsoft.com/office/drawing/2014/main" id="{EF1E29DF-E6CB-495E-9DD2-894316726C32}"/>
                  </a:ext>
                </a:extLst>
              </p:cNvPr>
              <p:cNvSpPr/>
              <p:nvPr/>
            </p:nvSpPr>
            <p:spPr>
              <a:xfrm rot="5400000">
                <a:off x="7565264" y="5402066"/>
                <a:ext cx="214158" cy="526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B779BB3-B12F-412A-B56B-190A454B822F}"/>
                </a:ext>
              </a:extLst>
            </p:cNvPr>
            <p:cNvSpPr txBox="1"/>
            <p:nvPr/>
          </p:nvSpPr>
          <p:spPr>
            <a:xfrm>
              <a:off x="6441588" y="5253111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 err="1">
                  <a:solidFill>
                    <a:srgbClr val="C00000"/>
                  </a:solidFill>
                  <a:latin typeface="Consolas" panose="020B0609020204030204" pitchFamily="49" charset="0"/>
                </a:rPr>
                <a:t>clk</a:t>
              </a:r>
              <a:endParaRPr lang="en-AU" sz="1400" b="1">
                <a:solidFill>
                  <a:srgbClr val="C00000"/>
                </a:solidFill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8EA7D9B6-288E-48F5-9138-B7B21FF68CC8}"/>
                </a:ext>
              </a:extLst>
            </p:cNvPr>
            <p:cNvSpPr txBox="1"/>
            <p:nvPr/>
          </p:nvSpPr>
          <p:spPr>
            <a:xfrm>
              <a:off x="6441588" y="5466923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a</a:t>
              </a:r>
              <a:endParaRPr lang="en-AU" sz="1400" b="1"/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2E4EA988-55CA-4499-99AA-6A5F8F198B9F}"/>
                </a:ext>
              </a:extLst>
            </p:cNvPr>
            <p:cNvSpPr txBox="1"/>
            <p:nvPr/>
          </p:nvSpPr>
          <p:spPr>
            <a:xfrm>
              <a:off x="6441588" y="5628926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b</a:t>
              </a:r>
              <a:endParaRPr lang="en-AU" sz="1400" b="1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9B0517C8-8D6E-478B-87C4-19F79B97019A}"/>
                </a:ext>
              </a:extLst>
            </p:cNvPr>
            <p:cNvSpPr txBox="1"/>
            <p:nvPr/>
          </p:nvSpPr>
          <p:spPr>
            <a:xfrm>
              <a:off x="6441588" y="5802025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c</a:t>
              </a:r>
              <a:endParaRPr lang="en-AU" sz="1400" b="1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B50E5242-6A81-4A41-B034-58EF4ECFA058}"/>
                </a:ext>
              </a:extLst>
            </p:cNvPr>
            <p:cNvSpPr txBox="1"/>
            <p:nvPr/>
          </p:nvSpPr>
          <p:spPr>
            <a:xfrm>
              <a:off x="6441588" y="5966760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d</a:t>
              </a:r>
              <a:endParaRPr lang="en-AU" sz="1400" b="1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AE8CFBB0-D75E-4827-AE2E-CF625F675288}"/>
                </a:ext>
              </a:extLst>
            </p:cNvPr>
            <p:cNvSpPr txBox="1"/>
            <p:nvPr/>
          </p:nvSpPr>
          <p:spPr>
            <a:xfrm>
              <a:off x="6441588" y="6128926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r1</a:t>
              </a:r>
              <a:endParaRPr lang="en-AU" sz="1400" b="1"/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6D657B81-07A4-4405-9CAC-07AD7BC89B1A}"/>
                </a:ext>
              </a:extLst>
            </p:cNvPr>
            <p:cNvSpPr txBox="1"/>
            <p:nvPr/>
          </p:nvSpPr>
          <p:spPr>
            <a:xfrm>
              <a:off x="6441588" y="6295531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r2</a:t>
              </a:r>
              <a:endParaRPr lang="en-AU" sz="1400" b="1"/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3C4800AE-908A-4340-8FDF-EE97BBDC8FA1}"/>
                </a:ext>
              </a:extLst>
            </p:cNvPr>
            <p:cNvSpPr txBox="1"/>
            <p:nvPr/>
          </p:nvSpPr>
          <p:spPr>
            <a:xfrm>
              <a:off x="6441588" y="6470413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>
                  <a:latin typeface="Consolas" panose="020B0609020204030204" pitchFamily="49" charset="0"/>
                </a:rPr>
                <a:t>y</a:t>
              </a:r>
              <a:endParaRPr lang="en-AU" sz="1400" b="1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0083E942-3ED8-4ACB-B602-7ECFC59D79C9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D362243-7656-4912-85BC-D4D076935CF6}"/>
              </a:ext>
            </a:extLst>
          </p:cNvPr>
          <p:cNvSpPr txBox="1"/>
          <p:nvPr/>
        </p:nvSpPr>
        <p:spPr>
          <a:xfrm>
            <a:off x="429954" y="5045804"/>
            <a:ext cx="421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delays in multiplier and divider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m, d stabilize at different times</a:t>
            </a:r>
            <a:endParaRPr lang="en-AU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+mj-lt"/>
              </a:rPr>
              <a:t>We are not sure: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latin typeface="+mj-lt"/>
              </a:rPr>
              <a:t>when to sample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latin typeface="+mj-lt"/>
              </a:rPr>
              <a:t>when to change </a:t>
            </a:r>
            <a:r>
              <a:rPr lang="en-AU" dirty="0" err="1">
                <a:latin typeface="+mj-lt"/>
              </a:rPr>
              <a:t>a,b,c,d</a:t>
            </a:r>
            <a:endParaRPr lang="en-AU" dirty="0">
              <a:latin typeface="+mj-lt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114DDB-7E5F-4255-B0EE-9CB13B13687F}"/>
              </a:ext>
            </a:extLst>
          </p:cNvPr>
          <p:cNvSpPr txBox="1"/>
          <p:nvPr/>
        </p:nvSpPr>
        <p:spPr>
          <a:xfrm>
            <a:off x="2768399" y="2027185"/>
            <a:ext cx="54079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m</a:t>
            </a:r>
            <a:endParaRPr lang="en-AU" sz="2000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FBCAD27-2E15-42C8-AF17-9DF97924C38F}"/>
              </a:ext>
            </a:extLst>
          </p:cNvPr>
          <p:cNvSpPr txBox="1"/>
          <p:nvPr/>
        </p:nvSpPr>
        <p:spPr>
          <a:xfrm>
            <a:off x="2777211" y="4139072"/>
            <a:ext cx="32112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</a:t>
            </a:r>
            <a:endParaRPr lang="en-AU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7E05F0-3B6C-4B45-B602-46792D8CCC48}"/>
              </a:ext>
            </a:extLst>
          </p:cNvPr>
          <p:cNvGrpSpPr/>
          <p:nvPr/>
        </p:nvGrpSpPr>
        <p:grpSpPr>
          <a:xfrm>
            <a:off x="5491385" y="1938249"/>
            <a:ext cx="5960374" cy="3101404"/>
            <a:chOff x="5491385" y="1938249"/>
            <a:chExt cx="5960374" cy="31014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5E6A92-C038-4F05-AB44-2F81B03FF372}"/>
                </a:ext>
              </a:extLst>
            </p:cNvPr>
            <p:cNvSpPr/>
            <p:nvPr/>
          </p:nvSpPr>
          <p:spPr>
            <a:xfrm>
              <a:off x="10560512" y="2829496"/>
              <a:ext cx="347241" cy="89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endParaRPr lang="en-AU" sz="11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A297D5-D366-471B-BF80-3C83AC341D97}"/>
                </a:ext>
              </a:extLst>
            </p:cNvPr>
            <p:cNvSpPr/>
            <p:nvPr/>
          </p:nvSpPr>
          <p:spPr>
            <a:xfrm>
              <a:off x="6874428" y="1938249"/>
              <a:ext cx="891247" cy="89124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  <a:endParaRPr lang="en-AU" sz="24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5CF4CF-7EBA-48FA-ADF4-42BBE8AFFFE3}"/>
                </a:ext>
              </a:extLst>
            </p:cNvPr>
            <p:cNvSpPr/>
            <p:nvPr/>
          </p:nvSpPr>
          <p:spPr>
            <a:xfrm>
              <a:off x="6874428" y="3720743"/>
              <a:ext cx="891247" cy="89124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Consolas" panose="020B0609020204030204" pitchFamily="49" charset="0"/>
                </a:rPr>
                <a:t>/</a:t>
              </a:r>
              <a:endParaRPr lang="en-AU" sz="24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B3420D-C0A0-4430-83CB-905748D8ECB2}"/>
                </a:ext>
              </a:extLst>
            </p:cNvPr>
            <p:cNvSpPr/>
            <p:nvPr/>
          </p:nvSpPr>
          <p:spPr>
            <a:xfrm>
              <a:off x="9272315" y="2829496"/>
              <a:ext cx="891247" cy="89124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Consolas" panose="020B0609020204030204" pitchFamily="49" charset="0"/>
                </a:rPr>
                <a:t>+</a:t>
              </a:r>
              <a:endParaRPr lang="en-AU" sz="24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7FA347-4C38-4BDB-8160-BA198B73089A}"/>
                </a:ext>
              </a:extLst>
            </p:cNvPr>
            <p:cNvSpPr/>
            <p:nvPr/>
          </p:nvSpPr>
          <p:spPr>
            <a:xfrm>
              <a:off x="8070477" y="1938249"/>
              <a:ext cx="347241" cy="89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Consolas" panose="020B0609020204030204" pitchFamily="49" charset="0"/>
                </a:rPr>
                <a:t>r1</a:t>
              </a:r>
              <a:endParaRPr lang="en-AU" sz="11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4476B-BBFA-43B2-A6AA-C8D51B21F34D}"/>
                </a:ext>
              </a:extLst>
            </p:cNvPr>
            <p:cNvSpPr/>
            <p:nvPr/>
          </p:nvSpPr>
          <p:spPr>
            <a:xfrm>
              <a:off x="8070477" y="3720742"/>
              <a:ext cx="347241" cy="89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Consolas" panose="020B0609020204030204" pitchFamily="49" charset="0"/>
                </a:rPr>
                <a:t>r2</a:t>
              </a:r>
              <a:endParaRPr lang="en-AU" sz="11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4793C31-7854-45A2-9ED3-9313CDF6027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897" y="3948090"/>
              <a:ext cx="747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FB68E3F-3179-41BD-9CF3-84DB1123F71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897" y="4341629"/>
              <a:ext cx="747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C2344D-B0E4-4229-8915-9EDFBE77F7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897" y="2140805"/>
              <a:ext cx="747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580CD7-5E74-4600-B5DA-3F7331BAA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897" y="2534344"/>
              <a:ext cx="747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AAF3ACD-BA72-4F45-979E-21138DB33252}"/>
                </a:ext>
              </a:extLst>
            </p:cNvPr>
            <p:cNvCxnSpPr>
              <a:cxnSpLocks/>
            </p:cNvCxnSpPr>
            <p:nvPr/>
          </p:nvCxnSpPr>
          <p:spPr>
            <a:xfrm>
              <a:off x="8417718" y="2383873"/>
              <a:ext cx="838197" cy="72725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35C175BC-5F7A-4F67-B984-4B57FCF87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7718" y="3392761"/>
              <a:ext cx="838197" cy="7736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B3B9C3-D838-4FEA-9A70-E1558E4DB1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07753" y="3281115"/>
              <a:ext cx="2261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85F51A-C0EB-4C16-B9B3-C86AAB185A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10163562" y="3275120"/>
              <a:ext cx="396950" cy="5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AB16CB-3C6B-42A4-8A95-19BFD40CD7C3}"/>
                </a:ext>
              </a:extLst>
            </p:cNvPr>
            <p:cNvCxnSpPr>
              <a:cxnSpLocks/>
              <a:stCxn id="14" idx="6"/>
              <a:endCxn id="17" idx="1"/>
            </p:cNvCxnSpPr>
            <p:nvPr/>
          </p:nvCxnSpPr>
          <p:spPr>
            <a:xfrm>
              <a:off x="7765675" y="2383873"/>
              <a:ext cx="3048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35B8CB-0229-45DD-867B-0E8F08626329}"/>
                </a:ext>
              </a:extLst>
            </p:cNvPr>
            <p:cNvCxnSpPr>
              <a:cxnSpLocks/>
              <a:stCxn id="15" idx="6"/>
              <a:endCxn id="18" idx="1"/>
            </p:cNvCxnSpPr>
            <p:nvPr/>
          </p:nvCxnSpPr>
          <p:spPr>
            <a:xfrm flipV="1">
              <a:off x="7765675" y="4166366"/>
              <a:ext cx="30480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749F50D-588F-4EF6-A382-36EF11B38101}"/>
                </a:ext>
              </a:extLst>
            </p:cNvPr>
            <p:cNvSpPr/>
            <p:nvPr/>
          </p:nvSpPr>
          <p:spPr>
            <a:xfrm>
              <a:off x="8169325" y="2711854"/>
              <a:ext cx="160129" cy="11764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6EF1BA0-FA43-4F66-8F35-28019721FC4E}"/>
                </a:ext>
              </a:extLst>
            </p:cNvPr>
            <p:cNvSpPr/>
            <p:nvPr/>
          </p:nvSpPr>
          <p:spPr>
            <a:xfrm>
              <a:off x="8169325" y="4494347"/>
              <a:ext cx="160129" cy="11764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46421544-4E9A-4D23-8CD1-DFED82C9BB26}"/>
                </a:ext>
              </a:extLst>
            </p:cNvPr>
            <p:cNvSpPr/>
            <p:nvPr/>
          </p:nvSpPr>
          <p:spPr>
            <a:xfrm>
              <a:off x="10654067" y="3602806"/>
              <a:ext cx="160129" cy="11764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225DEC-EF13-450C-A4E6-AFB8FE86FC7C}"/>
                </a:ext>
              </a:extLst>
            </p:cNvPr>
            <p:cNvSpPr txBox="1"/>
            <p:nvPr/>
          </p:nvSpPr>
          <p:spPr>
            <a:xfrm>
              <a:off x="5805776" y="1940750"/>
              <a:ext cx="321121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a</a:t>
              </a:r>
              <a:endParaRPr lang="en-AU" sz="20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ADD250-CA30-43D5-8CBC-5A6F1051E01D}"/>
                </a:ext>
              </a:extLst>
            </p:cNvPr>
            <p:cNvSpPr txBox="1"/>
            <p:nvPr/>
          </p:nvSpPr>
          <p:spPr>
            <a:xfrm>
              <a:off x="5805776" y="2341121"/>
              <a:ext cx="321121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b</a:t>
              </a:r>
              <a:endParaRPr lang="en-AU" sz="2000" b="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DFFA23-D2CF-4FA6-B560-5BC4427013A7}"/>
                </a:ext>
              </a:extLst>
            </p:cNvPr>
            <p:cNvSpPr txBox="1"/>
            <p:nvPr/>
          </p:nvSpPr>
          <p:spPr>
            <a:xfrm>
              <a:off x="5805776" y="3748035"/>
              <a:ext cx="321121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c</a:t>
              </a:r>
              <a:endParaRPr lang="en-AU" sz="20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A2BBC2-11B2-4BB1-B6C6-71D4421C3238}"/>
                </a:ext>
              </a:extLst>
            </p:cNvPr>
            <p:cNvSpPr txBox="1"/>
            <p:nvPr/>
          </p:nvSpPr>
          <p:spPr>
            <a:xfrm>
              <a:off x="5805776" y="4148406"/>
              <a:ext cx="321121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d</a:t>
              </a:r>
              <a:endParaRPr lang="en-AU" sz="20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7DDF35-8190-467A-925E-30EB30266269}"/>
                </a:ext>
              </a:extLst>
            </p:cNvPr>
            <p:cNvSpPr txBox="1"/>
            <p:nvPr/>
          </p:nvSpPr>
          <p:spPr>
            <a:xfrm>
              <a:off x="11130638" y="3075064"/>
              <a:ext cx="321121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en-AU" sz="2000" b="1"/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B31C9040-3E53-46F8-8DAB-F84CFD59B483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6140985" y="4611989"/>
              <a:ext cx="2108405" cy="273776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E780310-0A4A-4EBC-96C4-EC4AF24923D7}"/>
                </a:ext>
              </a:extLst>
            </p:cNvPr>
            <p:cNvCxnSpPr>
              <a:stCxn id="18" idx="0"/>
              <a:endCxn id="56" idx="3"/>
            </p:cNvCxnSpPr>
            <p:nvPr/>
          </p:nvCxnSpPr>
          <p:spPr>
            <a:xfrm flipV="1">
              <a:off x="8244098" y="2829496"/>
              <a:ext cx="5292" cy="89124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8D7190A-84EC-4CD3-89B7-86788CAC36B6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V="1">
              <a:off x="6126897" y="3720448"/>
              <a:ext cx="4607235" cy="1165317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458976-43E5-476F-B1C4-B0E99CCA2A52}"/>
                </a:ext>
              </a:extLst>
            </p:cNvPr>
            <p:cNvSpPr txBox="1"/>
            <p:nvPr/>
          </p:nvSpPr>
          <p:spPr>
            <a:xfrm>
              <a:off x="5491385" y="4731876"/>
              <a:ext cx="63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b="1" err="1">
                  <a:solidFill>
                    <a:srgbClr val="C00000"/>
                  </a:solidFill>
                  <a:latin typeface="Consolas" panose="020B0609020204030204" pitchFamily="49" charset="0"/>
                </a:rPr>
                <a:t>clk</a:t>
              </a:r>
              <a:endParaRPr lang="en-AU" sz="1400" b="1">
                <a:solidFill>
                  <a:srgbClr val="C0000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76BAA0A-C95E-4A93-932F-E6633A556143}"/>
                </a:ext>
              </a:extLst>
            </p:cNvPr>
            <p:cNvSpPr txBox="1"/>
            <p:nvPr/>
          </p:nvSpPr>
          <p:spPr>
            <a:xfrm>
              <a:off x="8457232" y="2027185"/>
              <a:ext cx="540799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m</a:t>
              </a:r>
              <a:endParaRPr lang="en-AU" sz="20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C7627C4-F8E6-476D-A841-D2B9C6FE3460}"/>
                </a:ext>
              </a:extLst>
            </p:cNvPr>
            <p:cNvSpPr txBox="1"/>
            <p:nvPr/>
          </p:nvSpPr>
          <p:spPr>
            <a:xfrm>
              <a:off x="8466044" y="4139072"/>
              <a:ext cx="321121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d</a:t>
              </a:r>
              <a:endParaRPr lang="en-AU" sz="2000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58A93597-10DE-43FB-93EF-B91750015118}"/>
              </a:ext>
            </a:extLst>
          </p:cNvPr>
          <p:cNvSpPr txBox="1"/>
          <p:nvPr/>
        </p:nvSpPr>
        <p:spPr>
          <a:xfrm>
            <a:off x="9023852" y="1386734"/>
            <a:ext cx="3104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signal should stabilize before next </a:t>
            </a:r>
            <a:r>
              <a:rPr lang="en-US" dirty="0" err="1">
                <a:latin typeface="+mj-lt"/>
              </a:rPr>
              <a:t>posedge</a:t>
            </a:r>
            <a:r>
              <a:rPr lang="en-US" dirty="0"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sample / change values at each </a:t>
            </a:r>
            <a:r>
              <a:rPr lang="en-US" dirty="0" err="1">
                <a:latin typeface="+mj-lt"/>
              </a:rPr>
              <a:t>posedge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55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BD456C18-9D8A-4894-87DB-C3244FBDC584}"/>
              </a:ext>
            </a:extLst>
          </p:cNvPr>
          <p:cNvSpPr/>
          <p:nvPr/>
        </p:nvSpPr>
        <p:spPr>
          <a:xfrm>
            <a:off x="380487" y="2219630"/>
            <a:ext cx="5096425" cy="260701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Sequential Circuits – Counter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6D31A-ACD8-4402-966F-468E033B7378}"/>
              </a:ext>
            </a:extLst>
          </p:cNvPr>
          <p:cNvGrpSpPr/>
          <p:nvPr/>
        </p:nvGrpSpPr>
        <p:grpSpPr>
          <a:xfrm>
            <a:off x="3250913" y="3117019"/>
            <a:ext cx="1492586" cy="1377299"/>
            <a:chOff x="8675091" y="1938249"/>
            <a:chExt cx="347241" cy="8912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03BC81-AA0C-4268-A9EC-491DDEF0DE2F}"/>
                </a:ext>
              </a:extLst>
            </p:cNvPr>
            <p:cNvSpPr/>
            <p:nvPr/>
          </p:nvSpPr>
          <p:spPr>
            <a:xfrm>
              <a:off x="8675091" y="1938249"/>
              <a:ext cx="347241" cy="89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count</a:t>
              </a:r>
              <a:endParaRPr lang="en-AU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DE06D1F-E734-4AE3-B2F6-9E558BCC4960}"/>
                </a:ext>
              </a:extLst>
            </p:cNvPr>
            <p:cNvSpPr/>
            <p:nvPr/>
          </p:nvSpPr>
          <p:spPr>
            <a:xfrm>
              <a:off x="8813889" y="2711854"/>
              <a:ext cx="80228" cy="11764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912F2D-4D7E-4872-AA65-00B0C3741D06}"/>
              </a:ext>
            </a:extLst>
          </p:cNvPr>
          <p:cNvSpPr txBox="1"/>
          <p:nvPr/>
        </p:nvSpPr>
        <p:spPr>
          <a:xfrm>
            <a:off x="3506157" y="4991889"/>
            <a:ext cx="982096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  <a:latin typeface="Consolas" panose="020B0609020204030204" pitchFamily="49" charset="0"/>
              </a:rPr>
              <a:t>clk</a:t>
            </a:r>
            <a:endParaRPr lang="en-AU" sz="2000" b="1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8C93E-5692-4EFA-BCA3-4D44945FF573}"/>
              </a:ext>
            </a:extLst>
          </p:cNvPr>
          <p:cNvCxnSpPr>
            <a:cxnSpLocks/>
          </p:cNvCxnSpPr>
          <p:nvPr/>
        </p:nvCxnSpPr>
        <p:spPr>
          <a:xfrm>
            <a:off x="4743499" y="3805668"/>
            <a:ext cx="99368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1668AE-BCC3-426E-AA30-ADF9B86AAC1F}"/>
              </a:ext>
            </a:extLst>
          </p:cNvPr>
          <p:cNvCxnSpPr>
            <a:cxnSpLocks/>
            <a:stCxn id="3" idx="3"/>
          </p:cNvCxnSpPr>
          <p:nvPr/>
        </p:nvCxnSpPr>
        <p:spPr>
          <a:xfrm flipH="1" flipV="1">
            <a:off x="1545479" y="3708501"/>
            <a:ext cx="3198020" cy="97168"/>
          </a:xfrm>
          <a:prstGeom prst="bentConnector5">
            <a:avLst>
              <a:gd name="adj1" fmla="val -7148"/>
              <a:gd name="adj2" fmla="val 1126328"/>
              <a:gd name="adj3" fmla="val 10748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1D25A4C8-0C24-4EDD-9400-DB42ED95E762}"/>
              </a:ext>
            </a:extLst>
          </p:cNvPr>
          <p:cNvSpPr/>
          <p:nvPr/>
        </p:nvSpPr>
        <p:spPr>
          <a:xfrm rot="16200000">
            <a:off x="1879928" y="3660152"/>
            <a:ext cx="1281182" cy="310659"/>
          </a:xfrm>
          <a:prstGeom prst="flowChartManualOperati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ED123B-8B01-4D0A-B200-48CE9F4D8098}"/>
              </a:ext>
            </a:extLst>
          </p:cNvPr>
          <p:cNvCxnSpPr>
            <a:stCxn id="20" idx="2"/>
          </p:cNvCxnSpPr>
          <p:nvPr/>
        </p:nvCxnSpPr>
        <p:spPr>
          <a:xfrm flipV="1">
            <a:off x="2675850" y="3815481"/>
            <a:ext cx="575063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C982D-1770-46C4-9AE2-704E4495A575}"/>
              </a:ext>
            </a:extLst>
          </p:cNvPr>
          <p:cNvSpPr txBox="1"/>
          <p:nvPr/>
        </p:nvSpPr>
        <p:spPr>
          <a:xfrm>
            <a:off x="165275" y="3982408"/>
            <a:ext cx="81126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  <a:endParaRPr lang="en-AU" sz="2000" b="1">
              <a:solidFill>
                <a:schemeClr val="accen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484326-BD61-4308-9F57-3ABCDFD7F3D2}"/>
              </a:ext>
            </a:extLst>
          </p:cNvPr>
          <p:cNvSpPr/>
          <p:nvPr/>
        </p:nvSpPr>
        <p:spPr>
          <a:xfrm>
            <a:off x="1545478" y="3529800"/>
            <a:ext cx="575993" cy="561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endParaRPr lang="en-AU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94D01-F315-43A4-90BC-B51322244997}"/>
              </a:ext>
            </a:extLst>
          </p:cNvPr>
          <p:cNvCxnSpPr/>
          <p:nvPr/>
        </p:nvCxnSpPr>
        <p:spPr>
          <a:xfrm flipV="1">
            <a:off x="2121471" y="3810710"/>
            <a:ext cx="243717" cy="1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E4544-3384-46C5-AB8A-F39C3D6EAF1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76537" y="4182463"/>
            <a:ext cx="1388652" cy="3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0800A-D0FE-46ED-ACF0-351896DC44D4}"/>
              </a:ext>
            </a:extLst>
          </p:cNvPr>
          <p:cNvCxnSpPr>
            <a:cxnSpLocks/>
          </p:cNvCxnSpPr>
          <p:nvPr/>
        </p:nvCxnSpPr>
        <p:spPr>
          <a:xfrm>
            <a:off x="990736" y="3942390"/>
            <a:ext cx="563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FE40C2-C8EA-4A72-A242-2F3C5426EA3B}"/>
              </a:ext>
            </a:extLst>
          </p:cNvPr>
          <p:cNvSpPr txBox="1"/>
          <p:nvPr/>
        </p:nvSpPr>
        <p:spPr>
          <a:xfrm>
            <a:off x="179474" y="3736931"/>
            <a:ext cx="81126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en-AU" sz="2000" b="1">
              <a:solidFill>
                <a:schemeClr val="accent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93A4C9-F9F0-422B-94FB-4167127E7EB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997205" y="4494319"/>
            <a:ext cx="0" cy="49757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98A84B-6655-4F1E-9BAD-0BCA488455E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520519" y="4312519"/>
            <a:ext cx="8566" cy="67046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22A2D3-862E-4DC3-A1C2-B447FB4C13B2}"/>
              </a:ext>
            </a:extLst>
          </p:cNvPr>
          <p:cNvSpPr txBox="1"/>
          <p:nvPr/>
        </p:nvSpPr>
        <p:spPr>
          <a:xfrm>
            <a:off x="1650670" y="4982987"/>
            <a:ext cx="1739698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000" b="1" err="1">
                <a:solidFill>
                  <a:schemeClr val="accent1"/>
                </a:solidFill>
                <a:latin typeface="Consolas" panose="020B0609020204030204" pitchFamily="49" charset="0"/>
              </a:rPr>
              <a:t>incr</a:t>
            </a:r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err="1">
                <a:solidFill>
                  <a:schemeClr val="accent1"/>
                </a:solidFill>
                <a:latin typeface="Consolas" panose="020B0609020204030204" pitchFamily="49" charset="0"/>
              </a:rPr>
              <a:t>rst</a:t>
            </a:r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AU" sz="2000" b="1">
              <a:solidFill>
                <a:schemeClr val="accent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74266F-3CC2-4F4C-9A95-AB8C1042562D}"/>
              </a:ext>
            </a:extLst>
          </p:cNvPr>
          <p:cNvCxnSpPr>
            <a:cxnSpLocks/>
          </p:cNvCxnSpPr>
          <p:nvPr/>
        </p:nvCxnSpPr>
        <p:spPr>
          <a:xfrm>
            <a:off x="1308060" y="3433592"/>
            <a:ext cx="1051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80249C-99C3-4656-B051-F26ABA7C51A8}"/>
              </a:ext>
            </a:extLst>
          </p:cNvPr>
          <p:cNvSpPr txBox="1"/>
          <p:nvPr/>
        </p:nvSpPr>
        <p:spPr>
          <a:xfrm>
            <a:off x="380487" y="2222377"/>
            <a:ext cx="253189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>
                <a:latin typeface="Consolas" panose="020B0609020204030204" pitchFamily="49" charset="0"/>
              </a:rPr>
              <a:t>N-bit counter</a:t>
            </a:r>
            <a:endParaRPr lang="en-AU" sz="20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6DD2DB-B40C-4CCF-939E-11E8AF174419}"/>
              </a:ext>
            </a:extLst>
          </p:cNvPr>
          <p:cNvSpPr txBox="1"/>
          <p:nvPr/>
        </p:nvSpPr>
        <p:spPr>
          <a:xfrm>
            <a:off x="5732157" y="3612094"/>
            <a:ext cx="982096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endParaRPr lang="en-AU" sz="2000" b="1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9EA3EA8-2CBC-4108-AC89-7B83D8453264}"/>
              </a:ext>
            </a:extLst>
          </p:cNvPr>
          <p:cNvSpPr/>
          <p:nvPr/>
        </p:nvSpPr>
        <p:spPr>
          <a:xfrm>
            <a:off x="6728201" y="1061720"/>
            <a:ext cx="5463799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,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rst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,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incr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,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count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always_ff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(</a:t>
            </a:r>
            <a:r>
              <a:rPr lang="en-AU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rst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) count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;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incr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count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count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count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count       ;</a:t>
            </a:r>
          </a:p>
          <a:p>
            <a:b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A8A1E5-54DD-4D54-A2B1-0E8E3B8A41DE}"/>
              </a:ext>
            </a:extLst>
          </p:cNvPr>
          <p:cNvSpPr/>
          <p:nvPr/>
        </p:nvSpPr>
        <p:spPr>
          <a:xfrm>
            <a:off x="7257317" y="3736931"/>
            <a:ext cx="4769408" cy="184382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5D17C1-87FE-4ED2-8A37-22DF4F79C502}"/>
              </a:ext>
            </a:extLst>
          </p:cNvPr>
          <p:cNvSpPr txBox="1"/>
          <p:nvPr/>
        </p:nvSpPr>
        <p:spPr>
          <a:xfrm>
            <a:off x="10104605" y="5580753"/>
            <a:ext cx="22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FFFF00"/>
                </a:solidFill>
              </a:rPr>
              <a:t>always_ff</a:t>
            </a:r>
            <a:r>
              <a:rPr lang="en-US" sz="1400">
                <a:solidFill>
                  <a:srgbClr val="FFFF00"/>
                </a:solidFill>
              </a:rPr>
              <a:t>, </a:t>
            </a:r>
          </a:p>
          <a:p>
            <a:r>
              <a:rPr lang="en-US" sz="1400">
                <a:solidFill>
                  <a:srgbClr val="FFFF00"/>
                </a:solidFill>
              </a:rPr>
              <a:t>on </a:t>
            </a:r>
            <a:r>
              <a:rPr lang="en-US" sz="1400" err="1">
                <a:solidFill>
                  <a:srgbClr val="FFFF00"/>
                </a:solidFill>
              </a:rPr>
              <a:t>posedge</a:t>
            </a:r>
            <a:r>
              <a:rPr lang="en-US" sz="1400">
                <a:solidFill>
                  <a:srgbClr val="FFFF00"/>
                </a:solidFill>
              </a:rPr>
              <a:t> </a:t>
            </a:r>
            <a:r>
              <a:rPr lang="en-US" sz="1400" err="1">
                <a:solidFill>
                  <a:srgbClr val="FFFF00"/>
                </a:solidFill>
              </a:rPr>
              <a:t>clk</a:t>
            </a:r>
            <a:endParaRPr lang="en-AU" sz="1400">
              <a:solidFill>
                <a:srgbClr val="FFFF00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974DE3-DADA-4A4D-A397-C7D2B5E9A16F}"/>
              </a:ext>
            </a:extLst>
          </p:cNvPr>
          <p:cNvGrpSpPr/>
          <p:nvPr/>
        </p:nvGrpSpPr>
        <p:grpSpPr>
          <a:xfrm>
            <a:off x="1741217" y="1126207"/>
            <a:ext cx="2576140" cy="1990812"/>
            <a:chOff x="1741217" y="1126207"/>
            <a:chExt cx="2576140" cy="199081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3C7442-24E6-44C2-B17F-C75C2EC1E038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>
              <a:off x="3761772" y="1603261"/>
              <a:ext cx="555585" cy="151375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C37ABF8-3875-4D82-8502-631AD6A6003D}"/>
                </a:ext>
              </a:extLst>
            </p:cNvPr>
            <p:cNvSpPr txBox="1"/>
            <p:nvPr/>
          </p:nvSpPr>
          <p:spPr>
            <a:xfrm>
              <a:off x="1741217" y="1126207"/>
              <a:ext cx="2020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Register,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C00000"/>
                  </a:solidFill>
                </a:rPr>
                <a:t>Made of flip flops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C00000"/>
                  </a:solidFill>
                </a:rPr>
                <a:t>Synchronous storage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C00000"/>
                  </a:solidFill>
                </a:rPr>
                <a:t>Edge sensitive</a:t>
              </a:r>
              <a:endParaRPr lang="en-AU" sz="1400">
                <a:solidFill>
                  <a:srgbClr val="C00000"/>
                </a:solidFill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25A7DC62-DB0D-49B7-8E76-D3747D059197}"/>
              </a:ext>
            </a:extLst>
          </p:cNvPr>
          <p:cNvSpPr/>
          <p:nvPr/>
        </p:nvSpPr>
        <p:spPr>
          <a:xfrm>
            <a:off x="10090657" y="4312519"/>
            <a:ext cx="328423" cy="84979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992FEF3-5AE6-4BAD-A301-78EE677C4BC4}"/>
              </a:ext>
            </a:extLst>
          </p:cNvPr>
          <p:cNvSpPr txBox="1"/>
          <p:nvPr/>
        </p:nvSpPr>
        <p:spPr>
          <a:xfrm>
            <a:off x="9991251" y="4028574"/>
            <a:ext cx="22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</a:rPr>
              <a:t>non-blocking assignment</a:t>
            </a:r>
            <a:endParaRPr lang="en-AU" sz="1400">
              <a:solidFill>
                <a:srgbClr val="FFFF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678278-D92E-441C-AFB7-8FD0C25E558F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/>
      <p:bldP spid="99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0"/>
            <a:ext cx="11576304" cy="1061720"/>
          </a:xfrm>
        </p:spPr>
        <p:txBody>
          <a:bodyPr>
            <a:normAutofit/>
          </a:bodyPr>
          <a:lstStyle/>
          <a:p>
            <a:pPr>
              <a:tabLst>
                <a:tab pos="10972800" algn="r"/>
              </a:tabLst>
            </a:pPr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Pre-requisites </a:t>
            </a:r>
            <a:endParaRPr lang="en-AU" sz="24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2EE2B8-9FB3-4CDE-952D-98061BAA6BD1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50" y="1498060"/>
            <a:ext cx="6391688" cy="4912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>
                <a:latin typeface="+mj-lt"/>
              </a:rPr>
              <a:t>Software: install and set them up before starting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latin typeface="+mj-lt"/>
              </a:rPr>
              <a:t>I will be using </a:t>
            </a:r>
            <a:r>
              <a:rPr lang="en-US" sz="1600" b="1">
                <a:latin typeface="+mj-lt"/>
              </a:rPr>
              <a:t>Xilinx </a:t>
            </a:r>
            <a:r>
              <a:rPr lang="en-US" sz="1600" b="1" err="1">
                <a:latin typeface="+mj-lt"/>
              </a:rPr>
              <a:t>Vivado</a:t>
            </a:r>
            <a:r>
              <a:rPr lang="en-US" sz="1600" b="1">
                <a:latin typeface="+mj-lt"/>
              </a:rPr>
              <a:t> Design Suite - </a:t>
            </a:r>
            <a:r>
              <a:rPr lang="en-US" sz="1600" b="1" err="1">
                <a:latin typeface="+mj-lt"/>
              </a:rPr>
              <a:t>HLx</a:t>
            </a:r>
            <a:r>
              <a:rPr lang="en-US" sz="1600" b="1">
                <a:latin typeface="+mj-lt"/>
              </a:rPr>
              <a:t> Editions 2018.2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latin typeface="+mj-lt"/>
              </a:rPr>
              <a:t>Download </a:t>
            </a:r>
            <a:r>
              <a:rPr lang="en-US" sz="1400">
                <a:latin typeface="+mj-lt"/>
                <a:hlinkClick r:id="rId2"/>
              </a:rPr>
              <a:t>from here</a:t>
            </a:r>
            <a:r>
              <a:rPr lang="en-US" sz="1400">
                <a:latin typeface="+mj-lt"/>
              </a:rPr>
              <a:t> (5.88 GB) and install as WEBPACK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latin typeface="+mj-lt"/>
              </a:rPr>
              <a:t>Why 2018.2? Later use advanced boards with university license server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latin typeface="+mj-lt"/>
              </a:rPr>
              <a:t>Instead, you can do the examples in the following, 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if you can figure out how to do simulation and synthesis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latin typeface="+mj-lt"/>
              </a:rPr>
              <a:t>Xilinx ISE (used for older Xilinx FPGAs, depreciated now)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latin typeface="+mj-lt"/>
              </a:rPr>
              <a:t>Altera Quartus (used for Intel Altera FPGAs)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>
              <a:latin typeface="+mj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>
                <a:latin typeface="+mj-lt"/>
              </a:rPr>
              <a:t>Text editor (Not important)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err="1">
                <a:latin typeface="+mj-lt"/>
              </a:rPr>
              <a:t>Vivado</a:t>
            </a:r>
            <a:r>
              <a:rPr lang="en-US" sz="1800">
                <a:latin typeface="+mj-lt"/>
              </a:rPr>
              <a:t>/ISE/Quartus have their own basic editors.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+mj-lt"/>
              </a:rPr>
              <a:t>I use VS Code with </a:t>
            </a:r>
            <a:r>
              <a:rPr lang="en-US" sz="1400">
                <a:latin typeface="+mj-lt"/>
              </a:rPr>
              <a:t>Material theme / One Dark Pro </a:t>
            </a:r>
            <a:r>
              <a:rPr lang="en-US" sz="1400" err="1">
                <a:latin typeface="+mj-lt"/>
              </a:rPr>
              <a:t>Monokai</a:t>
            </a:r>
            <a:r>
              <a:rPr lang="en-US" sz="1400">
                <a:latin typeface="+mj-lt"/>
              </a:rPr>
              <a:t> Darker.</a:t>
            </a:r>
            <a:endParaRPr lang="en-US" sz="1800">
              <a:latin typeface="+mj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>
              <a:latin typeface="+mj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>
                <a:latin typeface="+mj-lt"/>
              </a:rPr>
              <a:t>Pre-requisite modules / knowledge – </a:t>
            </a:r>
            <a:r>
              <a:rPr lang="en-US" sz="2000" b="1">
                <a:latin typeface="+mj-lt"/>
              </a:rPr>
              <a:t>None expected</a:t>
            </a:r>
            <a:r>
              <a:rPr lang="en-US" sz="2000">
                <a:latin typeface="+mj-lt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D2DDD6-920B-4E76-B847-D833789F09DE}"/>
              </a:ext>
            </a:extLst>
          </p:cNvPr>
          <p:cNvGrpSpPr/>
          <p:nvPr/>
        </p:nvGrpSpPr>
        <p:grpSpPr>
          <a:xfrm>
            <a:off x="7120647" y="1061718"/>
            <a:ext cx="5071353" cy="5801307"/>
            <a:chOff x="7183903" y="1061719"/>
            <a:chExt cx="5008097" cy="57289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987F01-B05E-49EC-9878-DEF6063D2F3E}"/>
                </a:ext>
              </a:extLst>
            </p:cNvPr>
            <p:cNvGrpSpPr/>
            <p:nvPr/>
          </p:nvGrpSpPr>
          <p:grpSpPr>
            <a:xfrm>
              <a:off x="7183903" y="1061719"/>
              <a:ext cx="5008097" cy="2827497"/>
              <a:chOff x="-1" y="0"/>
              <a:chExt cx="12192001" cy="688342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B5E8101-ADC4-4912-8013-C76B047C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192001" cy="688342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EA6201-4329-465E-875E-1CD9987947E7}"/>
                  </a:ext>
                </a:extLst>
              </p:cNvPr>
              <p:cNvSpPr/>
              <p:nvPr/>
            </p:nvSpPr>
            <p:spPr>
              <a:xfrm>
                <a:off x="5851814" y="4760076"/>
                <a:ext cx="2514600" cy="166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304B9D-2AE7-4FDF-A0F0-671D23B07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3903" y="3889216"/>
              <a:ext cx="5008097" cy="2901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14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Counter - Simulation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9EA3EA8-2CBC-4108-AC89-7B83D8453264}"/>
              </a:ext>
            </a:extLst>
          </p:cNvPr>
          <p:cNvSpPr/>
          <p:nvPr/>
        </p:nvSpPr>
        <p:spPr>
          <a:xfrm>
            <a:off x="0" y="1061720"/>
            <a:ext cx="3750197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module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 err="1">
                <a:solidFill>
                  <a:srgbClr val="61AFEF"/>
                </a:solidFill>
                <a:latin typeface="Consolas" panose="020B0609020204030204" pitchFamily="49" charset="0"/>
              </a:rPr>
              <a:t>counter_tb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 err="1">
                <a:solidFill>
                  <a:srgbClr val="E06C75"/>
                </a:solidFill>
                <a:latin typeface="Consolas" panose="020B0609020204030204" pitchFamily="49" charset="0"/>
              </a:rPr>
              <a:t>timeunit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1ns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 err="1">
                <a:solidFill>
                  <a:srgbClr val="E06C75"/>
                </a:solidFill>
                <a:latin typeface="Consolas" panose="020B0609020204030204" pitchFamily="49" charset="0"/>
              </a:rPr>
              <a:t>timeprecision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1ps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    logic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 err="1">
                <a:solidFill>
                  <a:srgbClr val="E06C75"/>
                </a:solidFill>
                <a:latin typeface="Consolas" panose="020B0609020204030204" pitchFamily="49" charset="0"/>
              </a:rPr>
              <a:t>localparam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CLK_PERIOD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10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initial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forever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#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CLK_PERIOD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/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~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 err="1">
                <a:solidFill>
                  <a:srgbClr val="E06C75"/>
                </a:solidFill>
                <a:latin typeface="Consolas" panose="020B0609020204030204" pitchFamily="49" charset="0"/>
              </a:rPr>
              <a:t>localparam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N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8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    logic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rst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;</a:t>
            </a:r>
          </a:p>
          <a:p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    logic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incr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    logic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N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-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: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] count;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counter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#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(.</a:t>
            </a:r>
            <a:r>
              <a:rPr lang="en-AU" sz="1600">
                <a:solidFill>
                  <a:srgbClr val="98C379"/>
                </a:solidFill>
                <a:latin typeface="Consolas" panose="020B0609020204030204" pitchFamily="49" charset="0"/>
              </a:rPr>
              <a:t>N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N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)) </a:t>
            </a:r>
            <a:r>
              <a:rPr lang="en-AU" sz="1600" err="1">
                <a:solidFill>
                  <a:srgbClr val="61AFEF"/>
                </a:solidFill>
                <a:latin typeface="Consolas" panose="020B0609020204030204" pitchFamily="49" charset="0"/>
              </a:rPr>
              <a:t>dut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(.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3B34F3-0FD5-481F-94D9-4924605444F9}"/>
              </a:ext>
            </a:extLst>
          </p:cNvPr>
          <p:cNvSpPr/>
          <p:nvPr/>
        </p:nvSpPr>
        <p:spPr>
          <a:xfrm>
            <a:off x="3632521" y="1061720"/>
            <a:ext cx="3206188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initial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#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CLK_PERIOD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rst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#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CLK_PERIOD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incr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rst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incr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#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CLK_PERIOD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4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incr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#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56B6C2"/>
                </a:solidFill>
                <a:latin typeface="Consolas" panose="020B0609020204030204" pitchFamily="49" charset="0"/>
              </a:rPr>
              <a:t>CLK_PERIOD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4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err="1">
                <a:solidFill>
                  <a:srgbClr val="BBBBBB"/>
                </a:solidFill>
                <a:latin typeface="Consolas" panose="020B0609020204030204" pitchFamily="49" charset="0"/>
              </a:rPr>
              <a:t>rst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6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600">
                <a:solidFill>
                  <a:srgbClr val="E06C75"/>
                </a:solidFill>
                <a:latin typeface="Consolas" panose="020B0609020204030204" pitchFamily="49" charset="0"/>
              </a:rPr>
              <a:t>end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600" err="1">
                <a:solidFill>
                  <a:srgbClr val="E06C75"/>
                </a:solidFill>
                <a:latin typeface="Consolas" panose="020B0609020204030204" pitchFamily="49" charset="0"/>
              </a:rPr>
              <a:t>endmodule</a:t>
            </a:r>
            <a:endParaRPr lang="en-AU" sz="16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3E162-F026-448A-941C-E9EF012C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/>
          <a:stretch/>
        </p:blipFill>
        <p:spPr>
          <a:xfrm>
            <a:off x="6838710" y="1061721"/>
            <a:ext cx="5353290" cy="24863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87998E3-F3B4-4F4B-ACF0-14353B513AC2}"/>
              </a:ext>
            </a:extLst>
          </p:cNvPr>
          <p:cNvSpPr txBox="1"/>
          <p:nvPr/>
        </p:nvSpPr>
        <p:spPr>
          <a:xfrm>
            <a:off x="7048983" y="3633371"/>
            <a:ext cx="5143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Reset has priority</a:t>
            </a:r>
          </a:p>
          <a:p>
            <a:r>
              <a:rPr lang="en-US" b="1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	</a:t>
            </a:r>
            <a:r>
              <a:rPr lang="en-US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if() … else … </a:t>
            </a:r>
            <a:endParaRPr lang="en-US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n-US" b="1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	</a:t>
            </a:r>
            <a:r>
              <a:rPr lang="en-US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priority case () … </a:t>
            </a:r>
          </a:p>
          <a:p>
            <a:endParaRPr lang="en-US" b="1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unique case() 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Makes all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No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Assumes the FSM won’t go to </a:t>
            </a:r>
            <a:b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</a:br>
            <a:r>
              <a:rPr lang="en-US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any other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Synchronous reset (for FPGAs)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C8FDBC4-9F1B-419E-87B0-231EB84134F8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D866FFB-5390-40BE-BFD5-02FDB52B7C2F}"/>
              </a:ext>
            </a:extLst>
          </p:cNvPr>
          <p:cNvGrpSpPr/>
          <p:nvPr/>
        </p:nvGrpSpPr>
        <p:grpSpPr>
          <a:xfrm>
            <a:off x="4737772" y="1280952"/>
            <a:ext cx="2532225" cy="2722175"/>
            <a:chOff x="4319674" y="1573021"/>
            <a:chExt cx="2532225" cy="2722175"/>
          </a:xfrm>
        </p:grpSpPr>
        <p:sp>
          <p:nvSpPr>
            <p:cNvPr id="138" name="Flowchart: Process 137">
              <a:extLst>
                <a:ext uri="{FF2B5EF4-FFF2-40B4-BE49-F238E27FC236}">
                  <a16:creationId xmlns:a16="http://schemas.microsoft.com/office/drawing/2014/main" id="{C98C62A7-F4FE-473E-8DD7-E259CF155B41}"/>
                </a:ext>
              </a:extLst>
            </p:cNvPr>
            <p:cNvSpPr/>
            <p:nvPr/>
          </p:nvSpPr>
          <p:spPr>
            <a:xfrm rot="5400000">
              <a:off x="4515697" y="2782777"/>
              <a:ext cx="2117845" cy="27027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2561E94-5BD1-4B75-ADB9-E1EB6350B2DE}"/>
                </a:ext>
              </a:extLst>
            </p:cNvPr>
            <p:cNvSpPr/>
            <p:nvPr/>
          </p:nvSpPr>
          <p:spPr>
            <a:xfrm rot="5400000">
              <a:off x="5476844" y="1570576"/>
              <a:ext cx="191433" cy="2702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8CD0C8-8AF3-4EAE-BDF0-9D6F31452698}"/>
                </a:ext>
              </a:extLst>
            </p:cNvPr>
            <p:cNvSpPr/>
            <p:nvPr/>
          </p:nvSpPr>
          <p:spPr>
            <a:xfrm rot="5400000">
              <a:off x="5478057" y="4029252"/>
              <a:ext cx="191433" cy="2702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BCC6B48-D3EC-452B-BF84-094DD3528C01}"/>
                </a:ext>
              </a:extLst>
            </p:cNvPr>
            <p:cNvSpPr txBox="1"/>
            <p:nvPr/>
          </p:nvSpPr>
          <p:spPr>
            <a:xfrm rot="5400000">
              <a:off x="5278540" y="2742737"/>
              <a:ext cx="118220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err="1">
                  <a:latin typeface="Consolas" panose="020B0609020204030204" pitchFamily="49" charset="0"/>
                </a:rPr>
                <a:t>shift_reg</a:t>
              </a:r>
              <a:endParaRPr lang="en-AU" sz="1400" b="1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3F8E4BC-9AF5-4451-9037-FDFF50C95E6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00" y="3854274"/>
              <a:ext cx="37996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70340DE-B85C-443C-800F-D665142D9C29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00" y="4166694"/>
              <a:ext cx="37996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14DCCD6-214B-41D8-A657-ADA15E4FD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6434" y="1703826"/>
              <a:ext cx="400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4B21163-DAD3-4025-A26F-4C2A284A4D19}"/>
                </a:ext>
              </a:extLst>
            </p:cNvPr>
            <p:cNvSpPr txBox="1"/>
            <p:nvPr/>
          </p:nvSpPr>
          <p:spPr>
            <a:xfrm>
              <a:off x="6062019" y="4033586"/>
              <a:ext cx="789880" cy="2616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100" b="1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s_valid</a:t>
              </a:r>
              <a:endParaRPr lang="en-AU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64E0D56-54DC-4301-B7F7-776EB23E3FB8}"/>
                </a:ext>
              </a:extLst>
            </p:cNvPr>
            <p:cNvSpPr txBox="1"/>
            <p:nvPr/>
          </p:nvSpPr>
          <p:spPr>
            <a:xfrm>
              <a:off x="6062019" y="3722177"/>
              <a:ext cx="789880" cy="2616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100" b="1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s_data</a:t>
              </a:r>
              <a:endParaRPr lang="en-AU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E562E2B-7FDB-410B-BF0A-127C4A3ED2FD}"/>
                </a:ext>
              </a:extLst>
            </p:cNvPr>
            <p:cNvSpPr txBox="1"/>
            <p:nvPr/>
          </p:nvSpPr>
          <p:spPr>
            <a:xfrm>
              <a:off x="4319674" y="1573021"/>
              <a:ext cx="789880" cy="2616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100" b="1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p_ready</a:t>
              </a:r>
              <a:endParaRPr lang="en-AU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State Machine – Parallel to Serial Converter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0E3E69D-4B15-444D-BBED-1DD96B63B609}"/>
              </a:ext>
            </a:extLst>
          </p:cNvPr>
          <p:cNvGrpSpPr/>
          <p:nvPr/>
        </p:nvGrpSpPr>
        <p:grpSpPr>
          <a:xfrm>
            <a:off x="-156024" y="1943080"/>
            <a:ext cx="4570604" cy="1728110"/>
            <a:chOff x="87597" y="1403603"/>
            <a:chExt cx="4570604" cy="172811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D3B650BE-DBB9-4894-AD08-F79A77C295EF}"/>
                </a:ext>
              </a:extLst>
            </p:cNvPr>
            <p:cNvSpPr/>
            <p:nvPr/>
          </p:nvSpPr>
          <p:spPr>
            <a:xfrm>
              <a:off x="1879317" y="1451797"/>
              <a:ext cx="1388962" cy="1226916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Consolas" panose="020B0609020204030204" pitchFamily="49" charset="0"/>
                </a:rPr>
                <a:t>P2S</a:t>
              </a:r>
              <a:endParaRPr lang="en-AU" sz="24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BB106D5-6E07-4F0D-A92B-52FA3314676F}"/>
                </a:ext>
              </a:extLst>
            </p:cNvPr>
            <p:cNvCxnSpPr>
              <a:cxnSpLocks/>
            </p:cNvCxnSpPr>
            <p:nvPr/>
          </p:nvCxnSpPr>
          <p:spPr>
            <a:xfrm>
              <a:off x="1425541" y="1764313"/>
              <a:ext cx="4190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AFECEE-3877-4F3D-BE3C-1C2C9142709C}"/>
                </a:ext>
              </a:extLst>
            </p:cNvPr>
            <p:cNvCxnSpPr>
              <a:cxnSpLocks/>
            </p:cNvCxnSpPr>
            <p:nvPr/>
          </p:nvCxnSpPr>
          <p:spPr>
            <a:xfrm>
              <a:off x="1425541" y="2169427"/>
              <a:ext cx="4190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AE7ED90-D6EA-43D3-A380-EF3BC62162C8}"/>
                </a:ext>
              </a:extLst>
            </p:cNvPr>
            <p:cNvCxnSpPr>
              <a:cxnSpLocks/>
            </p:cNvCxnSpPr>
            <p:nvPr/>
          </p:nvCxnSpPr>
          <p:spPr>
            <a:xfrm>
              <a:off x="3268279" y="1764313"/>
              <a:ext cx="3414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FA1EB9-9391-4700-B8B7-8BA15A178F16}"/>
                </a:ext>
              </a:extLst>
            </p:cNvPr>
            <p:cNvCxnSpPr>
              <a:cxnSpLocks/>
            </p:cNvCxnSpPr>
            <p:nvPr/>
          </p:nvCxnSpPr>
          <p:spPr>
            <a:xfrm>
              <a:off x="3268279" y="2169427"/>
              <a:ext cx="3414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2AF5A-BACF-4582-BC66-5CB4B014C969}"/>
                </a:ext>
              </a:extLst>
            </p:cNvPr>
            <p:cNvCxnSpPr>
              <a:cxnSpLocks/>
            </p:cNvCxnSpPr>
            <p:nvPr/>
          </p:nvCxnSpPr>
          <p:spPr>
            <a:xfrm>
              <a:off x="1425541" y="2435645"/>
              <a:ext cx="4190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5793A4-3D47-4D6C-8AAB-C44D8D2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268279" y="2435645"/>
              <a:ext cx="3414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F321C0-7C36-4A1D-90A9-9D1A84CBAAC3}"/>
                </a:ext>
              </a:extLst>
            </p:cNvPr>
            <p:cNvSpPr txBox="1"/>
            <p:nvPr/>
          </p:nvSpPr>
          <p:spPr>
            <a:xfrm>
              <a:off x="2082749" y="2854714"/>
              <a:ext cx="98209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err="1">
                  <a:latin typeface="Consolas" panose="020B0609020204030204" pitchFamily="49" charset="0"/>
                </a:rPr>
                <a:t>clk</a:t>
              </a:r>
              <a:endParaRPr lang="en-AU" sz="120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AB1849F-65B5-4A5D-9D09-0B4262780181}"/>
                </a:ext>
              </a:extLst>
            </p:cNvPr>
            <p:cNvSpPr/>
            <p:nvPr/>
          </p:nvSpPr>
          <p:spPr>
            <a:xfrm>
              <a:off x="2401371" y="2496914"/>
              <a:ext cx="344853" cy="18179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C078BC-F3E1-41CC-8429-FFF2AC85B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7737" y="2678713"/>
              <a:ext cx="0" cy="2018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44160A-3B9D-4C3F-8B19-1CA00E39A920}"/>
                </a:ext>
              </a:extLst>
            </p:cNvPr>
            <p:cNvSpPr txBox="1"/>
            <p:nvPr/>
          </p:nvSpPr>
          <p:spPr>
            <a:xfrm>
              <a:off x="87597" y="1403603"/>
              <a:ext cx="1388962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p_data</a:t>
              </a:r>
              <a:br>
                <a:rPr lang="en-US" sz="16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6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[7:0]</a:t>
              </a:r>
              <a:endParaRPr lang="en-AU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3B4EA8-C758-4425-A3CB-D62D235FDEB1}"/>
                </a:ext>
              </a:extLst>
            </p:cNvPr>
            <p:cNvSpPr txBox="1"/>
            <p:nvPr/>
          </p:nvSpPr>
          <p:spPr>
            <a:xfrm>
              <a:off x="291028" y="1989990"/>
              <a:ext cx="1185531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p_valid</a:t>
              </a:r>
              <a:endParaRPr lang="en-AU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6E6EA3-8041-4B0F-A41E-1454D578903B}"/>
                </a:ext>
              </a:extLst>
            </p:cNvPr>
            <p:cNvSpPr txBox="1"/>
            <p:nvPr/>
          </p:nvSpPr>
          <p:spPr>
            <a:xfrm>
              <a:off x="291028" y="2256208"/>
              <a:ext cx="1185531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p_ready</a:t>
              </a:r>
              <a:endParaRPr lang="en-AU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D40F3D-F7B0-444E-AAC0-BD3F24E164B5}"/>
                </a:ext>
              </a:extLst>
            </p:cNvPr>
            <p:cNvSpPr txBox="1"/>
            <p:nvPr/>
          </p:nvSpPr>
          <p:spPr>
            <a:xfrm>
              <a:off x="3591471" y="1579796"/>
              <a:ext cx="877140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s_data</a:t>
              </a:r>
              <a:endParaRPr lang="en-AU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70764F-AEA5-4CAF-BACB-664288BC20A6}"/>
                </a:ext>
              </a:extLst>
            </p:cNvPr>
            <p:cNvSpPr txBox="1"/>
            <p:nvPr/>
          </p:nvSpPr>
          <p:spPr>
            <a:xfrm>
              <a:off x="3591471" y="1974750"/>
              <a:ext cx="1066730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s_valid</a:t>
              </a:r>
              <a:endParaRPr lang="en-AU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AC849F-71E3-40C2-B194-65FEF671577A}"/>
                </a:ext>
              </a:extLst>
            </p:cNvPr>
            <p:cNvSpPr txBox="1"/>
            <p:nvPr/>
          </p:nvSpPr>
          <p:spPr>
            <a:xfrm>
              <a:off x="3591471" y="2254065"/>
              <a:ext cx="1066730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s_ready</a:t>
              </a:r>
              <a:endParaRPr lang="en-AU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9153406C-9FA7-4574-B5B9-09354697BBB7}"/>
              </a:ext>
            </a:extLst>
          </p:cNvPr>
          <p:cNvSpPr/>
          <p:nvPr/>
        </p:nvSpPr>
        <p:spPr>
          <a:xfrm>
            <a:off x="9141217" y="1676988"/>
            <a:ext cx="1794120" cy="55511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shift_reg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&lt;= </a:t>
            </a:r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p_data</a:t>
            </a:r>
            <a:endParaRPr lang="en-US" sz="120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p_ready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= 1</a:t>
            </a:r>
          </a:p>
          <a:p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s_valid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= 0</a:t>
            </a:r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50E0238C-0A27-4286-B6CA-989D5896755B}"/>
              </a:ext>
            </a:extLst>
          </p:cNvPr>
          <p:cNvSpPr/>
          <p:nvPr/>
        </p:nvSpPr>
        <p:spPr>
          <a:xfrm>
            <a:off x="9093124" y="4536084"/>
            <a:ext cx="1963349" cy="169757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s_valid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= 1</a:t>
            </a:r>
          </a:p>
          <a:p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p_ready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= 0</a:t>
            </a:r>
          </a:p>
          <a:p>
            <a:endParaRPr lang="en-US" sz="120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s_ready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SHIFT</a:t>
            </a:r>
            <a:endParaRPr lang="en-AU" sz="120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count  &lt;= count + 1</a:t>
            </a:r>
          </a:p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DON’T SHIFT</a:t>
            </a:r>
          </a:p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count  &lt;= count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731CB1E-1F7F-46EE-B4A4-7D797AE99B2B}"/>
              </a:ext>
            </a:extLst>
          </p:cNvPr>
          <p:cNvGrpSpPr/>
          <p:nvPr/>
        </p:nvGrpSpPr>
        <p:grpSpPr>
          <a:xfrm>
            <a:off x="8257026" y="2431556"/>
            <a:ext cx="3531639" cy="1885953"/>
            <a:chOff x="6977976" y="1727595"/>
            <a:chExt cx="3531639" cy="188595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6D12E0-2892-49F5-A626-0C9881D06769}"/>
                </a:ext>
              </a:extLst>
            </p:cNvPr>
            <p:cNvSpPr/>
            <p:nvPr/>
          </p:nvSpPr>
          <p:spPr>
            <a:xfrm>
              <a:off x="8225862" y="1727595"/>
              <a:ext cx="1066731" cy="75575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RX</a:t>
              </a:r>
              <a:endParaRPr lang="en-AU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9795069-0DC8-4D50-8B77-EE17FCC9B97B}"/>
                </a:ext>
              </a:extLst>
            </p:cNvPr>
            <p:cNvSpPr/>
            <p:nvPr/>
          </p:nvSpPr>
          <p:spPr>
            <a:xfrm>
              <a:off x="8262384" y="2857797"/>
              <a:ext cx="1066731" cy="75575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TX</a:t>
              </a:r>
              <a:endParaRPr lang="en-AU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BC9CE8D8-64F1-46AA-B4FF-1C91AF9DD43F}"/>
                </a:ext>
              </a:extLst>
            </p:cNvPr>
            <p:cNvCxnSpPr>
              <a:stCxn id="29" idx="3"/>
              <a:endCxn id="30" idx="3"/>
            </p:cNvCxnSpPr>
            <p:nvPr/>
          </p:nvCxnSpPr>
          <p:spPr>
            <a:xfrm>
              <a:off x="9292593" y="2105471"/>
              <a:ext cx="36522" cy="1130202"/>
            </a:xfrm>
            <a:prstGeom prst="curvedConnector3">
              <a:avLst>
                <a:gd name="adj1" fmla="val 1338530"/>
              </a:avLst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1EB34782-9F1A-4892-A9DE-67264AA6D818}"/>
                </a:ext>
              </a:extLst>
            </p:cNvPr>
            <p:cNvCxnSpPr>
              <a:stCxn id="30" idx="1"/>
              <a:endCxn id="29" idx="1"/>
            </p:cNvCxnSpPr>
            <p:nvPr/>
          </p:nvCxnSpPr>
          <p:spPr>
            <a:xfrm rot="10800000">
              <a:off x="8225862" y="2105471"/>
              <a:ext cx="36522" cy="1130202"/>
            </a:xfrm>
            <a:prstGeom prst="curvedConnector3">
              <a:avLst>
                <a:gd name="adj1" fmla="val 1471707"/>
              </a:avLst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92BF5A-4301-46B0-9350-04A866E5BA7C}"/>
                </a:ext>
              </a:extLst>
            </p:cNvPr>
            <p:cNvSpPr txBox="1"/>
            <p:nvPr/>
          </p:nvSpPr>
          <p:spPr>
            <a:xfrm>
              <a:off x="9733919" y="2509047"/>
              <a:ext cx="77569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200" b="1" err="1">
                  <a:latin typeface="Consolas" panose="020B0609020204030204" pitchFamily="49" charset="0"/>
                </a:rPr>
                <a:t>p_valid</a:t>
              </a:r>
              <a:endParaRPr lang="en-AU" sz="1200" b="1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BB711DF-9D50-4A1F-BDC0-FED2593A13BF}"/>
                </a:ext>
              </a:extLst>
            </p:cNvPr>
            <p:cNvSpPr txBox="1"/>
            <p:nvPr/>
          </p:nvSpPr>
          <p:spPr>
            <a:xfrm>
              <a:off x="6977976" y="2318874"/>
              <a:ext cx="900835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>
                  <a:latin typeface="Consolas" panose="020B0609020204030204" pitchFamily="49" charset="0"/>
                </a:rPr>
                <a:t>count==7</a:t>
              </a:r>
            </a:p>
            <a:p>
              <a:pPr algn="ctr"/>
              <a:r>
                <a:rPr lang="en-US" sz="1200" b="1">
                  <a:latin typeface="Consolas" panose="020B0609020204030204" pitchFamily="49" charset="0"/>
                </a:rPr>
                <a:t>&amp;</a:t>
              </a:r>
            </a:p>
            <a:p>
              <a:pPr algn="ctr"/>
              <a:r>
                <a:rPr lang="en-US" sz="1200" b="1" err="1">
                  <a:latin typeface="Consolas" panose="020B0609020204030204" pitchFamily="49" charset="0"/>
                </a:rPr>
                <a:t>s_ready</a:t>
              </a:r>
              <a:endParaRPr lang="en-AU" sz="1200" b="1"/>
            </a:p>
          </p:txBody>
        </p:sp>
      </p:grp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F48771B5-13A4-4073-A044-4482A439E4BD}"/>
              </a:ext>
            </a:extLst>
          </p:cNvPr>
          <p:cNvSpPr/>
          <p:nvPr/>
        </p:nvSpPr>
        <p:spPr>
          <a:xfrm rot="5400000">
            <a:off x="4932137" y="2492270"/>
            <a:ext cx="2117845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Flowchart: Process 146">
            <a:extLst>
              <a:ext uri="{FF2B5EF4-FFF2-40B4-BE49-F238E27FC236}">
                <a16:creationId xmlns:a16="http://schemas.microsoft.com/office/drawing/2014/main" id="{C188217E-5553-401B-9D6F-5E41FDFB1FBA}"/>
              </a:ext>
            </a:extLst>
          </p:cNvPr>
          <p:cNvSpPr/>
          <p:nvPr/>
        </p:nvSpPr>
        <p:spPr>
          <a:xfrm rot="5400000">
            <a:off x="5065123" y="2624657"/>
            <a:ext cx="1853498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Flowchart: Process 147">
            <a:extLst>
              <a:ext uri="{FF2B5EF4-FFF2-40B4-BE49-F238E27FC236}">
                <a16:creationId xmlns:a16="http://schemas.microsoft.com/office/drawing/2014/main" id="{7DBB4519-0D50-40A5-B6F0-591D76C38C1D}"/>
              </a:ext>
            </a:extLst>
          </p:cNvPr>
          <p:cNvSpPr/>
          <p:nvPr/>
        </p:nvSpPr>
        <p:spPr>
          <a:xfrm rot="5400000">
            <a:off x="5197296" y="2756831"/>
            <a:ext cx="1589151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E169BEC7-ED15-425A-AF33-400AAAD20520}"/>
              </a:ext>
            </a:extLst>
          </p:cNvPr>
          <p:cNvSpPr/>
          <p:nvPr/>
        </p:nvSpPr>
        <p:spPr>
          <a:xfrm rot="5400000">
            <a:off x="5330315" y="2889655"/>
            <a:ext cx="1324804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A57F0B26-C734-41FD-BE48-611FDB6A1F28}"/>
              </a:ext>
            </a:extLst>
          </p:cNvPr>
          <p:cNvSpPr/>
          <p:nvPr/>
        </p:nvSpPr>
        <p:spPr>
          <a:xfrm rot="5400000">
            <a:off x="5461643" y="3022842"/>
            <a:ext cx="1060457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74A0EA0B-B407-490B-AA7C-A0058AB0E4ED}"/>
              </a:ext>
            </a:extLst>
          </p:cNvPr>
          <p:cNvSpPr/>
          <p:nvPr/>
        </p:nvSpPr>
        <p:spPr>
          <a:xfrm rot="5400000">
            <a:off x="5594361" y="3152981"/>
            <a:ext cx="796110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AE350DD-19A7-4530-90B2-C375AAAB527E}"/>
              </a:ext>
            </a:extLst>
          </p:cNvPr>
          <p:cNvSpPr/>
          <p:nvPr/>
        </p:nvSpPr>
        <p:spPr>
          <a:xfrm rot="5400000">
            <a:off x="5725990" y="3286819"/>
            <a:ext cx="531763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29998EAE-DC63-43D4-8391-8EC74B461E61}"/>
              </a:ext>
            </a:extLst>
          </p:cNvPr>
          <p:cNvSpPr/>
          <p:nvPr/>
        </p:nvSpPr>
        <p:spPr>
          <a:xfrm rot="5400000">
            <a:off x="5858164" y="3418622"/>
            <a:ext cx="267416" cy="270278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BDA87FA-8CAE-4180-A9B4-C3804840C289}"/>
              </a:ext>
            </a:extLst>
          </p:cNvPr>
          <p:cNvSpPr/>
          <p:nvPr/>
        </p:nvSpPr>
        <p:spPr>
          <a:xfrm rot="5400000">
            <a:off x="5894940" y="1280294"/>
            <a:ext cx="191433" cy="2702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2016901-473B-441B-9FC0-F46D5788D9BD}"/>
              </a:ext>
            </a:extLst>
          </p:cNvPr>
          <p:cNvSpPr/>
          <p:nvPr/>
        </p:nvSpPr>
        <p:spPr>
          <a:xfrm rot="5400000">
            <a:off x="5894737" y="3735069"/>
            <a:ext cx="191433" cy="2702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FE42777-5293-42CA-8548-9AFABA2A5B63}"/>
              </a:ext>
            </a:extLst>
          </p:cNvPr>
          <p:cNvGrpSpPr/>
          <p:nvPr/>
        </p:nvGrpSpPr>
        <p:grpSpPr>
          <a:xfrm>
            <a:off x="5484098" y="1566926"/>
            <a:ext cx="379964" cy="2117845"/>
            <a:chOff x="1841221" y="3771625"/>
            <a:chExt cx="379964" cy="2117845"/>
          </a:xfrm>
        </p:grpSpPr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id="{4089BB76-ECFC-42ED-B29A-D563711482BF}"/>
                </a:ext>
              </a:extLst>
            </p:cNvPr>
            <p:cNvSpPr/>
            <p:nvPr/>
          </p:nvSpPr>
          <p:spPr>
            <a:xfrm rot="5400000">
              <a:off x="917437" y="4695409"/>
              <a:ext cx="2117845" cy="270278"/>
            </a:xfrm>
            <a:prstGeom prst="flowChartProcess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bg1"/>
                  </a:solidFill>
                  <a:latin typeface="Consolas" panose="020B0609020204030204" pitchFamily="49" charset="0"/>
                </a:rPr>
                <a:t>p_data</a:t>
              </a:r>
              <a:endParaRPr lang="en-AU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076FD6B-12A2-4770-A6C0-5FA43E408D49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>
              <a:off x="2111499" y="4830549"/>
              <a:ext cx="109686" cy="19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29C5B8-6525-4FEE-BF93-99E4E4FE55EB}"/>
              </a:ext>
            </a:extLst>
          </p:cNvPr>
          <p:cNvGrpSpPr/>
          <p:nvPr/>
        </p:nvGrpSpPr>
        <p:grpSpPr>
          <a:xfrm>
            <a:off x="-195076" y="4202225"/>
            <a:ext cx="8170446" cy="2523413"/>
            <a:chOff x="-195076" y="4202225"/>
            <a:chExt cx="8170446" cy="252341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A0328B-E557-4D0A-91E0-7CE4745F81E5}"/>
                </a:ext>
              </a:extLst>
            </p:cNvPr>
            <p:cNvSpPr txBox="1"/>
            <p:nvPr/>
          </p:nvSpPr>
          <p:spPr>
            <a:xfrm>
              <a:off x="6789839" y="5583053"/>
              <a:ext cx="1185531" cy="9541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err="1">
                  <a:latin typeface="Consolas" panose="020B0609020204030204" pitchFamily="49" charset="0"/>
                </a:rPr>
                <a:t>s_data</a:t>
              </a:r>
              <a:endParaRPr lang="en-US" sz="1400">
                <a:latin typeface="Consolas" panose="020B0609020204030204" pitchFamily="49" charset="0"/>
              </a:endParaRPr>
            </a:p>
            <a:p>
              <a:r>
                <a:rPr lang="en-US" sz="1400" err="1">
                  <a:latin typeface="Consolas" panose="020B0609020204030204" pitchFamily="49" charset="0"/>
                </a:rPr>
                <a:t>s_valid</a:t>
              </a:r>
              <a:endParaRPr lang="en-US" sz="1400">
                <a:latin typeface="Consolas" panose="020B0609020204030204" pitchFamily="49" charset="0"/>
              </a:endParaRPr>
            </a:p>
            <a:p>
              <a:r>
                <a:rPr lang="en-US" sz="1400">
                  <a:latin typeface="Consolas" panose="020B0609020204030204" pitchFamily="49" charset="0"/>
                </a:rPr>
                <a:t>count</a:t>
              </a:r>
            </a:p>
            <a:p>
              <a:r>
                <a:rPr lang="en-US" sz="1400" err="1">
                  <a:latin typeface="Consolas" panose="020B0609020204030204" pitchFamily="49" charset="0"/>
                </a:rPr>
                <a:t>p_ready</a:t>
              </a:r>
              <a:endParaRPr lang="en-AU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5525DF-1807-4EA2-ABA7-3120887480C1}"/>
                </a:ext>
              </a:extLst>
            </p:cNvPr>
            <p:cNvSpPr/>
            <p:nvPr/>
          </p:nvSpPr>
          <p:spPr>
            <a:xfrm>
              <a:off x="121747" y="4444584"/>
              <a:ext cx="7598698" cy="2281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9ABC420-6AAA-4596-A63D-5E1E9D04CCA7}"/>
                </a:ext>
              </a:extLst>
            </p:cNvPr>
            <p:cNvGrpSpPr/>
            <p:nvPr/>
          </p:nvGrpSpPr>
          <p:grpSpPr>
            <a:xfrm>
              <a:off x="365183" y="4865037"/>
              <a:ext cx="7023926" cy="1841427"/>
              <a:chOff x="163767" y="4664238"/>
              <a:chExt cx="7023926" cy="1841427"/>
            </a:xfrm>
          </p:grpSpPr>
          <p:sp>
            <p:nvSpPr>
              <p:cNvPr id="203" name="Flowchart: Process 202">
                <a:extLst>
                  <a:ext uri="{FF2B5EF4-FFF2-40B4-BE49-F238E27FC236}">
                    <a16:creationId xmlns:a16="http://schemas.microsoft.com/office/drawing/2014/main" id="{8F6961D1-3535-4C81-8F1A-FC69D0ECE086}"/>
                  </a:ext>
                </a:extLst>
              </p:cNvPr>
              <p:cNvSpPr/>
              <p:nvPr/>
            </p:nvSpPr>
            <p:spPr>
              <a:xfrm>
                <a:off x="3256764" y="4819955"/>
                <a:ext cx="1593550" cy="1226912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State</a:t>
                </a:r>
              </a:p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Sequencer</a:t>
                </a:r>
              </a:p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Logic</a:t>
                </a:r>
                <a:endParaRPr lang="en-AU" sz="1400" b="1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8E683044-7391-47E3-94CA-6B67BF7D2901}"/>
                  </a:ext>
                </a:extLst>
              </p:cNvPr>
              <p:cNvSpPr/>
              <p:nvPr/>
            </p:nvSpPr>
            <p:spPr>
              <a:xfrm>
                <a:off x="789039" y="4664238"/>
                <a:ext cx="1538346" cy="15383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Next state</a:t>
                </a:r>
              </a:p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Decode</a:t>
                </a:r>
              </a:p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Logic</a:t>
                </a:r>
                <a:endParaRPr lang="en-AU" sz="1400" b="1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8D1DB79-D46F-4B21-B40A-6ECF965A71E0}"/>
                  </a:ext>
                </a:extLst>
              </p:cNvPr>
              <p:cNvSpPr/>
              <p:nvPr/>
            </p:nvSpPr>
            <p:spPr>
              <a:xfrm>
                <a:off x="5040046" y="4664238"/>
                <a:ext cx="1538346" cy="15383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Output</a:t>
                </a:r>
              </a:p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Decode</a:t>
                </a:r>
              </a:p>
              <a:p>
                <a:pPr algn="ctr"/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Logic</a:t>
                </a:r>
                <a:endParaRPr lang="en-AU" sz="1400" b="1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62B53F0-9624-4721-900B-7BF16F2BB08D}"/>
                  </a:ext>
                </a:extLst>
              </p:cNvPr>
              <p:cNvSpPr txBox="1"/>
              <p:nvPr/>
            </p:nvSpPr>
            <p:spPr>
              <a:xfrm>
                <a:off x="3125562" y="6228666"/>
                <a:ext cx="98209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err="1">
                    <a:latin typeface="Consolas" panose="020B0609020204030204" pitchFamily="49" charset="0"/>
                  </a:rPr>
                  <a:t>clk</a:t>
                </a:r>
                <a:endParaRPr lang="en-AU" sz="1200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A4B1550B-642C-4F25-A036-A64D7C48B994}"/>
                  </a:ext>
                </a:extLst>
              </p:cNvPr>
              <p:cNvSpPr/>
              <p:nvPr/>
            </p:nvSpPr>
            <p:spPr>
              <a:xfrm>
                <a:off x="3512917" y="5856507"/>
                <a:ext cx="207388" cy="18179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524C7765-3028-48E8-A21C-4D72B3E65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550" y="6038306"/>
                <a:ext cx="0" cy="3013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71830E7F-019E-4E3D-B7D9-12BC8BB1E695}"/>
                  </a:ext>
                </a:extLst>
              </p:cNvPr>
              <p:cNvCxnSpPr>
                <a:stCxn id="204" idx="6"/>
                <a:endCxn id="203" idx="1"/>
              </p:cNvCxnSpPr>
              <p:nvPr/>
            </p:nvCxnSpPr>
            <p:spPr>
              <a:xfrm>
                <a:off x="2327385" y="5433411"/>
                <a:ext cx="929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839F87F9-A5EB-404A-B036-1CAA29ACA771}"/>
                  </a:ext>
                </a:extLst>
              </p:cNvPr>
              <p:cNvCxnSpPr>
                <a:stCxn id="203" idx="3"/>
                <a:endCxn id="206" idx="2"/>
              </p:cNvCxnSpPr>
              <p:nvPr/>
            </p:nvCxnSpPr>
            <p:spPr>
              <a:xfrm>
                <a:off x="4850314" y="5433411"/>
                <a:ext cx="1897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9D37A4F2-37EB-4A17-9FCF-79F19935C5D9}"/>
                  </a:ext>
                </a:extLst>
              </p:cNvPr>
              <p:cNvCxnSpPr/>
              <p:nvPr/>
            </p:nvCxnSpPr>
            <p:spPr>
              <a:xfrm>
                <a:off x="6562421" y="5433411"/>
                <a:ext cx="6252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5D43353E-1593-4932-AB36-CCFF5CF60930}"/>
                  </a:ext>
                </a:extLst>
              </p:cNvPr>
              <p:cNvCxnSpPr/>
              <p:nvPr/>
            </p:nvCxnSpPr>
            <p:spPr>
              <a:xfrm>
                <a:off x="163767" y="5446111"/>
                <a:ext cx="6252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or: Elbow 216">
                <a:extLst>
                  <a:ext uri="{FF2B5EF4-FFF2-40B4-BE49-F238E27FC236}">
                    <a16:creationId xmlns:a16="http://schemas.microsoft.com/office/drawing/2014/main" id="{97FC2F70-8956-46F9-A7F0-36117FBD8067}"/>
                  </a:ext>
                </a:extLst>
              </p:cNvPr>
              <p:cNvCxnSpPr>
                <a:cxnSpLocks/>
                <a:stCxn id="203" idx="3"/>
                <a:endCxn id="204" idx="2"/>
              </p:cNvCxnSpPr>
              <p:nvPr/>
            </p:nvCxnSpPr>
            <p:spPr>
              <a:xfrm flipH="1">
                <a:off x="789039" y="5433411"/>
                <a:ext cx="4061275" cy="12700"/>
              </a:xfrm>
              <a:prstGeom prst="bentConnector5">
                <a:avLst>
                  <a:gd name="adj1" fmla="val -1557"/>
                  <a:gd name="adj2" fmla="val -6543512"/>
                  <a:gd name="adj3" fmla="val 105629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AE0B4F3-AD02-4710-B4DB-56D7B0892AF2}"/>
                </a:ext>
              </a:extLst>
            </p:cNvPr>
            <p:cNvSpPr txBox="1"/>
            <p:nvPr/>
          </p:nvSpPr>
          <p:spPr>
            <a:xfrm>
              <a:off x="-195076" y="5698864"/>
              <a:ext cx="1185531" cy="73866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400" err="1">
                  <a:latin typeface="Consolas" panose="020B0609020204030204" pitchFamily="49" charset="0"/>
                </a:rPr>
                <a:t>p_valid</a:t>
              </a:r>
              <a:endParaRPr lang="en-US" sz="1400">
                <a:latin typeface="Consolas" panose="020B0609020204030204" pitchFamily="49" charset="0"/>
              </a:endParaRPr>
            </a:p>
            <a:p>
              <a:pPr algn="r"/>
              <a:r>
                <a:rPr lang="en-US" sz="1400">
                  <a:latin typeface="Consolas" panose="020B0609020204030204" pitchFamily="49" charset="0"/>
                </a:rPr>
                <a:t>count</a:t>
              </a:r>
            </a:p>
            <a:p>
              <a:pPr algn="r"/>
              <a:r>
                <a:rPr lang="en-US" sz="1400" err="1">
                  <a:latin typeface="Consolas" panose="020B0609020204030204" pitchFamily="49" charset="0"/>
                </a:rPr>
                <a:t>s_ready</a:t>
              </a:r>
              <a:endParaRPr lang="en-AU" sz="1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36CC63-EAA7-4BEC-939B-00B6C24CE97E}"/>
                </a:ext>
              </a:extLst>
            </p:cNvPr>
            <p:cNvSpPr txBox="1"/>
            <p:nvPr/>
          </p:nvSpPr>
          <p:spPr>
            <a:xfrm>
              <a:off x="2398021" y="5305257"/>
              <a:ext cx="1185531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err="1">
                  <a:latin typeface="Consolas" panose="020B0609020204030204" pitchFamily="49" charset="0"/>
                </a:rPr>
                <a:t>state_next</a:t>
              </a:r>
              <a:endParaRPr lang="en-AU" sz="12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AB605A-9362-4F65-B190-EB439A7A2A46}"/>
                </a:ext>
              </a:extLst>
            </p:cNvPr>
            <p:cNvSpPr txBox="1"/>
            <p:nvPr/>
          </p:nvSpPr>
          <p:spPr>
            <a:xfrm>
              <a:off x="2272649" y="4518480"/>
              <a:ext cx="1185531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>
                  <a:latin typeface="Consolas" panose="020B0609020204030204" pitchFamily="49" charset="0"/>
                </a:rPr>
                <a:t>state</a:t>
              </a:r>
              <a:endParaRPr lang="en-AU" sz="12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C36410-E5D0-4A9D-BA91-7CA1E64F4C92}"/>
                </a:ext>
              </a:extLst>
            </p:cNvPr>
            <p:cNvSpPr txBox="1"/>
            <p:nvPr/>
          </p:nvSpPr>
          <p:spPr>
            <a:xfrm>
              <a:off x="32120" y="4202225"/>
              <a:ext cx="41462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Helvetica" pitchFamily="2" charset="0"/>
                </a:rPr>
                <a:t>THREE-PROCEDURE CODING STYLE</a:t>
              </a:r>
              <a:endParaRPr lang="en-AU" sz="12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1C28B6E8-9F16-4C73-8FF7-A60FD41A851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25" grpId="0" animBg="1"/>
      <p:bldP spid="139" grpId="0" animBg="1"/>
      <p:bldP spid="139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8" grpId="0" animBg="1"/>
      <p:bldP spid="158" grpId="1" animBg="1"/>
      <p:bldP spid="160" grpId="0" animBg="1"/>
      <p:bldP spid="16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State Machine – Parallel to Serial Converter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775C8A-10B3-4D4E-AAF0-B78101640C3C}"/>
              </a:ext>
            </a:extLst>
          </p:cNvPr>
          <p:cNvGrpSpPr/>
          <p:nvPr/>
        </p:nvGrpSpPr>
        <p:grpSpPr>
          <a:xfrm>
            <a:off x="-186204" y="1061720"/>
            <a:ext cx="12503447" cy="5796280"/>
            <a:chOff x="-121919" y="1061720"/>
            <a:chExt cx="12503447" cy="5796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5875EE-9001-4100-8395-C7F94692DE08}"/>
                </a:ext>
              </a:extLst>
            </p:cNvPr>
            <p:cNvSpPr/>
            <p:nvPr/>
          </p:nvSpPr>
          <p:spPr>
            <a:xfrm>
              <a:off x="6932633" y="1061720"/>
              <a:ext cx="5448895" cy="579628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ctr"/>
            <a:lstStyle/>
            <a:p>
              <a:r>
                <a:rPr lang="en-AU" sz="1400" b="0" i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  // OUTPUT DECODE LOGIC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[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   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 ;</a:t>
              </a: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p_ready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(state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s_valid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(state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always_ff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posedge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unique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(state)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p_data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TX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s_ready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1'd0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count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count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1'd1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shift_reg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count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count;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endcase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endmodule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81381A-6092-4B87-8CD0-9879093431D9}"/>
                </a:ext>
              </a:extLst>
            </p:cNvPr>
            <p:cNvSpPr/>
            <p:nvPr/>
          </p:nvSpPr>
          <p:spPr>
            <a:xfrm>
              <a:off x="2936240" y="1061720"/>
              <a:ext cx="4358640" cy="579628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ctr"/>
            <a:lstStyle/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i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// NEXT STATE DECODER LOGIC</a:t>
              </a:r>
            </a:p>
            <a:p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states_t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next_state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always_comb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unique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(state) 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p_valid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next_state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next_state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TX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(count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&amp;&amp;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s_ready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next_state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next_state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endcase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i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// STATE SEQUENCER LOGIC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always_ff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posedge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state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next_state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7FD016-34BC-48CD-8896-2793E8032B17}"/>
                </a:ext>
              </a:extLst>
            </p:cNvPr>
            <p:cNvSpPr/>
            <p:nvPr/>
          </p:nvSpPr>
          <p:spPr>
            <a:xfrm>
              <a:off x="-121919" y="1061720"/>
              <a:ext cx="3434079" cy="579628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ctr"/>
            <a:lstStyle/>
            <a:p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p2s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#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parameter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p_data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p_valid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p_ready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s_valid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s_ready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typedef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enum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1'b0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1'b1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states_t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i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lang="en-AU" sz="1400" b="0" i="1" err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Inital</a:t>
              </a:r>
              <a:r>
                <a:rPr lang="en-AU" sz="1400" b="0" i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 values 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i="1">
                  <a:solidFill>
                    <a:srgbClr val="5C6370"/>
                  </a:solidFill>
                  <a:effectLst/>
                  <a:latin typeface="Consolas" panose="020B0609020204030204" pitchFamily="49" charset="0"/>
                </a:rPr>
                <a:t>// when FPGA power ups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localparam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N_BITS</a:t>
              </a:r>
              <a:r>
                <a:rPr lang="en-AU" sz="140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$clog2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N_BITS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count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states_t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 state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RX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;</a:t>
              </a:r>
            </a:p>
            <a:p>
              <a:endParaRPr lang="en-AU" sz="140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E54506-91FE-4F2C-9A2C-553B696FD464}"/>
              </a:ext>
            </a:extLst>
          </p:cNvPr>
          <p:cNvGrpSpPr/>
          <p:nvPr/>
        </p:nvGrpSpPr>
        <p:grpSpPr>
          <a:xfrm>
            <a:off x="103908" y="1340428"/>
            <a:ext cx="12088092" cy="5242214"/>
            <a:chOff x="103908" y="1340428"/>
            <a:chExt cx="12088092" cy="52422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B42C3B-770E-4F0F-B0BA-4CF975356EF4}"/>
                </a:ext>
              </a:extLst>
            </p:cNvPr>
            <p:cNvSpPr/>
            <p:nvPr/>
          </p:nvSpPr>
          <p:spPr>
            <a:xfrm>
              <a:off x="103909" y="3501736"/>
              <a:ext cx="2768046" cy="987137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582E20-F2A3-46A4-B757-312FE9EC04A0}"/>
                </a:ext>
              </a:extLst>
            </p:cNvPr>
            <p:cNvSpPr txBox="1"/>
            <p:nvPr/>
          </p:nvSpPr>
          <p:spPr>
            <a:xfrm>
              <a:off x="1714500" y="3979717"/>
              <a:ext cx="1157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rgbClr val="FFFF00"/>
                  </a:solidFill>
                </a:rPr>
                <a:t>Use </a:t>
              </a:r>
              <a:r>
                <a:rPr lang="en-US" sz="1400" err="1">
                  <a:solidFill>
                    <a:srgbClr val="FFFF00"/>
                  </a:solidFill>
                </a:rPr>
                <a:t>enums</a:t>
              </a:r>
              <a:r>
                <a:rPr lang="en-US" sz="1400">
                  <a:solidFill>
                    <a:srgbClr val="FFFF00"/>
                  </a:solidFill>
                </a:rPr>
                <a:t> </a:t>
              </a:r>
            </a:p>
            <a:p>
              <a:pPr algn="r"/>
              <a:r>
                <a:rPr lang="en-US" sz="1400">
                  <a:solidFill>
                    <a:srgbClr val="FFFF00"/>
                  </a:solidFill>
                </a:rPr>
                <a:t>for states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867EE7-CF46-4DDB-AE54-61ED51644993}"/>
                </a:ext>
              </a:extLst>
            </p:cNvPr>
            <p:cNvSpPr/>
            <p:nvPr/>
          </p:nvSpPr>
          <p:spPr>
            <a:xfrm>
              <a:off x="103908" y="4603174"/>
              <a:ext cx="3054927" cy="197946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42CA0A-38AB-4B4C-AB31-89C69264956D}"/>
                </a:ext>
              </a:extLst>
            </p:cNvPr>
            <p:cNvSpPr/>
            <p:nvPr/>
          </p:nvSpPr>
          <p:spPr>
            <a:xfrm>
              <a:off x="3158835" y="1340428"/>
              <a:ext cx="3948547" cy="3958936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9DA4F-A85E-4402-BFD0-C2DB10BC813F}"/>
                </a:ext>
              </a:extLst>
            </p:cNvPr>
            <p:cNvSpPr/>
            <p:nvPr/>
          </p:nvSpPr>
          <p:spPr>
            <a:xfrm>
              <a:off x="3158835" y="5299364"/>
              <a:ext cx="3948547" cy="128327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5816EE-93B3-4504-B499-C0391BB61B81}"/>
                </a:ext>
              </a:extLst>
            </p:cNvPr>
            <p:cNvSpPr/>
            <p:nvPr/>
          </p:nvSpPr>
          <p:spPr>
            <a:xfrm>
              <a:off x="7107382" y="1340428"/>
              <a:ext cx="5084618" cy="5242214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B234F0-AE45-4043-9993-4166D9E8E257}"/>
                </a:ext>
              </a:extLst>
            </p:cNvPr>
            <p:cNvSpPr/>
            <p:nvPr/>
          </p:nvSpPr>
          <p:spPr>
            <a:xfrm>
              <a:off x="9673935" y="4206239"/>
              <a:ext cx="2504209" cy="220981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0FEAC8-FF5E-4B79-8C23-021EDD099E1F}"/>
                </a:ext>
              </a:extLst>
            </p:cNvPr>
            <p:cNvSpPr txBox="1"/>
            <p:nvPr/>
          </p:nvSpPr>
          <p:spPr>
            <a:xfrm>
              <a:off x="10143001" y="3898462"/>
              <a:ext cx="188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rgbClr val="FFFF00"/>
                  </a:solidFill>
                </a:rPr>
                <a:t>Vector slicing &amp; </a:t>
              </a:r>
              <a:r>
                <a:rPr lang="en-US" sz="1400" err="1">
                  <a:solidFill>
                    <a:srgbClr val="FFFF00"/>
                  </a:solidFill>
                </a:rPr>
                <a:t>concat</a:t>
              </a:r>
              <a:r>
                <a:rPr lang="en-US" sz="1400">
                  <a:solidFill>
                    <a:srgbClr val="FFFF00"/>
                  </a:solidFill>
                </a:rPr>
                <a:t> 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A0ADA0-6062-47EA-8F57-E8A630440E3F}"/>
                </a:ext>
              </a:extLst>
            </p:cNvPr>
            <p:cNvSpPr txBox="1"/>
            <p:nvPr/>
          </p:nvSpPr>
          <p:spPr>
            <a:xfrm>
              <a:off x="5176495" y="1340428"/>
              <a:ext cx="188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rgbClr val="FFFF00"/>
                  </a:solidFill>
                </a:rPr>
                <a:t>MUX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66883F-E838-4DF0-8C3C-FB0A4312145B}"/>
                </a:ext>
              </a:extLst>
            </p:cNvPr>
            <p:cNvSpPr txBox="1"/>
            <p:nvPr/>
          </p:nvSpPr>
          <p:spPr>
            <a:xfrm>
              <a:off x="10291474" y="1340428"/>
              <a:ext cx="1886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rgbClr val="FFFF00"/>
                  </a:solidFill>
                </a:rPr>
                <a:t>Sequential &amp;</a:t>
              </a:r>
            </a:p>
            <a:p>
              <a:pPr algn="r"/>
              <a:r>
                <a:rPr lang="en-US" sz="1400">
                  <a:solidFill>
                    <a:srgbClr val="FFFF00"/>
                  </a:solidFill>
                </a:rPr>
                <a:t>Combinational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478515-AD5C-4CC3-B791-AB4504E834C4}"/>
                </a:ext>
              </a:extLst>
            </p:cNvPr>
            <p:cNvSpPr txBox="1"/>
            <p:nvPr/>
          </p:nvSpPr>
          <p:spPr>
            <a:xfrm>
              <a:off x="5220712" y="5299364"/>
              <a:ext cx="1886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rgbClr val="FFFF00"/>
                  </a:solidFill>
                </a:rPr>
                <a:t>Sequential</a:t>
              </a:r>
              <a:endParaRPr lang="en-AU" sz="1400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B7521C-8512-4E49-9281-F0B6E12D1165}"/>
                </a:ext>
              </a:extLst>
            </p:cNvPr>
            <p:cNvSpPr txBox="1"/>
            <p:nvPr/>
          </p:nvSpPr>
          <p:spPr>
            <a:xfrm>
              <a:off x="103908" y="6033771"/>
              <a:ext cx="2558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FFFF00"/>
                  </a:solidFill>
                </a:rPr>
                <a:t>Only for FPGA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FFFF00"/>
                  </a:solidFill>
                </a:rPr>
                <a:t>Use async </a:t>
              </a:r>
              <a:r>
                <a:rPr lang="en-US" sz="1400" err="1">
                  <a:solidFill>
                    <a:srgbClr val="FFFF00"/>
                  </a:solidFill>
                </a:rPr>
                <a:t>rstn</a:t>
              </a:r>
              <a:r>
                <a:rPr lang="en-US" sz="1400">
                  <a:solidFill>
                    <a:srgbClr val="FFFF00"/>
                  </a:solidFill>
                </a:rPr>
                <a:t> for ASIC</a:t>
              </a:r>
              <a:endParaRPr lang="en-AU" sz="1400">
                <a:solidFill>
                  <a:srgbClr val="FFFF00"/>
                </a:solidFill>
              </a:endParaRPr>
            </a:p>
          </p:txBody>
        </p: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F176E4A8-6865-4E75-87A7-9DA9D5F93B8B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9FB17-4043-4D43-B7A1-F3CA2A7BD238}"/>
              </a:ext>
            </a:extLst>
          </p:cNvPr>
          <p:cNvSpPr/>
          <p:nvPr/>
        </p:nvSpPr>
        <p:spPr>
          <a:xfrm>
            <a:off x="3057526" y="4538344"/>
            <a:ext cx="2347852" cy="2319656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p_data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8'd7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s_ready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p_data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8'd62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7BCB2-808A-4378-AA7E-B952DA555528}"/>
              </a:ext>
            </a:extLst>
          </p:cNvPr>
          <p:cNvSpPr/>
          <p:nvPr/>
        </p:nvSpPr>
        <p:spPr>
          <a:xfrm>
            <a:off x="7496297" y="4538344"/>
            <a:ext cx="2347852" cy="2319656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AU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s_ready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0D9746-2037-40AD-ABB7-A05243D2A29F}"/>
              </a:ext>
            </a:extLst>
          </p:cNvPr>
          <p:cNvSpPr/>
          <p:nvPr/>
        </p:nvSpPr>
        <p:spPr>
          <a:xfrm>
            <a:off x="9844149" y="4538344"/>
            <a:ext cx="2347852" cy="2319656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endParaRPr lang="en-AU" sz="1400" b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endParaRPr lang="en-AU" sz="140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  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s_ready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3AD206-B3A7-4ABF-BF49-DF4AFF9F4B17}"/>
              </a:ext>
            </a:extLst>
          </p:cNvPr>
          <p:cNvSpPr/>
          <p:nvPr/>
        </p:nvSpPr>
        <p:spPr>
          <a:xfrm>
            <a:off x="5405378" y="4538344"/>
            <a:ext cx="2347852" cy="2319656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AU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p_data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8'd52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A0F2251-65E4-412B-8EFB-875E89A66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7"/>
          <a:stretch/>
        </p:blipFill>
        <p:spPr>
          <a:xfrm>
            <a:off x="3057526" y="1061721"/>
            <a:ext cx="9153525" cy="34766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A0C28B-2840-4300-9266-8B695D203F7E}"/>
              </a:ext>
            </a:extLst>
          </p:cNvPr>
          <p:cNvSpPr/>
          <p:nvPr/>
        </p:nvSpPr>
        <p:spPr>
          <a:xfrm>
            <a:off x="0" y="1061720"/>
            <a:ext cx="3334517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p2s_tb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1ns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timeprecision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1ps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p_data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p_ready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s_data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s_valid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s_ready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p2s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(.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Simulation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1E2D78-22B9-4040-8F9B-9AC1261C0A22}"/>
              </a:ext>
            </a:extLst>
          </p:cNvPr>
          <p:cNvGrpSpPr/>
          <p:nvPr/>
        </p:nvGrpSpPr>
        <p:grpSpPr>
          <a:xfrm>
            <a:off x="3202437" y="1529230"/>
            <a:ext cx="7160383" cy="4834407"/>
            <a:chOff x="3202437" y="1529230"/>
            <a:chExt cx="7160383" cy="48344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689F04-ABBD-41CC-B43B-46A1DC784CE2}"/>
                </a:ext>
              </a:extLst>
            </p:cNvPr>
            <p:cNvSpPr/>
            <p:nvPr/>
          </p:nvSpPr>
          <p:spPr>
            <a:xfrm>
              <a:off x="3202437" y="6095426"/>
              <a:ext cx="264160" cy="268211"/>
            </a:xfrm>
            <a:prstGeom prst="ellipse">
              <a:avLst/>
            </a:prstGeom>
            <a:solidFill>
              <a:srgbClr val="242424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1</a:t>
              </a:r>
              <a:endParaRPr lang="en-AU">
                <a:solidFill>
                  <a:srgbClr val="FFFF00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DBA5E3-A3DA-4FD1-AD11-AB9D7B7CFB50}"/>
                </a:ext>
              </a:extLst>
            </p:cNvPr>
            <p:cNvGrpSpPr/>
            <p:nvPr/>
          </p:nvGrpSpPr>
          <p:grpSpPr>
            <a:xfrm>
              <a:off x="6096000" y="1529230"/>
              <a:ext cx="264160" cy="3009114"/>
              <a:chOff x="7235461" y="943833"/>
              <a:chExt cx="264160" cy="300911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18FBF62-B30A-450E-A4BD-700F83F7BA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7541" y="1212044"/>
                <a:ext cx="0" cy="27409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525EA03-2148-44D6-839B-87718D1ABE85}"/>
                  </a:ext>
                </a:extLst>
              </p:cNvPr>
              <p:cNvSpPr/>
              <p:nvPr/>
            </p:nvSpPr>
            <p:spPr>
              <a:xfrm>
                <a:off x="7235461" y="943833"/>
                <a:ext cx="264160" cy="268211"/>
              </a:xfrm>
              <a:prstGeom prst="ellipse">
                <a:avLst/>
              </a:prstGeom>
              <a:noFill/>
              <a:ln w="38100"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1</a:t>
                </a:r>
                <a:endParaRPr lang="en-AU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2F0EAB-7C10-41D4-B1BB-8FF66AC8AD37}"/>
                </a:ext>
              </a:extLst>
            </p:cNvPr>
            <p:cNvSpPr/>
            <p:nvPr/>
          </p:nvSpPr>
          <p:spPr>
            <a:xfrm>
              <a:off x="5609971" y="5048674"/>
              <a:ext cx="264160" cy="268211"/>
            </a:xfrm>
            <a:prstGeom prst="ellipse">
              <a:avLst/>
            </a:prstGeom>
            <a:solidFill>
              <a:srgbClr val="242424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2</a:t>
              </a:r>
              <a:endParaRPr lang="en-AU">
                <a:solidFill>
                  <a:srgbClr val="FFFF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AA5CBA-F7C9-44A0-9141-8551FCBEDFB8}"/>
                </a:ext>
              </a:extLst>
            </p:cNvPr>
            <p:cNvSpPr/>
            <p:nvPr/>
          </p:nvSpPr>
          <p:spPr>
            <a:xfrm>
              <a:off x="5609971" y="5881140"/>
              <a:ext cx="264160" cy="268211"/>
            </a:xfrm>
            <a:prstGeom prst="ellipse">
              <a:avLst/>
            </a:prstGeom>
            <a:solidFill>
              <a:srgbClr val="242424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3</a:t>
              </a:r>
              <a:endParaRPr lang="en-AU">
                <a:solidFill>
                  <a:srgbClr val="FFFF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CF7027-B7A9-4B23-A09E-8A0A2EDF7F9B}"/>
                </a:ext>
              </a:extLst>
            </p:cNvPr>
            <p:cNvSpPr/>
            <p:nvPr/>
          </p:nvSpPr>
          <p:spPr>
            <a:xfrm>
              <a:off x="7753230" y="5048674"/>
              <a:ext cx="264160" cy="268211"/>
            </a:xfrm>
            <a:prstGeom prst="ellipse">
              <a:avLst/>
            </a:prstGeom>
            <a:solidFill>
              <a:srgbClr val="242424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4</a:t>
              </a:r>
              <a:endParaRPr lang="en-AU">
                <a:solidFill>
                  <a:srgbClr val="FFFF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536C8F-3740-4BFF-8D4B-26391AAC2485}"/>
                </a:ext>
              </a:extLst>
            </p:cNvPr>
            <p:cNvSpPr/>
            <p:nvPr/>
          </p:nvSpPr>
          <p:spPr>
            <a:xfrm>
              <a:off x="7753230" y="5698172"/>
              <a:ext cx="264160" cy="268211"/>
            </a:xfrm>
            <a:prstGeom prst="ellipse">
              <a:avLst/>
            </a:prstGeom>
            <a:solidFill>
              <a:srgbClr val="242424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5</a:t>
              </a:r>
              <a:endParaRPr lang="en-AU">
                <a:solidFill>
                  <a:srgbClr val="FFFF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1901A6-1F6F-482D-B681-0AFEDC28D216}"/>
                </a:ext>
              </a:extLst>
            </p:cNvPr>
            <p:cNvSpPr/>
            <p:nvPr/>
          </p:nvSpPr>
          <p:spPr>
            <a:xfrm>
              <a:off x="10098660" y="5247068"/>
              <a:ext cx="264160" cy="268211"/>
            </a:xfrm>
            <a:prstGeom prst="ellipse">
              <a:avLst/>
            </a:prstGeom>
            <a:solidFill>
              <a:srgbClr val="242424"/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6</a:t>
              </a:r>
              <a:endParaRPr lang="en-AU">
                <a:solidFill>
                  <a:srgbClr val="FFFF00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B01DC3-D601-4D13-9DDB-5F8CF2D81291}"/>
                </a:ext>
              </a:extLst>
            </p:cNvPr>
            <p:cNvGrpSpPr/>
            <p:nvPr/>
          </p:nvGrpSpPr>
          <p:grpSpPr>
            <a:xfrm>
              <a:off x="6350751" y="1529230"/>
              <a:ext cx="264160" cy="3009114"/>
              <a:chOff x="7235461" y="943833"/>
              <a:chExt cx="264160" cy="30091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16C6377-AB88-4120-9C34-30AE76C73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7541" y="1212044"/>
                <a:ext cx="0" cy="27409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2418FDE-5502-4BC9-9B5D-6924E658786B}"/>
                  </a:ext>
                </a:extLst>
              </p:cNvPr>
              <p:cNvSpPr/>
              <p:nvPr/>
            </p:nvSpPr>
            <p:spPr>
              <a:xfrm>
                <a:off x="7235461" y="943833"/>
                <a:ext cx="264160" cy="268211"/>
              </a:xfrm>
              <a:prstGeom prst="ellipse">
                <a:avLst/>
              </a:prstGeom>
              <a:noFill/>
              <a:ln w="38100"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2</a:t>
                </a:r>
                <a:endParaRPr lang="en-AU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592A20-F534-482E-954E-ADA51BCDB28E}"/>
                </a:ext>
              </a:extLst>
            </p:cNvPr>
            <p:cNvGrpSpPr/>
            <p:nvPr/>
          </p:nvGrpSpPr>
          <p:grpSpPr>
            <a:xfrm>
              <a:off x="8722430" y="1529230"/>
              <a:ext cx="264160" cy="3009114"/>
              <a:chOff x="7235461" y="943833"/>
              <a:chExt cx="264160" cy="300911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83CBBE-7DD5-41C0-B9A7-6A2910F5B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7541" y="1212044"/>
                <a:ext cx="0" cy="27409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97B92D-0B81-408C-9265-25901ACAE047}"/>
                  </a:ext>
                </a:extLst>
              </p:cNvPr>
              <p:cNvSpPr/>
              <p:nvPr/>
            </p:nvSpPr>
            <p:spPr>
              <a:xfrm>
                <a:off x="7235461" y="943833"/>
                <a:ext cx="264160" cy="268211"/>
              </a:xfrm>
              <a:prstGeom prst="ellipse">
                <a:avLst/>
              </a:prstGeom>
              <a:noFill/>
              <a:ln w="38100"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3</a:t>
                </a:r>
                <a:endParaRPr lang="en-AU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25F6B2-FF29-4160-B09E-2C83DA0D340C}"/>
                </a:ext>
              </a:extLst>
            </p:cNvPr>
            <p:cNvGrpSpPr/>
            <p:nvPr/>
          </p:nvGrpSpPr>
          <p:grpSpPr>
            <a:xfrm>
              <a:off x="8979028" y="1529230"/>
              <a:ext cx="264160" cy="3009114"/>
              <a:chOff x="7235461" y="943833"/>
              <a:chExt cx="264160" cy="30091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A49F870-5095-42A1-A606-60759576CB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7541" y="1212044"/>
                <a:ext cx="0" cy="27409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3E0F44-04AF-4BEF-AFE6-10BC81454C0A}"/>
                  </a:ext>
                </a:extLst>
              </p:cNvPr>
              <p:cNvSpPr/>
              <p:nvPr/>
            </p:nvSpPr>
            <p:spPr>
              <a:xfrm>
                <a:off x="7235461" y="943833"/>
                <a:ext cx="264160" cy="268211"/>
              </a:xfrm>
              <a:prstGeom prst="ellipse">
                <a:avLst/>
              </a:prstGeom>
              <a:noFill/>
              <a:ln w="38100"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4</a:t>
                </a:r>
                <a:endParaRPr lang="en-AU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B6EC868-DA88-451F-8AB1-DFC50003EF37}"/>
                </a:ext>
              </a:extLst>
            </p:cNvPr>
            <p:cNvGrpSpPr/>
            <p:nvPr/>
          </p:nvGrpSpPr>
          <p:grpSpPr>
            <a:xfrm>
              <a:off x="9215825" y="1529230"/>
              <a:ext cx="264160" cy="3009114"/>
              <a:chOff x="7235461" y="943833"/>
              <a:chExt cx="264160" cy="30091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3B68B4-56F4-461C-9BBC-2D878D46A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7541" y="1212044"/>
                <a:ext cx="0" cy="27409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7E7C6C0-FF69-4766-B396-71B487D19F9F}"/>
                  </a:ext>
                </a:extLst>
              </p:cNvPr>
              <p:cNvSpPr/>
              <p:nvPr/>
            </p:nvSpPr>
            <p:spPr>
              <a:xfrm>
                <a:off x="7235461" y="943833"/>
                <a:ext cx="264160" cy="268211"/>
              </a:xfrm>
              <a:prstGeom prst="ellipse">
                <a:avLst/>
              </a:prstGeom>
              <a:noFill/>
              <a:ln w="38100"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5</a:t>
                </a:r>
                <a:endParaRPr lang="en-AU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E0F5C7-007F-4610-8717-8BF40C71E9D4}"/>
                </a:ext>
              </a:extLst>
            </p:cNvPr>
            <p:cNvGrpSpPr/>
            <p:nvPr/>
          </p:nvGrpSpPr>
          <p:grpSpPr>
            <a:xfrm>
              <a:off x="9931264" y="1529230"/>
              <a:ext cx="264160" cy="3009114"/>
              <a:chOff x="7235461" y="943833"/>
              <a:chExt cx="264160" cy="30091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FAB7A33-1374-4423-93DF-F32CFC9D23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7541" y="1212044"/>
                <a:ext cx="0" cy="27409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2D61368-EFDB-4451-89D7-13E56F60F668}"/>
                  </a:ext>
                </a:extLst>
              </p:cNvPr>
              <p:cNvSpPr/>
              <p:nvPr/>
            </p:nvSpPr>
            <p:spPr>
              <a:xfrm>
                <a:off x="7235461" y="943833"/>
                <a:ext cx="264160" cy="268211"/>
              </a:xfrm>
              <a:prstGeom prst="ellipse">
                <a:avLst/>
              </a:prstGeom>
              <a:noFill/>
              <a:ln w="38100"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6</a:t>
                </a:r>
                <a:endParaRPr lang="en-AU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46" name="Subtitle 2">
            <a:extLst>
              <a:ext uri="{FF2B5EF4-FFF2-40B4-BE49-F238E27FC236}">
                <a16:creationId xmlns:a16="http://schemas.microsoft.com/office/drawing/2014/main" id="{C503F2D4-A972-4232-B45A-D1D5AE328BD9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>
            <a:normAutofit/>
          </a:bodyPr>
          <a:lstStyle/>
          <a:p>
            <a:endParaRPr lang="en-AU" sz="240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Processor as a State Machine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062EE01-8152-47E6-81DB-B56A0D332D90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3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826C65-1F8F-415C-ABC9-CE98EC89C991}"/>
              </a:ext>
            </a:extLst>
          </p:cNvPr>
          <p:cNvGrpSpPr/>
          <p:nvPr/>
        </p:nvGrpSpPr>
        <p:grpSpPr>
          <a:xfrm>
            <a:off x="4675054" y="0"/>
            <a:ext cx="7516945" cy="6858000"/>
            <a:chOff x="4054268" y="0"/>
            <a:chExt cx="7516945" cy="685800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D650C14-F526-43C8-A75C-3A03400E927B}"/>
                </a:ext>
              </a:extLst>
            </p:cNvPr>
            <p:cNvSpPr/>
            <p:nvPr/>
          </p:nvSpPr>
          <p:spPr>
            <a:xfrm>
              <a:off x="7500394" y="0"/>
              <a:ext cx="4070819" cy="685800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t"/>
            <a:lstStyle/>
            <a:p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15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div_out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div_gen_0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aclk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         (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s_axis_divisor_tvalid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(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s_axis_divisor_tdata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(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s_axis_dividend_tvalid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s_axis_dividend_tdata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(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m_axis_dout_tdata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div_out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);</a:t>
              </a:r>
            </a:p>
            <a:p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      quotient, modulo;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quotient, modulo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div_out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;</a:t>
              </a:r>
            </a:p>
            <a:p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Z_next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always_comb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unique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sel_delay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3'b000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add_sub_out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3'b001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add_sub_out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3'b010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mul_out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3'b011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quotient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3'b100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modulo  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default: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A_delay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endcase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Z_next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always_ff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posedge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Z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Z_next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endmodule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D32BEBA-91F1-4D5B-BE68-C3B9849C4FD4}"/>
                </a:ext>
              </a:extLst>
            </p:cNvPr>
            <p:cNvSpPr/>
            <p:nvPr/>
          </p:nvSpPr>
          <p:spPr>
            <a:xfrm>
              <a:off x="4054268" y="0"/>
              <a:ext cx="3604520" cy="6858000"/>
            </a:xfrm>
            <a:prstGeom prst="roundRect">
              <a:avLst>
                <a:gd name="adj" fmla="val 0"/>
              </a:avLst>
            </a:prstGeom>
            <a:solidFill>
              <a:srgbClr val="2424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t"/>
            <a:lstStyle/>
            <a:p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alu_ip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output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Z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add_sub_out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is_add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c_addsub_0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(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(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add_sub_out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     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);</a:t>
              </a:r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mul_out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mult_gen_0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mul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(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(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(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),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lang="en-AU" sz="14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(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mul_out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);</a:t>
              </a:r>
            </a:p>
            <a:p>
              <a:b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sel_delay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  logic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AU" sz="14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]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A_delay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always_ff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posedge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clk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begin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sel_delay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AU" sz="14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A_delay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lang="en-AU" sz="14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 ;</a:t>
              </a:r>
            </a:p>
            <a:p>
              <a:r>
                <a:rPr lang="en-AU" sz="1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AU" sz="14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end</a:t>
              </a:r>
              <a:endPara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ALU with IPs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BDB8F2-EFBE-4B47-BF30-3BD92B052CCF}"/>
              </a:ext>
            </a:extLst>
          </p:cNvPr>
          <p:cNvGrpSpPr/>
          <p:nvPr/>
        </p:nvGrpSpPr>
        <p:grpSpPr>
          <a:xfrm>
            <a:off x="4794604" y="35810"/>
            <a:ext cx="7393734" cy="6712231"/>
            <a:chOff x="4806179" y="35810"/>
            <a:chExt cx="7393734" cy="67122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22652-9127-4FA8-9D2E-37BE836A0D2D}"/>
                </a:ext>
              </a:extLst>
            </p:cNvPr>
            <p:cNvSpPr/>
            <p:nvPr/>
          </p:nvSpPr>
          <p:spPr>
            <a:xfrm>
              <a:off x="4993666" y="2224205"/>
              <a:ext cx="2595854" cy="151441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D990F8-258B-4248-8346-ED306C05E0C4}"/>
                </a:ext>
              </a:extLst>
            </p:cNvPr>
            <p:cNvSpPr txBox="1"/>
            <p:nvPr/>
          </p:nvSpPr>
          <p:spPr>
            <a:xfrm>
              <a:off x="4806179" y="3471090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Vivado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fixed-point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add_sub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IP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C84DE5-55E2-4329-B55B-ADCFCF0FC8A2}"/>
                </a:ext>
              </a:extLst>
            </p:cNvPr>
            <p:cNvSpPr/>
            <p:nvPr/>
          </p:nvSpPr>
          <p:spPr>
            <a:xfrm>
              <a:off x="4993666" y="3951658"/>
              <a:ext cx="2595854" cy="1326531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AFE8F4-B0FA-4267-B8A3-F1183FBE8B33}"/>
                </a:ext>
              </a:extLst>
            </p:cNvPr>
            <p:cNvSpPr/>
            <p:nvPr/>
          </p:nvSpPr>
          <p:spPr>
            <a:xfrm>
              <a:off x="8410699" y="35810"/>
              <a:ext cx="3781300" cy="260321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0BFE9DD-5EFB-407D-BCED-7ACCD5E89C3C}"/>
                </a:ext>
              </a:extLst>
            </p:cNvPr>
            <p:cNvSpPr/>
            <p:nvPr/>
          </p:nvSpPr>
          <p:spPr>
            <a:xfrm>
              <a:off x="4984411" y="5388864"/>
              <a:ext cx="3135456" cy="1359177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8836044-075C-4DEB-A2E2-E85CA0DF2B93}"/>
                </a:ext>
              </a:extLst>
            </p:cNvPr>
            <p:cNvSpPr/>
            <p:nvPr/>
          </p:nvSpPr>
          <p:spPr>
            <a:xfrm>
              <a:off x="8410699" y="3087479"/>
              <a:ext cx="3781300" cy="2301385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E9FC001-B1FE-4036-AE94-5303DA5CB103}"/>
                </a:ext>
              </a:extLst>
            </p:cNvPr>
            <p:cNvSpPr txBox="1"/>
            <p:nvPr/>
          </p:nvSpPr>
          <p:spPr>
            <a:xfrm>
              <a:off x="4836483" y="4970412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Vivado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fixed-point multiplier IP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C097F6-26EB-4069-B730-E8B92A58E0C1}"/>
                </a:ext>
              </a:extLst>
            </p:cNvPr>
            <p:cNvSpPr txBox="1"/>
            <p:nvPr/>
          </p:nvSpPr>
          <p:spPr>
            <a:xfrm>
              <a:off x="8897271" y="2375050"/>
              <a:ext cx="3302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Vivado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divider IP with latency = 1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1F3E51-316D-4E48-B065-55C33169FD44}"/>
                </a:ext>
              </a:extLst>
            </p:cNvPr>
            <p:cNvSpPr txBox="1"/>
            <p:nvPr/>
          </p:nvSpPr>
          <p:spPr>
            <a:xfrm>
              <a:off x="4868512" y="6436565"/>
              <a:ext cx="3302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Delay by one clock to match IPs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61AD85-6CED-4956-914E-35344699DA63}"/>
                </a:ext>
              </a:extLst>
            </p:cNvPr>
            <p:cNvSpPr txBox="1"/>
            <p:nvPr/>
          </p:nvSpPr>
          <p:spPr>
            <a:xfrm>
              <a:off x="8884382" y="5050310"/>
              <a:ext cx="3302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Combinational Mux</a:t>
              </a: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A70032-27CE-463C-B391-B97FD0851A1A}"/>
                </a:ext>
              </a:extLst>
            </p:cNvPr>
            <p:cNvSpPr/>
            <p:nvPr/>
          </p:nvSpPr>
          <p:spPr>
            <a:xfrm>
              <a:off x="8405724" y="5602224"/>
              <a:ext cx="3781300" cy="90220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3D32B5-8BAF-4605-9F8C-C5B5986609B7}"/>
                </a:ext>
              </a:extLst>
            </p:cNvPr>
            <p:cNvSpPr txBox="1"/>
            <p:nvPr/>
          </p:nvSpPr>
          <p:spPr>
            <a:xfrm>
              <a:off x="8879407" y="6165878"/>
              <a:ext cx="3302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Registering output</a:t>
              </a: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00EA59E7-DBDC-4DE7-86A9-B961E5E06790}"/>
              </a:ext>
            </a:extLst>
          </p:cNvPr>
          <p:cNvSpPr/>
          <p:nvPr/>
        </p:nvSpPr>
        <p:spPr>
          <a:xfrm>
            <a:off x="1403128" y="1534111"/>
            <a:ext cx="1690409" cy="1341345"/>
          </a:xfrm>
          <a:prstGeom prst="chevron">
            <a:avLst>
              <a:gd name="adj" fmla="val 28873"/>
            </a:avLst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ALU</a:t>
            </a:r>
            <a:endParaRPr lang="en-AU" sz="2800" b="1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1EBBC7-F7A7-4EA3-84B2-C04CDDAA0691}"/>
              </a:ext>
            </a:extLst>
          </p:cNvPr>
          <p:cNvCxnSpPr/>
          <p:nvPr/>
        </p:nvCxnSpPr>
        <p:spPr>
          <a:xfrm>
            <a:off x="789671" y="1856884"/>
            <a:ext cx="79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242048B-573D-4F2C-AC7D-518FA3BA81B5}"/>
              </a:ext>
            </a:extLst>
          </p:cNvPr>
          <p:cNvCxnSpPr/>
          <p:nvPr/>
        </p:nvCxnSpPr>
        <p:spPr>
          <a:xfrm>
            <a:off x="789671" y="2528216"/>
            <a:ext cx="79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0E910F-A68A-49AA-9270-35B42C70FB47}"/>
              </a:ext>
            </a:extLst>
          </p:cNvPr>
          <p:cNvCxnSpPr/>
          <p:nvPr/>
        </p:nvCxnSpPr>
        <p:spPr>
          <a:xfrm>
            <a:off x="3093537" y="2204124"/>
            <a:ext cx="79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6C8521B-B85F-4B60-A768-B238A7291F2E}"/>
              </a:ext>
            </a:extLst>
          </p:cNvPr>
          <p:cNvCxnSpPr/>
          <p:nvPr/>
        </p:nvCxnSpPr>
        <p:spPr>
          <a:xfrm>
            <a:off x="2862043" y="2643962"/>
            <a:ext cx="79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C00CDF4-858B-4F2F-839A-EFEC2BA326C8}"/>
              </a:ext>
            </a:extLst>
          </p:cNvPr>
          <p:cNvSpPr txBox="1"/>
          <p:nvPr/>
        </p:nvSpPr>
        <p:spPr>
          <a:xfrm>
            <a:off x="268810" y="167221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DFB92D-33DE-49CE-A0C1-A4A917C622CE}"/>
              </a:ext>
            </a:extLst>
          </p:cNvPr>
          <p:cNvSpPr txBox="1"/>
          <p:nvPr/>
        </p:nvSpPr>
        <p:spPr>
          <a:xfrm>
            <a:off x="268810" y="234355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3CE599-5854-45DD-AD57-F5B906387431}"/>
              </a:ext>
            </a:extLst>
          </p:cNvPr>
          <p:cNvSpPr txBox="1"/>
          <p:nvPr/>
        </p:nvSpPr>
        <p:spPr>
          <a:xfrm>
            <a:off x="3746543" y="201945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B00AA8-D9BD-4FCA-A3CF-4ED5E3F9314B}"/>
              </a:ext>
            </a:extLst>
          </p:cNvPr>
          <p:cNvSpPr txBox="1"/>
          <p:nvPr/>
        </p:nvSpPr>
        <p:spPr>
          <a:xfrm>
            <a:off x="3544874" y="245929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Z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87B5F1D-2928-430D-9BD2-E65D7DB64260}"/>
              </a:ext>
            </a:extLst>
          </p:cNvPr>
          <p:cNvCxnSpPr>
            <a:endCxn id="84" idx="2"/>
          </p:cNvCxnSpPr>
          <p:nvPr/>
        </p:nvCxnSpPr>
        <p:spPr>
          <a:xfrm flipV="1">
            <a:off x="789671" y="2875456"/>
            <a:ext cx="1265018" cy="395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663D4A1-4C74-412E-A210-53F344EF691C}"/>
              </a:ext>
            </a:extLst>
          </p:cNvPr>
          <p:cNvSpPr txBox="1"/>
          <p:nvPr/>
        </p:nvSpPr>
        <p:spPr>
          <a:xfrm>
            <a:off x="268809" y="3088237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sel</a:t>
            </a:r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E95AEF-5F8D-45CB-9557-2161DC1A8D5B}"/>
              </a:ext>
            </a:extLst>
          </p:cNvPr>
          <p:cNvGrpSpPr/>
          <p:nvPr/>
        </p:nvGrpSpPr>
        <p:grpSpPr>
          <a:xfrm>
            <a:off x="249750" y="3508491"/>
            <a:ext cx="3835773" cy="3123856"/>
            <a:chOff x="249750" y="3508491"/>
            <a:chExt cx="3835773" cy="312385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D68C9D-865F-4E60-AC74-94342C77DC20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1709235" y="3709036"/>
              <a:ext cx="0" cy="25595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5C1A9755-7DB6-4986-8731-64E24E9B199A}"/>
                </a:ext>
              </a:extLst>
            </p:cNvPr>
            <p:cNvSpPr/>
            <p:nvPr/>
          </p:nvSpPr>
          <p:spPr>
            <a:xfrm rot="16200000">
              <a:off x="1411568" y="4955855"/>
              <a:ext cx="2462870" cy="201027"/>
            </a:xfrm>
            <a:prstGeom prst="flowChartManualOperati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79309D-DCE4-4FD6-A28C-964CFA7A38B9}"/>
                </a:ext>
              </a:extLst>
            </p:cNvPr>
            <p:cNvSpPr/>
            <p:nvPr/>
          </p:nvSpPr>
          <p:spPr>
            <a:xfrm>
              <a:off x="1483140" y="3894027"/>
              <a:ext cx="452190" cy="365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+</a:t>
              </a:r>
              <a:endParaRPr lang="en-AU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AD6B818-8953-461C-9715-E4B13AFA77DD}"/>
                </a:ext>
              </a:extLst>
            </p:cNvPr>
            <p:cNvSpPr/>
            <p:nvPr/>
          </p:nvSpPr>
          <p:spPr>
            <a:xfrm>
              <a:off x="1483140" y="4334077"/>
              <a:ext cx="452190" cy="365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-</a:t>
              </a:r>
              <a:endParaRPr lang="en-AU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65337CA-4FAD-4A3E-B3C7-6726028CA140}"/>
                </a:ext>
              </a:extLst>
            </p:cNvPr>
            <p:cNvSpPr/>
            <p:nvPr/>
          </p:nvSpPr>
          <p:spPr>
            <a:xfrm>
              <a:off x="1483140" y="4778222"/>
              <a:ext cx="452190" cy="365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*</a:t>
              </a:r>
              <a:endParaRPr lang="en-AU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8F32878-524A-4A75-A7D1-FCDA4C2A618E}"/>
                </a:ext>
              </a:extLst>
            </p:cNvPr>
            <p:cNvSpPr/>
            <p:nvPr/>
          </p:nvSpPr>
          <p:spPr>
            <a:xfrm>
              <a:off x="1483140" y="5222367"/>
              <a:ext cx="452190" cy="365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/</a:t>
              </a:r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806067C-DFC1-425D-A916-27169EDF598E}"/>
                </a:ext>
              </a:extLst>
            </p:cNvPr>
            <p:cNvSpPr/>
            <p:nvPr/>
          </p:nvSpPr>
          <p:spPr>
            <a:xfrm>
              <a:off x="1483140" y="5653333"/>
              <a:ext cx="452190" cy="365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%</a:t>
              </a:r>
              <a:endParaRPr lang="en-AU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AFE9A05-7847-4DF0-831E-F98F2BCDA517}"/>
                </a:ext>
              </a:extLst>
            </p:cNvPr>
            <p:cNvGrpSpPr/>
            <p:nvPr/>
          </p:nvGrpSpPr>
          <p:grpSpPr>
            <a:xfrm>
              <a:off x="1935331" y="4073179"/>
              <a:ext cx="602184" cy="1772123"/>
              <a:chOff x="3310125" y="4033520"/>
              <a:chExt cx="359811" cy="1772123"/>
            </a:xfrm>
          </p:grpSpPr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E5A3C28-38A7-423B-92B7-E0AE2ACC7041}"/>
                  </a:ext>
                </a:extLst>
              </p:cNvPr>
              <p:cNvCxnSpPr/>
              <p:nvPr/>
            </p:nvCxnSpPr>
            <p:spPr>
              <a:xfrm flipV="1">
                <a:off x="3310125" y="4033520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DA1312BC-149F-404B-A726-70B31601E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4464295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30E73FA-20FE-4822-930F-4832F4509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4921092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FE617866-7016-41E4-BCB4-EB5EA9AC7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5358120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9E523C04-9E82-4A44-8B9A-9909422496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0125" y="5802265"/>
                <a:ext cx="359811" cy="33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473F1F0-3EA4-4032-85B3-2E1A12B91F84}"/>
                </a:ext>
              </a:extLst>
            </p:cNvPr>
            <p:cNvCxnSpPr/>
            <p:nvPr/>
          </p:nvCxnSpPr>
          <p:spPr>
            <a:xfrm flipV="1">
              <a:off x="3310985" y="4957373"/>
              <a:ext cx="359811" cy="3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A460349-181D-4DE8-9B90-0B10835A0CE2}"/>
                </a:ext>
              </a:extLst>
            </p:cNvPr>
            <p:cNvCxnSpPr>
              <a:cxnSpLocks/>
            </p:cNvCxnSpPr>
            <p:nvPr/>
          </p:nvCxnSpPr>
          <p:spPr>
            <a:xfrm>
              <a:off x="875981" y="6437233"/>
              <a:ext cx="6110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04A865-9FBF-4B81-9053-7EAD5DA3DD18}"/>
                </a:ext>
              </a:extLst>
            </p:cNvPr>
            <p:cNvSpPr txBox="1"/>
            <p:nvPr/>
          </p:nvSpPr>
          <p:spPr>
            <a:xfrm>
              <a:off x="249750" y="4479189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D37ABFE-5310-4267-B543-DFA063F1AAF1}"/>
                </a:ext>
              </a:extLst>
            </p:cNvPr>
            <p:cNvSpPr txBox="1"/>
            <p:nvPr/>
          </p:nvSpPr>
          <p:spPr>
            <a:xfrm>
              <a:off x="254457" y="5072731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A558E28-0855-40CA-A1A7-56EFE252F24B}"/>
                </a:ext>
              </a:extLst>
            </p:cNvPr>
            <p:cNvSpPr txBox="1"/>
            <p:nvPr/>
          </p:nvSpPr>
          <p:spPr>
            <a:xfrm>
              <a:off x="424713" y="6291130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sel</a:t>
              </a:r>
              <a:endPara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6C3699B-0F19-4BEF-9C9C-8B435F9B6DF9}"/>
                </a:ext>
              </a:extLst>
            </p:cNvPr>
            <p:cNvSpPr txBox="1"/>
            <p:nvPr/>
          </p:nvSpPr>
          <p:spPr>
            <a:xfrm>
              <a:off x="3518364" y="4781764"/>
              <a:ext cx="56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3602E30-EF85-4B1C-9A9A-1FDC8B9A97F8}"/>
                </a:ext>
              </a:extLst>
            </p:cNvPr>
            <p:cNvGrpSpPr/>
            <p:nvPr/>
          </p:nvGrpSpPr>
          <p:grpSpPr>
            <a:xfrm>
              <a:off x="816909" y="4017291"/>
              <a:ext cx="1720606" cy="2148587"/>
              <a:chOff x="2191704" y="3977632"/>
              <a:chExt cx="1720606" cy="2148587"/>
            </a:xfrm>
          </p:grpSpPr>
          <p:cxnSp>
            <p:nvCxnSpPr>
              <p:cNvPr id="122" name="Connector: Elbow 121">
                <a:extLst>
                  <a:ext uri="{FF2B5EF4-FFF2-40B4-BE49-F238E27FC236}">
                    <a16:creationId xmlns:a16="http://schemas.microsoft.com/office/drawing/2014/main" id="{515BB4AE-D17F-4C81-BB56-A75FAC9F371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V="1">
                <a:off x="2191704" y="3977632"/>
                <a:ext cx="666231" cy="646564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C68A9CED-2B83-4CDE-85D2-BB5AD538EDC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V="1">
                <a:off x="2191704" y="4360444"/>
                <a:ext cx="666231" cy="263752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or: Elbow 123">
                <a:extLst>
                  <a:ext uri="{FF2B5EF4-FFF2-40B4-BE49-F238E27FC236}">
                    <a16:creationId xmlns:a16="http://schemas.microsoft.com/office/drawing/2014/main" id="{EA468989-D749-4550-9072-61F9B6C33D4E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2191704" y="4624196"/>
                <a:ext cx="666231" cy="184666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979AC084-98B2-46B2-9F37-DD73880514CF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2191704" y="4624196"/>
                <a:ext cx="666231" cy="628706"/>
              </a:xfrm>
              <a:prstGeom prst="bent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Elbow 125">
                <a:extLst>
                  <a:ext uri="{FF2B5EF4-FFF2-40B4-BE49-F238E27FC236}">
                    <a16:creationId xmlns:a16="http://schemas.microsoft.com/office/drawing/2014/main" id="{6BA93B09-8889-4FA0-92CD-43C78234D613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2191704" y="4624196"/>
                <a:ext cx="666231" cy="117200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Elbow 126">
                <a:extLst>
                  <a:ext uri="{FF2B5EF4-FFF2-40B4-BE49-F238E27FC236}">
                    <a16:creationId xmlns:a16="http://schemas.microsoft.com/office/drawing/2014/main" id="{C55EA722-5DF7-4843-A6BF-459967C0533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2191704" y="4624196"/>
                <a:ext cx="1720606" cy="1502023"/>
              </a:xfrm>
              <a:prstGeom prst="bentConnector3">
                <a:avLst>
                  <a:gd name="adj1" fmla="val 19331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2AE2A98D-2B5F-4BB1-9FB1-0752CA712BAB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821616" y="4076557"/>
              <a:ext cx="661524" cy="1180840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2012663C-ED5E-4392-83D8-F4E3FB9D51F9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821616" y="4516607"/>
              <a:ext cx="661524" cy="740790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A2E61FD1-4178-47F8-9007-9D797A33AD80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821616" y="4960752"/>
              <a:ext cx="661524" cy="296645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8E3FD060-4458-479B-B85C-96E30EF60A38}"/>
                </a:ext>
              </a:extLst>
            </p:cNvPr>
            <p:cNvCxnSpPr>
              <a:stCxn id="102" idx="3"/>
            </p:cNvCxnSpPr>
            <p:nvPr/>
          </p:nvCxnSpPr>
          <p:spPr>
            <a:xfrm>
              <a:off x="821616" y="5257397"/>
              <a:ext cx="661524" cy="147500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5BB55268-AA63-4A6D-97F5-D6D986AA420F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821616" y="5257397"/>
              <a:ext cx="661524" cy="461898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A6B886E-3E15-42E3-B158-69FA493B88F8}"/>
                </a:ext>
              </a:extLst>
            </p:cNvPr>
            <p:cNvSpPr txBox="1"/>
            <p:nvPr/>
          </p:nvSpPr>
          <p:spPr>
            <a:xfrm>
              <a:off x="2050360" y="3825615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000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9EFE03-B618-42BE-9107-51A3EA996462}"/>
                </a:ext>
              </a:extLst>
            </p:cNvPr>
            <p:cNvSpPr txBox="1"/>
            <p:nvPr/>
          </p:nvSpPr>
          <p:spPr>
            <a:xfrm>
              <a:off x="2050360" y="4267835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001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D0A2D89-F118-4078-BFCA-129D44FDD3CE}"/>
                </a:ext>
              </a:extLst>
            </p:cNvPr>
            <p:cNvSpPr txBox="1"/>
            <p:nvPr/>
          </p:nvSpPr>
          <p:spPr>
            <a:xfrm>
              <a:off x="2050360" y="4720246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010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052CB95-8594-4563-8CA3-0C94BEAD2BE3}"/>
                </a:ext>
              </a:extLst>
            </p:cNvPr>
            <p:cNvSpPr txBox="1"/>
            <p:nvPr/>
          </p:nvSpPr>
          <p:spPr>
            <a:xfrm>
              <a:off x="2050360" y="5145533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011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EA0C97-3A96-4F40-AA7E-A8526DA8A73E}"/>
                </a:ext>
              </a:extLst>
            </p:cNvPr>
            <p:cNvSpPr txBox="1"/>
            <p:nvPr/>
          </p:nvSpPr>
          <p:spPr>
            <a:xfrm>
              <a:off x="2050360" y="5604919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100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F80A5EA-5417-4708-A3CE-2CB65D4B079D}"/>
                </a:ext>
              </a:extLst>
            </p:cNvPr>
            <p:cNvSpPr txBox="1"/>
            <p:nvPr/>
          </p:nvSpPr>
          <p:spPr>
            <a:xfrm>
              <a:off x="2050360" y="5856182"/>
              <a:ext cx="56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2">
                      <a:lumMod val="10000"/>
                    </a:schemeClr>
                  </a:solidFill>
                </a:rPr>
                <a:t>else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9E5C0EB-A148-4268-BBB4-0A3D2348240F}"/>
                </a:ext>
              </a:extLst>
            </p:cNvPr>
            <p:cNvSpPr/>
            <p:nvPr/>
          </p:nvSpPr>
          <p:spPr>
            <a:xfrm rot="10800000">
              <a:off x="1665760" y="3893008"/>
              <a:ext cx="86950" cy="4583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DA4A5A01-358B-485F-9949-13DCE55F90AD}"/>
                </a:ext>
              </a:extLst>
            </p:cNvPr>
            <p:cNvSpPr/>
            <p:nvPr/>
          </p:nvSpPr>
          <p:spPr>
            <a:xfrm rot="10800000">
              <a:off x="1665760" y="4334077"/>
              <a:ext cx="86950" cy="4583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16ADE98F-5D5E-46E7-B32C-D7578E400B0C}"/>
                </a:ext>
              </a:extLst>
            </p:cNvPr>
            <p:cNvSpPr/>
            <p:nvPr/>
          </p:nvSpPr>
          <p:spPr>
            <a:xfrm rot="10800000">
              <a:off x="1665760" y="4775127"/>
              <a:ext cx="86950" cy="4583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EC3D4EB7-151B-4BB9-B893-54F2DAF32579}"/>
                </a:ext>
              </a:extLst>
            </p:cNvPr>
            <p:cNvSpPr/>
            <p:nvPr/>
          </p:nvSpPr>
          <p:spPr>
            <a:xfrm rot="10800000">
              <a:off x="1665760" y="5219587"/>
              <a:ext cx="86950" cy="4583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D623D427-C0B5-415F-908D-4FE890732CA6}"/>
                </a:ext>
              </a:extLst>
            </p:cNvPr>
            <p:cNvSpPr/>
            <p:nvPr/>
          </p:nvSpPr>
          <p:spPr>
            <a:xfrm rot="10800000">
              <a:off x="1665760" y="5653333"/>
              <a:ext cx="86950" cy="4583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C3F9D-B48F-4EA0-813A-57E944C5D7EC}"/>
                </a:ext>
              </a:extLst>
            </p:cNvPr>
            <p:cNvSpPr txBox="1"/>
            <p:nvPr/>
          </p:nvSpPr>
          <p:spPr>
            <a:xfrm>
              <a:off x="1425655" y="3508491"/>
              <a:ext cx="567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err="1">
                  <a:latin typeface="Consolas" panose="020B0609020204030204" pitchFamily="49" charset="0"/>
                </a:rPr>
                <a:t>clk</a:t>
              </a:r>
              <a:endParaRPr lang="en-US" sz="1050">
                <a:latin typeface="Consolas" panose="020B06090202040302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96AC847-5043-4018-A90E-0715E7471BDA}"/>
                </a:ext>
              </a:extLst>
            </p:cNvPr>
            <p:cNvSpPr/>
            <p:nvPr/>
          </p:nvSpPr>
          <p:spPr>
            <a:xfrm>
              <a:off x="2900700" y="4774142"/>
              <a:ext cx="452190" cy="3650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276AAEA-296C-4B1D-8CB5-224CDBAF108C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2738884" y="4956672"/>
              <a:ext cx="161816" cy="3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F11600D-1CC5-4A65-A280-7AF5FB97DFEF}"/>
                </a:ext>
              </a:extLst>
            </p:cNvPr>
            <p:cNvSpPr/>
            <p:nvPr/>
          </p:nvSpPr>
          <p:spPr>
            <a:xfrm rot="10800000">
              <a:off x="3083320" y="4774142"/>
              <a:ext cx="86950" cy="4583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8E58A60-98B7-4921-8B94-3853AFFB4B18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3126795" y="4654208"/>
              <a:ext cx="0" cy="11993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41BD1-71A4-4B73-9EAA-0F55F6DE1055}"/>
                </a:ext>
              </a:extLst>
            </p:cNvPr>
            <p:cNvSpPr txBox="1"/>
            <p:nvPr/>
          </p:nvSpPr>
          <p:spPr>
            <a:xfrm>
              <a:off x="2843214" y="4437526"/>
              <a:ext cx="567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err="1">
                  <a:latin typeface="Consolas" panose="020B0609020204030204" pitchFamily="49" charset="0"/>
                </a:rPr>
                <a:t>clk</a:t>
              </a:r>
              <a:endParaRPr lang="en-US" sz="1050">
                <a:latin typeface="Consolas" panose="020B06090202040302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C5A9270-9C76-41B6-BD76-4F8188F481D4}"/>
                </a:ext>
              </a:extLst>
            </p:cNvPr>
            <p:cNvSpPr/>
            <p:nvPr/>
          </p:nvSpPr>
          <p:spPr>
            <a:xfrm>
              <a:off x="1483140" y="6267288"/>
              <a:ext cx="452190" cy="3650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1D9CDF9B-AF9A-45F4-A22A-6F1D4E701ADB}"/>
                </a:ext>
              </a:extLst>
            </p:cNvPr>
            <p:cNvCxnSpPr>
              <a:stCxn id="163" idx="3"/>
              <a:endCxn id="96" idx="1"/>
            </p:cNvCxnSpPr>
            <p:nvPr/>
          </p:nvCxnSpPr>
          <p:spPr>
            <a:xfrm flipV="1">
              <a:off x="1935330" y="6041517"/>
              <a:ext cx="707674" cy="408301"/>
            </a:xfrm>
            <a:prstGeom prst="bentConnector2">
              <a:avLst/>
            </a:prstGeom>
            <a:ln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9675BCCF-8F2D-4556-823F-7680DB6CD946}"/>
                </a:ext>
              </a:extLst>
            </p:cNvPr>
            <p:cNvSpPr/>
            <p:nvPr/>
          </p:nvSpPr>
          <p:spPr>
            <a:xfrm rot="10800000">
              <a:off x="1665760" y="6268544"/>
              <a:ext cx="86950" cy="4583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2646A0-B298-4AA8-BE39-83750CABC975}"/>
              </a:ext>
            </a:extLst>
          </p:cNvPr>
          <p:cNvGrpSpPr/>
          <p:nvPr/>
        </p:nvGrpSpPr>
        <p:grpSpPr>
          <a:xfrm>
            <a:off x="1362784" y="3121365"/>
            <a:ext cx="3024300" cy="3299040"/>
            <a:chOff x="1362784" y="3121365"/>
            <a:chExt cx="3024300" cy="3299040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66D1960-5092-4DBB-B368-B43076EDA02B}"/>
                </a:ext>
              </a:extLst>
            </p:cNvPr>
            <p:cNvCxnSpPr>
              <a:cxnSpLocks/>
              <a:stCxn id="168" idx="1"/>
            </p:cNvCxnSpPr>
            <p:nvPr/>
          </p:nvCxnSpPr>
          <p:spPr>
            <a:xfrm flipH="1">
              <a:off x="2059831" y="3598419"/>
              <a:ext cx="823508" cy="12441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DE450FD-32F1-4AE3-A64F-7C5786873BC9}"/>
                </a:ext>
              </a:extLst>
            </p:cNvPr>
            <p:cNvSpPr/>
            <p:nvPr/>
          </p:nvSpPr>
          <p:spPr>
            <a:xfrm>
              <a:off x="1362784" y="3482549"/>
              <a:ext cx="682601" cy="2643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64308A9-1C5D-4F9F-BA2A-68BC72CFF841}"/>
                </a:ext>
              </a:extLst>
            </p:cNvPr>
            <p:cNvSpPr txBox="1"/>
            <p:nvPr/>
          </p:nvSpPr>
          <p:spPr>
            <a:xfrm>
              <a:off x="2883339" y="3121365"/>
              <a:ext cx="15037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Helvetica" pitchFamily="2" charset="0"/>
                </a:rPr>
                <a:t>Each IP is configured with one clock latency (delay)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51B3950B-6FF2-4576-9313-5F86A9EDAF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9369" y="5214207"/>
              <a:ext cx="225503" cy="72074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687EF1E-9E4B-46B4-A58E-5B76601C16EF}"/>
                </a:ext>
              </a:extLst>
            </p:cNvPr>
            <p:cNvSpPr txBox="1"/>
            <p:nvPr/>
          </p:nvSpPr>
          <p:spPr>
            <a:xfrm>
              <a:off x="3084888" y="5897185"/>
              <a:ext cx="1013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Helvetica" pitchFamily="2" charset="0"/>
                </a:rPr>
                <a:t>Output is registered</a:t>
              </a:r>
            </a:p>
          </p:txBody>
        </p:sp>
      </p:grpSp>
      <p:sp>
        <p:nvSpPr>
          <p:cNvPr id="186" name="Subtitle 2">
            <a:extLst>
              <a:ext uri="{FF2B5EF4-FFF2-40B4-BE49-F238E27FC236}">
                <a16:creationId xmlns:a16="http://schemas.microsoft.com/office/drawing/2014/main" id="{CE49A63A-AB32-4AD3-A117-FB056FB94A50}"/>
              </a:ext>
            </a:extLst>
          </p:cNvPr>
          <p:cNvSpPr txBox="1">
            <a:spLocks/>
          </p:cNvSpPr>
          <p:nvPr/>
        </p:nvSpPr>
        <p:spPr>
          <a:xfrm>
            <a:off x="2148658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Combinational ALU with operations – Synthesis</a:t>
            </a:r>
            <a:endParaRPr lang="en-AU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19835E-0F12-4AA5-83EC-63D712CF4F96}"/>
              </a:ext>
            </a:extLst>
          </p:cNvPr>
          <p:cNvGrpSpPr/>
          <p:nvPr/>
        </p:nvGrpSpPr>
        <p:grpSpPr>
          <a:xfrm>
            <a:off x="0" y="1061721"/>
            <a:ext cx="12192000" cy="5796280"/>
            <a:chOff x="0" y="1061721"/>
            <a:chExt cx="12192000" cy="57962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404FFA-E2E4-485A-A986-1038E7C4D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957"/>
            <a:stretch/>
          </p:blipFill>
          <p:spPr>
            <a:xfrm>
              <a:off x="0" y="1061721"/>
              <a:ext cx="12192000" cy="57962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661E05-9C59-4D7F-BA19-60B21EC6C195}"/>
                </a:ext>
              </a:extLst>
            </p:cNvPr>
            <p:cNvSpPr/>
            <p:nvPr/>
          </p:nvSpPr>
          <p:spPr>
            <a:xfrm>
              <a:off x="8593282" y="4904509"/>
              <a:ext cx="2514600" cy="166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0B834079-D64F-4B4C-B11E-1E5186AF5765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5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284817-DCF2-455B-971B-9AF6213F78DA}"/>
              </a:ext>
            </a:extLst>
          </p:cNvPr>
          <p:cNvGrpSpPr/>
          <p:nvPr/>
        </p:nvGrpSpPr>
        <p:grpSpPr>
          <a:xfrm>
            <a:off x="-1" y="0"/>
            <a:ext cx="12192001" cy="6883422"/>
            <a:chOff x="-1" y="0"/>
            <a:chExt cx="12192001" cy="68834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E0FDE1-59B9-4924-8812-B34FD6F5A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12192001" cy="688342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5B98B-B953-490A-90EC-80C96F46D748}"/>
                </a:ext>
              </a:extLst>
            </p:cNvPr>
            <p:cNvSpPr/>
            <p:nvPr/>
          </p:nvSpPr>
          <p:spPr>
            <a:xfrm>
              <a:off x="5851814" y="4760076"/>
              <a:ext cx="2514600" cy="166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58D09E0-838A-4EA6-93D9-9AECC3A02138}"/>
              </a:ext>
            </a:extLst>
          </p:cNvPr>
          <p:cNvSpPr/>
          <p:nvPr/>
        </p:nvSpPr>
        <p:spPr>
          <a:xfrm>
            <a:off x="0" y="299625"/>
            <a:ext cx="3470564" cy="18599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57E01A-3775-46BC-94B1-BBF22922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8751"/>
            <a:ext cx="3397827" cy="1061720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ALU with IPs:</a:t>
            </a:r>
            <a:br>
              <a:rPr lang="en-US" sz="3200" b="1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Synthesis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7D5CFF4-B57B-442F-8DC2-845DB0C4F4C8}"/>
              </a:ext>
            </a:extLst>
          </p:cNvPr>
          <p:cNvSpPr txBox="1">
            <a:spLocks/>
          </p:cNvSpPr>
          <p:nvPr/>
        </p:nvSpPr>
        <p:spPr>
          <a:xfrm>
            <a:off x="955743" y="1813026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5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Testbench – File I/O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F8C1FA-93EA-4A9D-92D5-278D654DAD77}"/>
              </a:ext>
            </a:extLst>
          </p:cNvPr>
          <p:cNvSpPr/>
          <p:nvPr/>
        </p:nvSpPr>
        <p:spPr>
          <a:xfrm>
            <a:off x="2662335" y="1061720"/>
            <a:ext cx="7025833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 int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status, 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i="1">
              <a:solidFill>
                <a:srgbClr val="5C6370"/>
              </a:solidFill>
              <a:latin typeface="Consolas" panose="020B0609020204030204" pitchFamily="49" charset="0"/>
            </a:endParaRPr>
          </a:p>
          <a:p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 // paths W.R.T to "</a:t>
            </a:r>
            <a:r>
              <a:rPr lang="en-AU" sz="1400" b="0" i="1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project.sim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/sim_1/</a:t>
            </a:r>
            <a:r>
              <a:rPr lang="en-AU" sz="1400" b="0" i="1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behav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 i="1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xsim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" folder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string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path_in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"../../../../../../data/data_input.txt" 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string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"../../../../../../data/data_output.txt"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 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path_in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en-AU" sz="1400" b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status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file_in,</a:t>
            </a:r>
            <a:r>
              <a:rPr lang="en-AU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status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file_in,</a:t>
            </a:r>
            <a:r>
              <a:rPr lang="en-AU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status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file_in,</a:t>
            </a:r>
            <a:r>
              <a:rPr lang="en-AU" sz="1400" b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file_in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en-AU" sz="1400" b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AU" sz="1400" b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fdisplay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file_out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AU" sz="1400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83FA48-1609-49B4-97DF-2D1FFADE91EA}"/>
              </a:ext>
            </a:extLst>
          </p:cNvPr>
          <p:cNvSpPr/>
          <p:nvPr/>
        </p:nvSpPr>
        <p:spPr>
          <a:xfrm>
            <a:off x="-124098" y="1061720"/>
            <a:ext cx="3171462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alu_ip_tb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();</a:t>
            </a:r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1ns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timeprecision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1ps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[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alu_ip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(.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7DBB7-EAAB-4748-AEC3-6D9CF961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1978"/>
            <a:ext cx="6096000" cy="221602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5C875F9-0E9E-4FC4-94BD-DF85AB4CF60D}"/>
              </a:ext>
            </a:extLst>
          </p:cNvPr>
          <p:cNvGrpSpPr/>
          <p:nvPr/>
        </p:nvGrpSpPr>
        <p:grpSpPr>
          <a:xfrm>
            <a:off x="9645686" y="9558"/>
            <a:ext cx="2540930" cy="3687809"/>
            <a:chOff x="9049526" y="43226"/>
            <a:chExt cx="3105447" cy="450712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4012D38-9D59-4AA4-924F-C49F79E42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9526" y="45028"/>
              <a:ext cx="1724025" cy="45053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D25327B-4159-47A3-97F7-FDA98772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64323" y="43226"/>
              <a:ext cx="1390650" cy="238125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8AFFE1-857A-4692-AEA5-DEBD03991C76}"/>
              </a:ext>
            </a:extLst>
          </p:cNvPr>
          <p:cNvGrpSpPr/>
          <p:nvPr/>
        </p:nvGrpSpPr>
        <p:grpSpPr>
          <a:xfrm>
            <a:off x="3001352" y="1038976"/>
            <a:ext cx="8569035" cy="5407544"/>
            <a:chOff x="3001352" y="1038976"/>
            <a:chExt cx="8569035" cy="54075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3FD0D-6ABB-417E-BA1D-C4B25AABC7F4}"/>
                </a:ext>
              </a:extLst>
            </p:cNvPr>
            <p:cNvSpPr/>
            <p:nvPr/>
          </p:nvSpPr>
          <p:spPr>
            <a:xfrm>
              <a:off x="3001352" y="1061720"/>
              <a:ext cx="3054007" cy="257794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33B4A0-DA66-4DDC-A357-ABC1946A477A}"/>
                </a:ext>
              </a:extLst>
            </p:cNvPr>
            <p:cNvSpPr txBox="1"/>
            <p:nvPr/>
          </p:nvSpPr>
          <p:spPr>
            <a:xfrm>
              <a:off x="6002704" y="1038976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handles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603B-FBBB-41F8-98FD-C2211DE2E730}"/>
                </a:ext>
              </a:extLst>
            </p:cNvPr>
            <p:cNvSpPr/>
            <p:nvPr/>
          </p:nvSpPr>
          <p:spPr>
            <a:xfrm>
              <a:off x="3001352" y="1319514"/>
              <a:ext cx="5806078" cy="661686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051D0C-4056-4328-AFF7-4E54B8E3C545}"/>
                </a:ext>
              </a:extLst>
            </p:cNvPr>
            <p:cNvSpPr/>
            <p:nvPr/>
          </p:nvSpPr>
          <p:spPr>
            <a:xfrm>
              <a:off x="3393441" y="3670300"/>
              <a:ext cx="3865880" cy="642620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11020B-2FFA-4C17-A2F0-402AF0ABE53D}"/>
                </a:ext>
              </a:extLst>
            </p:cNvPr>
            <p:cNvSpPr/>
            <p:nvPr/>
          </p:nvSpPr>
          <p:spPr>
            <a:xfrm>
              <a:off x="3393441" y="3455670"/>
              <a:ext cx="3865880" cy="214629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86505-9EF7-45AE-9401-A7590DAE9734}"/>
                </a:ext>
              </a:extLst>
            </p:cNvPr>
            <p:cNvSpPr/>
            <p:nvPr/>
          </p:nvSpPr>
          <p:spPr>
            <a:xfrm>
              <a:off x="3001353" y="5561458"/>
              <a:ext cx="3094648" cy="88506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98E3D1-5D05-44BE-AFC0-876BB3B8C8E3}"/>
                </a:ext>
              </a:extLst>
            </p:cNvPr>
            <p:cNvSpPr/>
            <p:nvPr/>
          </p:nvSpPr>
          <p:spPr>
            <a:xfrm>
              <a:off x="3001352" y="1981946"/>
              <a:ext cx="3865880" cy="885061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F9445A-BAAA-4354-9BAD-130FCFC3B9A4}"/>
                </a:ext>
              </a:extLst>
            </p:cNvPr>
            <p:cNvSpPr txBox="1"/>
            <p:nvPr/>
          </p:nvSpPr>
          <p:spPr>
            <a:xfrm>
              <a:off x="6875337" y="2297691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Opening file in read &amp; write modes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A42E35-99F1-4D49-86D0-38AF5B877C4F}"/>
                </a:ext>
              </a:extLst>
            </p:cNvPr>
            <p:cNvSpPr txBox="1"/>
            <p:nvPr/>
          </p:nvSpPr>
          <p:spPr>
            <a:xfrm>
              <a:off x="7259321" y="3423258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Load 1 ns after </a:t>
              </a:r>
              <a:r>
                <a:rPr lang="en-US" sz="1400" err="1">
                  <a:solidFill>
                    <a:srgbClr val="FFFF00"/>
                  </a:solidFill>
                  <a:latin typeface="Calibri" panose="020F0502020204030204"/>
                </a:rPr>
                <a:t>posedge</a:t>
              </a:r>
              <a:endParaRPr lang="en-US" sz="1400">
                <a:solidFill>
                  <a:srgbClr val="FFFF00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59029C-F617-4B4E-ACAD-5BB036857FD2}"/>
                </a:ext>
              </a:extLst>
            </p:cNvPr>
            <p:cNvSpPr txBox="1"/>
            <p:nvPr/>
          </p:nvSpPr>
          <p:spPr>
            <a:xfrm>
              <a:off x="7259321" y="3851255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Read from file and load wires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491C46-8602-416B-BF5A-25EF19316565}"/>
                </a:ext>
              </a:extLst>
            </p:cNvPr>
            <p:cNvSpPr txBox="1"/>
            <p:nvPr/>
          </p:nvSpPr>
          <p:spPr>
            <a:xfrm>
              <a:off x="3291273" y="5232400"/>
              <a:ext cx="2804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Independent, write output into 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F1EDB-70B1-4FBB-8FB5-037F11A139E6}"/>
                </a:ext>
              </a:extLst>
            </p:cNvPr>
            <p:cNvSpPr txBox="1"/>
            <p:nvPr/>
          </p:nvSpPr>
          <p:spPr>
            <a:xfrm>
              <a:off x="8765661" y="1281025"/>
              <a:ext cx="28047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Path relative to simulation directory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or absolute path.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String (non synthesizable)</a:t>
              </a: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742B164A-D63E-489D-8BCE-D8147537A401}"/>
              </a:ext>
            </a:extLst>
          </p:cNvPr>
          <p:cNvSpPr txBox="1">
            <a:spLocks/>
          </p:cNvSpPr>
          <p:nvPr/>
        </p:nvSpPr>
        <p:spPr>
          <a:xfrm>
            <a:off x="7117740" y="708662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Matrix Multiplication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8E64A5C-91B6-4039-AC8B-A7480C8AA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084" y="4775194"/>
                <a:ext cx="6333782" cy="1770770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000" b="1">
                    <a:latin typeface="+mj-lt"/>
                  </a:rPr>
                  <a:t>Fully parallel implementation</a:t>
                </a:r>
              </a:p>
              <a:p>
                <a:pPr marL="0" indent="0">
                  <a:buNone/>
                </a:pPr>
                <a:endParaRPr lang="en-US" sz="2000">
                  <a:latin typeface="+mj-lt"/>
                </a:endParaRPr>
              </a:p>
              <a:p>
                <a:pPr>
                  <a:tabLst>
                    <a:tab pos="1546225" algn="l"/>
                    <a:tab pos="4173538" algn="l"/>
                  </a:tabLst>
                </a:pPr>
                <a:r>
                  <a:rPr lang="en-US" sz="2000">
                    <a:latin typeface="+mj-lt"/>
                  </a:rPr>
                  <a:t>Multipliers	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512</m:t>
                    </m:r>
                  </m:oMath>
                </a14:m>
                <a:endParaRPr lang="en-US" sz="2000">
                  <a:latin typeface="+mj-lt"/>
                </a:endParaRPr>
              </a:p>
              <a:p>
                <a:pPr>
                  <a:tabLst>
                    <a:tab pos="1546225" algn="l"/>
                    <a:tab pos="4173538" algn="l"/>
                  </a:tabLst>
                </a:pPr>
                <a:r>
                  <a:rPr lang="en-US" sz="2000">
                    <a:latin typeface="+mj-lt"/>
                  </a:rPr>
                  <a:t>Adders	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448</m:t>
                    </m:r>
                  </m:oMath>
                </a14:m>
                <a:endParaRPr lang="en-US" sz="2000">
                  <a:latin typeface="+mj-lt"/>
                </a:endParaRPr>
              </a:p>
              <a:p>
                <a:pPr>
                  <a:tabLst>
                    <a:tab pos="1546225" algn="l"/>
                    <a:tab pos="4173538" algn="l"/>
                  </a:tabLst>
                </a:pPr>
                <a:r>
                  <a:rPr lang="en-US" sz="2000">
                    <a:latin typeface="+mj-lt"/>
                  </a:rPr>
                  <a:t>Latency	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00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>
                  <a:latin typeface="+mj-lt"/>
                </a:endParaRPr>
              </a:p>
              <a:p>
                <a:pPr>
                  <a:tabLst>
                    <a:tab pos="1546225" algn="l"/>
                    <a:tab pos="4173538" algn="l"/>
                  </a:tabLst>
                </a:pPr>
                <a:r>
                  <a:rPr lang="en-US" sz="2000">
                    <a:latin typeface="+mj-lt"/>
                  </a:rPr>
                  <a:t>Throughput	: 2 matrices (128 bytes) in and 1 matrix (64 bytes) out per clock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8E64A5C-91B6-4039-AC8B-A7480C8AA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084" y="4775194"/>
                <a:ext cx="6333782" cy="1770770"/>
              </a:xfrm>
              <a:blipFill>
                <a:blip r:embed="rId2"/>
                <a:stretch>
                  <a:fillRect l="-289" t="-34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ubtitle 2">
            <a:extLst>
              <a:ext uri="{FF2B5EF4-FFF2-40B4-BE49-F238E27FC236}">
                <a16:creationId xmlns:a16="http://schemas.microsoft.com/office/drawing/2014/main" id="{10AFBBD8-66DE-4DE7-B687-A23F1841842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73E985-FACF-4BAF-9FBC-85E3B6157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t="3651" r="10526" b="10782"/>
          <a:stretch/>
        </p:blipFill>
        <p:spPr bwMode="auto">
          <a:xfrm>
            <a:off x="634464" y="2168274"/>
            <a:ext cx="1895272" cy="1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86AC35C-C376-436D-9952-CA75615AC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t="3651" r="10526" b="10782"/>
          <a:stretch/>
        </p:blipFill>
        <p:spPr bwMode="auto">
          <a:xfrm>
            <a:off x="2970055" y="2168274"/>
            <a:ext cx="1895272" cy="1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F914C0-7BD0-4386-B009-7C83807B314C}"/>
              </a:ext>
            </a:extLst>
          </p:cNvPr>
          <p:cNvSpPr/>
          <p:nvPr/>
        </p:nvSpPr>
        <p:spPr>
          <a:xfrm>
            <a:off x="2486186" y="2842501"/>
            <a:ext cx="490924" cy="604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x</a:t>
            </a:r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934CD1-E8E7-487C-9821-D4313C9FC8B9}"/>
              </a:ext>
            </a:extLst>
          </p:cNvPr>
          <p:cNvSpPr/>
          <p:nvPr/>
        </p:nvSpPr>
        <p:spPr>
          <a:xfrm>
            <a:off x="1188812" y="4054836"/>
            <a:ext cx="786576" cy="604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baseline="-25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8x8</a:t>
            </a:r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A213DD-29F2-48AA-B42B-EEF9EAE78D42}"/>
              </a:ext>
            </a:extLst>
          </p:cNvPr>
          <p:cNvSpPr/>
          <p:nvPr/>
        </p:nvSpPr>
        <p:spPr>
          <a:xfrm>
            <a:off x="3524403" y="4054836"/>
            <a:ext cx="786576" cy="604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baseline="-25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8x8</a:t>
            </a:r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75E25-6F92-435D-9B9E-F639688ACEEC}"/>
              </a:ext>
            </a:extLst>
          </p:cNvPr>
          <p:cNvCxnSpPr>
            <a:cxnSpLocks/>
          </p:cNvCxnSpPr>
          <p:nvPr/>
        </p:nvCxnSpPr>
        <p:spPr>
          <a:xfrm>
            <a:off x="537748" y="2065694"/>
            <a:ext cx="0" cy="6045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320E95-1E2A-4723-B300-428830CF1720}"/>
              </a:ext>
            </a:extLst>
          </p:cNvPr>
          <p:cNvCxnSpPr>
            <a:cxnSpLocks/>
          </p:cNvCxnSpPr>
          <p:nvPr/>
        </p:nvCxnSpPr>
        <p:spPr>
          <a:xfrm>
            <a:off x="537748" y="2065694"/>
            <a:ext cx="583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B1F63B-67EC-4101-8A1C-572A76B3CC1F}"/>
              </a:ext>
            </a:extLst>
          </p:cNvPr>
          <p:cNvCxnSpPr>
            <a:cxnSpLocks/>
          </p:cNvCxnSpPr>
          <p:nvPr/>
        </p:nvCxnSpPr>
        <p:spPr>
          <a:xfrm>
            <a:off x="2854857" y="2065694"/>
            <a:ext cx="0" cy="6045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34657-14DC-4F09-A551-BBEC259B41D8}"/>
              </a:ext>
            </a:extLst>
          </p:cNvPr>
          <p:cNvCxnSpPr>
            <a:cxnSpLocks/>
          </p:cNvCxnSpPr>
          <p:nvPr/>
        </p:nvCxnSpPr>
        <p:spPr>
          <a:xfrm>
            <a:off x="2854857" y="2065694"/>
            <a:ext cx="583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E324F23-27BA-411B-BB54-8F0557BCE5CD}"/>
              </a:ext>
            </a:extLst>
          </p:cNvPr>
          <p:cNvSpPr/>
          <p:nvPr/>
        </p:nvSpPr>
        <p:spPr>
          <a:xfrm>
            <a:off x="209384" y="2365925"/>
            <a:ext cx="328364" cy="31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i</a:t>
            </a:r>
            <a:endParaRPr lang="en-AU" b="1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BFA899-3B1B-465E-9DBC-5D11F603E275}"/>
              </a:ext>
            </a:extLst>
          </p:cNvPr>
          <p:cNvSpPr/>
          <p:nvPr/>
        </p:nvSpPr>
        <p:spPr>
          <a:xfrm>
            <a:off x="780689" y="1752764"/>
            <a:ext cx="328364" cy="31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k</a:t>
            </a:r>
            <a:endParaRPr lang="en-AU" sz="1600" b="1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47CB88-1CD3-43DC-971D-B24501F94BC1}"/>
              </a:ext>
            </a:extLst>
          </p:cNvPr>
          <p:cNvSpPr/>
          <p:nvPr/>
        </p:nvSpPr>
        <p:spPr>
          <a:xfrm>
            <a:off x="2534621" y="2269909"/>
            <a:ext cx="328364" cy="31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k</a:t>
            </a:r>
            <a:endParaRPr lang="en-AU" sz="1600" b="1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E058B8-AA23-4DF0-ADA7-28B96F170702}"/>
              </a:ext>
            </a:extLst>
          </p:cNvPr>
          <p:cNvSpPr/>
          <p:nvPr/>
        </p:nvSpPr>
        <p:spPr>
          <a:xfrm>
            <a:off x="2982521" y="1728670"/>
            <a:ext cx="328364" cy="31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j</a:t>
            </a:r>
            <a:endParaRPr lang="en-AU" sz="1600" b="1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9EA27-166A-4944-9899-49DDE7471595}"/>
              </a:ext>
            </a:extLst>
          </p:cNvPr>
          <p:cNvSpPr/>
          <p:nvPr/>
        </p:nvSpPr>
        <p:spPr>
          <a:xfrm>
            <a:off x="680750" y="2678855"/>
            <a:ext cx="1788795" cy="217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B3095E-EEBF-4ACF-983F-A334FDFBA258}"/>
              </a:ext>
            </a:extLst>
          </p:cNvPr>
          <p:cNvSpPr/>
          <p:nvPr/>
        </p:nvSpPr>
        <p:spPr>
          <a:xfrm>
            <a:off x="3914164" y="2219998"/>
            <a:ext cx="215265" cy="18268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6EB143-92F4-4F9E-ADA2-198D3C73A367}"/>
              </a:ext>
            </a:extLst>
          </p:cNvPr>
          <p:cNvGrpSpPr/>
          <p:nvPr/>
        </p:nvGrpSpPr>
        <p:grpSpPr>
          <a:xfrm>
            <a:off x="4901477" y="1061275"/>
            <a:ext cx="1596745" cy="3562365"/>
            <a:chOff x="4901477" y="1061275"/>
            <a:chExt cx="1596745" cy="3562365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81F9CFF-E082-45A5-A1AD-7A728FDD986B}"/>
                </a:ext>
              </a:extLst>
            </p:cNvPr>
            <p:cNvSpPr/>
            <p:nvPr/>
          </p:nvSpPr>
          <p:spPr>
            <a:xfrm>
              <a:off x="4963468" y="1061275"/>
              <a:ext cx="1534754" cy="3562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Multiplier Array x N</a:t>
              </a:r>
              <a:r>
                <a:rPr lang="en-US" sz="1200" b="1" baseline="300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2</a:t>
              </a:r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 </a:t>
              </a:r>
              <a:endParaRPr lang="en-AU" sz="11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83E81E-9292-4799-B1B6-276984010F05}"/>
                </a:ext>
              </a:extLst>
            </p:cNvPr>
            <p:cNvSpPr txBox="1"/>
            <p:nvPr/>
          </p:nvSpPr>
          <p:spPr>
            <a:xfrm>
              <a:off x="4901478" y="3029440"/>
              <a:ext cx="6143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A</a:t>
              </a:r>
              <a:r>
                <a:rPr lang="en-US" sz="8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800" b="1" err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i</a:t>
              </a:r>
              <a:r>
                <a:rPr lang="en-US" sz="8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][</a:t>
              </a:r>
              <a:r>
                <a:rPr lang="en-US" sz="800" b="1">
                  <a:solidFill>
                    <a:srgbClr val="FF0000"/>
                  </a:solidFill>
                  <a:latin typeface="Consolas" panose="020B0609020204030204" pitchFamily="49" charset="0"/>
                </a:rPr>
                <a:t>k</a:t>
              </a:r>
              <a:r>
                <a:rPr lang="en-US" sz="8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]</a:t>
              </a:r>
              <a:endParaRPr lang="en-AU" sz="11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5DF9F4-A37E-433B-B250-2226294559D9}"/>
                </a:ext>
              </a:extLst>
            </p:cNvPr>
            <p:cNvSpPr txBox="1"/>
            <p:nvPr/>
          </p:nvSpPr>
          <p:spPr>
            <a:xfrm>
              <a:off x="4901477" y="3145397"/>
              <a:ext cx="6143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B</a:t>
              </a:r>
              <a:r>
                <a:rPr lang="en-US" sz="8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800" b="1">
                  <a:solidFill>
                    <a:srgbClr val="FF0000"/>
                  </a:solidFill>
                  <a:latin typeface="Consolas" panose="020B0609020204030204" pitchFamily="49" charset="0"/>
                </a:rPr>
                <a:t>k</a:t>
              </a:r>
              <a:r>
                <a:rPr lang="en-US" sz="8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][j]</a:t>
              </a:r>
              <a:endParaRPr lang="en-AU" sz="11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559B52D-BFD0-42C9-A0A6-AAEF18376B9A}"/>
                </a:ext>
              </a:extLst>
            </p:cNvPr>
            <p:cNvGrpSpPr/>
            <p:nvPr/>
          </p:nvGrpSpPr>
          <p:grpSpPr>
            <a:xfrm>
              <a:off x="5402869" y="2219998"/>
              <a:ext cx="807868" cy="1826896"/>
              <a:chOff x="6134100" y="5159807"/>
              <a:chExt cx="807868" cy="2431049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17D3EC4-C93A-44FA-8B26-8C97A23944F5}"/>
                  </a:ext>
                </a:extLst>
              </p:cNvPr>
              <p:cNvGrpSpPr/>
              <p:nvPr/>
            </p:nvGrpSpPr>
            <p:grpSpPr>
              <a:xfrm>
                <a:off x="6134100" y="5159807"/>
                <a:ext cx="807868" cy="303982"/>
                <a:chOff x="6134100" y="5159807"/>
                <a:chExt cx="807868" cy="30398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333D7002-6436-4ABB-BA6E-61743B8B56C8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×</a:t>
                  </a:r>
                  <a:r>
                    <a:rPr lang="en-US" sz="1100" b="1" baseline="-2500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0</a:t>
                  </a:r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558D634C-1EFD-4C76-9FAE-235E74291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53CFD5B3-F8A1-46C7-8592-B54BDBD23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234940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E238F2DA-41E8-44E3-AB38-717DA82F6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389245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D940E22-F846-45D1-A465-DBC39F8DD61F}"/>
                  </a:ext>
                </a:extLst>
              </p:cNvPr>
              <p:cNvGrpSpPr/>
              <p:nvPr/>
            </p:nvGrpSpPr>
            <p:grpSpPr>
              <a:xfrm>
                <a:off x="6134100" y="5463789"/>
                <a:ext cx="807868" cy="303982"/>
                <a:chOff x="6134100" y="5159807"/>
                <a:chExt cx="807868" cy="303982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4ED3015-BBE8-4337-B8EE-BC09BB9ED0D3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×</a:t>
                  </a:r>
                  <a:r>
                    <a:rPr lang="en-US" sz="1100" b="1" baseline="-2500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1</a:t>
                  </a:r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49123DD5-D017-4DC2-855C-6B6D42749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87B5B5B0-FB37-462F-845C-6C8CC2670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234940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716BD34-9809-4B67-BE3A-658519628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389245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F75D649C-E505-41E7-BDE9-E346CEE8A2C7}"/>
                  </a:ext>
                </a:extLst>
              </p:cNvPr>
              <p:cNvGrpSpPr/>
              <p:nvPr/>
            </p:nvGrpSpPr>
            <p:grpSpPr>
              <a:xfrm>
                <a:off x="6324240" y="5767501"/>
                <a:ext cx="617728" cy="303982"/>
                <a:chOff x="6324240" y="5159806"/>
                <a:chExt cx="617728" cy="30398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7123054-C5A8-46DB-AB6D-7414BA91B009}"/>
                    </a:ext>
                  </a:extLst>
                </p:cNvPr>
                <p:cNvSpPr/>
                <p:nvPr/>
              </p:nvSpPr>
              <p:spPr>
                <a:xfrm>
                  <a:off x="6324240" y="5159806"/>
                  <a:ext cx="353568" cy="3039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382C85D3-A0BF-4D74-A549-89700EA9C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FB1FC0-1B3C-4B3A-B37A-C8FEF6F77974}"/>
                  </a:ext>
                </a:extLst>
              </p:cNvPr>
              <p:cNvGrpSpPr/>
              <p:nvPr/>
            </p:nvGrpSpPr>
            <p:grpSpPr>
              <a:xfrm>
                <a:off x="6324240" y="6071484"/>
                <a:ext cx="617728" cy="303982"/>
                <a:chOff x="6324240" y="5159807"/>
                <a:chExt cx="617728" cy="303982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6D728ED-2044-4924-BA3F-72D13589B166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FEF92185-2063-45E0-B7E7-900A74703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B4E0495-C65E-4BEC-A41A-4FD06CEA0052}"/>
                  </a:ext>
                </a:extLst>
              </p:cNvPr>
              <p:cNvGrpSpPr/>
              <p:nvPr/>
            </p:nvGrpSpPr>
            <p:grpSpPr>
              <a:xfrm>
                <a:off x="6134100" y="6375197"/>
                <a:ext cx="807868" cy="303982"/>
                <a:chOff x="6134100" y="5159807"/>
                <a:chExt cx="807868" cy="303982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CB9B1BA-7128-4CB2-B395-602FF85D992B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×</a:t>
                  </a:r>
                  <a:r>
                    <a:rPr lang="en-US" sz="1100" b="1" baseline="-2500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k</a:t>
                  </a:r>
                  <a:endParaRPr lang="en-AU" sz="1100" b="1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B8A9242C-2175-4CC4-BB20-ACCEB4238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AA58A3F-3B35-419F-BFDD-3E6C03CD1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234940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56854784-19E4-49ED-8542-18655AF7F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389245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C1E8D84-4019-48FF-BD12-A979765B6756}"/>
                  </a:ext>
                </a:extLst>
              </p:cNvPr>
              <p:cNvGrpSpPr/>
              <p:nvPr/>
            </p:nvGrpSpPr>
            <p:grpSpPr>
              <a:xfrm>
                <a:off x="6324240" y="6679179"/>
                <a:ext cx="617728" cy="303982"/>
                <a:chOff x="6324240" y="5159807"/>
                <a:chExt cx="617728" cy="303982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5C876E22-45F2-4FCE-BA9A-25DA4D25AEF0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0D5BE38A-C998-450D-A5C9-1161B27FB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FF4E450-50F0-486F-8EC8-C526AA4BF0BB}"/>
                  </a:ext>
                </a:extLst>
              </p:cNvPr>
              <p:cNvGrpSpPr/>
              <p:nvPr/>
            </p:nvGrpSpPr>
            <p:grpSpPr>
              <a:xfrm>
                <a:off x="6324240" y="6982892"/>
                <a:ext cx="617728" cy="303982"/>
                <a:chOff x="6324240" y="5159807"/>
                <a:chExt cx="617728" cy="303982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AD03107-B015-4E65-832F-3C46F8615606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12B13A25-A0BE-4FD5-9639-24D5EC940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9EB199A4-8EF2-4849-BE1A-C01019C9B045}"/>
                  </a:ext>
                </a:extLst>
              </p:cNvPr>
              <p:cNvGrpSpPr/>
              <p:nvPr/>
            </p:nvGrpSpPr>
            <p:grpSpPr>
              <a:xfrm>
                <a:off x="6134100" y="7286874"/>
                <a:ext cx="807868" cy="303982"/>
                <a:chOff x="6134100" y="5159807"/>
                <a:chExt cx="807868" cy="303982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1B01E4C-99A9-4FF6-AC14-5966AF66B6D3}"/>
                    </a:ext>
                  </a:extLst>
                </p:cNvPr>
                <p:cNvSpPr/>
                <p:nvPr/>
              </p:nvSpPr>
              <p:spPr>
                <a:xfrm>
                  <a:off x="6324240" y="5159807"/>
                  <a:ext cx="353568" cy="3039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×</a:t>
                  </a:r>
                  <a:r>
                    <a:rPr lang="en-US" sz="800" b="1" baseline="-25000">
                      <a:solidFill>
                        <a:schemeClr val="bg2">
                          <a:lumMod val="10000"/>
                        </a:schemeClr>
                      </a:solidFill>
                      <a:latin typeface="Consolas" panose="020B0609020204030204" pitchFamily="49" charset="0"/>
                    </a:rPr>
                    <a:t>N-1</a:t>
                  </a:r>
                  <a:endParaRPr lang="en-AU" sz="11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E1F412D4-E281-40CC-AC41-7CEC263FB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7808" y="5316220"/>
                  <a:ext cx="2641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A81BD7F8-A553-499B-8D1C-FF578094B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234940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DDA272B0-37DD-410B-BFD9-3A4284562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4100" y="5389245"/>
                  <a:ext cx="1901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AD2F195-3714-4627-9FA1-4BBF3003BD24}"/>
              </a:ext>
            </a:extLst>
          </p:cNvPr>
          <p:cNvGrpSpPr/>
          <p:nvPr/>
        </p:nvGrpSpPr>
        <p:grpSpPr>
          <a:xfrm>
            <a:off x="6710197" y="4769250"/>
            <a:ext cx="4292991" cy="1770770"/>
            <a:chOff x="7398571" y="5033360"/>
            <a:chExt cx="4292991" cy="1770770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4FB7C3C-086B-4ABB-A2C9-12E9EE1E14C9}"/>
                </a:ext>
              </a:extLst>
            </p:cNvPr>
            <p:cNvSpPr/>
            <p:nvPr/>
          </p:nvSpPr>
          <p:spPr>
            <a:xfrm>
              <a:off x="7398571" y="5033360"/>
              <a:ext cx="4292991" cy="177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Adder Tree Design</a:t>
              </a:r>
              <a:endParaRPr lang="en-AU" sz="11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10D6765-C285-46CC-B1AE-CF6F0E285829}"/>
                </a:ext>
              </a:extLst>
            </p:cNvPr>
            <p:cNvGrpSpPr/>
            <p:nvPr/>
          </p:nvGrpSpPr>
          <p:grpSpPr>
            <a:xfrm>
              <a:off x="7431018" y="5453693"/>
              <a:ext cx="4015766" cy="998951"/>
              <a:chOff x="6210410" y="4910109"/>
              <a:chExt cx="3356427" cy="834935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83D48B5-06A8-40AF-B6CC-CAC9032E890B}"/>
                  </a:ext>
                </a:extLst>
              </p:cNvPr>
              <p:cNvGrpSpPr/>
              <p:nvPr/>
            </p:nvGrpSpPr>
            <p:grpSpPr>
              <a:xfrm>
                <a:off x="7153788" y="4985744"/>
                <a:ext cx="2413049" cy="473237"/>
                <a:chOff x="8396728" y="5431072"/>
                <a:chExt cx="2413049" cy="473237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6ADE4388-519A-4D1D-83CD-FBF6555C404C}"/>
                    </a:ext>
                  </a:extLst>
                </p:cNvPr>
                <p:cNvGrpSpPr/>
                <p:nvPr/>
              </p:nvGrpSpPr>
              <p:grpSpPr>
                <a:xfrm>
                  <a:off x="9299687" y="5480231"/>
                  <a:ext cx="795276" cy="424078"/>
                  <a:chOff x="8269064" y="4872285"/>
                  <a:chExt cx="795276" cy="337930"/>
                </a:xfrm>
              </p:grpSpPr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D670228E-D210-40B8-8B5D-3D811A3DE11D}"/>
                      </a:ext>
                    </a:extLst>
                  </p:cNvPr>
                  <p:cNvSpPr/>
                  <p:nvPr/>
                </p:nvSpPr>
                <p:spPr>
                  <a:xfrm>
                    <a:off x="8410659" y="4872285"/>
                    <a:ext cx="526598" cy="337930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(</a:t>
                    </a:r>
                    <a:r>
                      <a:rPr lang="en-US" sz="700" b="1" err="1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d,m</a:t>
                    </a:r>
                    <a:r>
                      <a:rPr lang="en-US" sz="700" b="1">
                        <a:solidFill>
                          <a:schemeClr val="bg1"/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AU" sz="700" b="1">
                      <a:solidFill>
                        <a:schemeClr val="bg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EFFD9801-EC6E-40A5-9574-661F064519AF}"/>
                      </a:ext>
                    </a:extLst>
                  </p:cNvPr>
                  <p:cNvGrpSpPr/>
                  <p:nvPr/>
                </p:nvGrpSpPr>
                <p:grpSpPr>
                  <a:xfrm>
                    <a:off x="8269064" y="4955809"/>
                    <a:ext cx="141595" cy="171537"/>
                    <a:chOff x="8127468" y="4955809"/>
                    <a:chExt cx="283191" cy="171537"/>
                  </a:xfrm>
                </p:grpSpPr>
                <p:cxnSp>
                  <p:nvCxnSpPr>
                    <p:cNvPr id="402" name="Straight Arrow Connector 401">
                      <a:extLst>
                        <a:ext uri="{FF2B5EF4-FFF2-40B4-BE49-F238E27FC236}">
                          <a16:creationId xmlns:a16="http://schemas.microsoft.com/office/drawing/2014/main" id="{7550FFF1-D6A4-4550-B28C-6265F2DA65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27468" y="4955809"/>
                      <a:ext cx="283191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Straight Arrow Connector 402">
                      <a:extLst>
                        <a:ext uri="{FF2B5EF4-FFF2-40B4-BE49-F238E27FC236}">
                          <a16:creationId xmlns:a16="http://schemas.microsoft.com/office/drawing/2014/main" id="{C04D18C8-A78D-484D-908A-9CD1E9DBBB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27468" y="5127346"/>
                      <a:ext cx="283191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4" name="Straight Arrow Connector 403">
                    <a:extLst>
                      <a:ext uri="{FF2B5EF4-FFF2-40B4-BE49-F238E27FC236}">
                        <a16:creationId xmlns:a16="http://schemas.microsoft.com/office/drawing/2014/main" id="{F21FC128-CE8D-40B8-B54E-1B7513298A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7257" y="5036160"/>
                    <a:ext cx="12708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9CAC8176-CE27-48C7-BA14-18FD16CEA875}"/>
                    </a:ext>
                  </a:extLst>
                </p:cNvPr>
                <p:cNvSpPr txBox="1"/>
                <p:nvPr/>
              </p:nvSpPr>
              <p:spPr>
                <a:xfrm>
                  <a:off x="8396728" y="5431072"/>
                  <a:ext cx="988387" cy="2186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100" b="1">
                      <a:solidFill>
                        <a:schemeClr val="accent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tree</a:t>
                  </a:r>
                  <a:r>
                    <a:rPr lang="en-US" sz="800" b="1">
                      <a:solidFill>
                        <a:schemeClr val="accent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[m][2a  ]</a:t>
                  </a:r>
                  <a:endParaRPr lang="en-AU" sz="1100" b="1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99E87154-FE04-455B-B594-4CEA7EF5F782}"/>
                    </a:ext>
                  </a:extLst>
                </p:cNvPr>
                <p:cNvSpPr txBox="1"/>
                <p:nvPr/>
              </p:nvSpPr>
              <p:spPr>
                <a:xfrm>
                  <a:off x="8396728" y="5647455"/>
                  <a:ext cx="988387" cy="2186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100" b="1">
                      <a:solidFill>
                        <a:schemeClr val="accent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tree</a:t>
                  </a:r>
                  <a:r>
                    <a:rPr lang="en-US" sz="800" b="1">
                      <a:solidFill>
                        <a:schemeClr val="accent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[m][2a+1]</a:t>
                  </a:r>
                  <a:endParaRPr lang="en-AU" sz="1100" b="1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4C53B38-3F43-4BBF-8808-855C1433DF04}"/>
                    </a:ext>
                  </a:extLst>
                </p:cNvPr>
                <p:cNvSpPr txBox="1"/>
                <p:nvPr/>
              </p:nvSpPr>
              <p:spPr>
                <a:xfrm>
                  <a:off x="9821390" y="5564353"/>
                  <a:ext cx="988387" cy="2186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100" b="1">
                      <a:solidFill>
                        <a:schemeClr val="accent5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tree</a:t>
                  </a:r>
                  <a:r>
                    <a:rPr lang="en-US" sz="800" b="1">
                      <a:solidFill>
                        <a:schemeClr val="accent5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[m+1][a]</a:t>
                  </a:r>
                  <a:endParaRPr lang="en-AU" sz="1100" b="1">
                    <a:solidFill>
                      <a:schemeClr val="accent5">
                        <a:lumMod val="5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C9B27119-6C30-4A72-9565-FACDBED7C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7505" y="4910109"/>
                <a:ext cx="0" cy="60452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E489B4C0-2677-4F9B-AEF3-21F3E6E9C470}"/>
                  </a:ext>
                </a:extLst>
              </p:cNvPr>
              <p:cNvSpPr txBox="1"/>
              <p:nvPr/>
            </p:nvSpPr>
            <p:spPr>
              <a:xfrm>
                <a:off x="7278794" y="5526387"/>
                <a:ext cx="1392937" cy="218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m = {0,1…DEPTH}</a:t>
                </a:r>
                <a:endParaRPr lang="en-AU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18B341AB-3FA9-485E-9A71-03F2D8252F03}"/>
                      </a:ext>
                    </a:extLst>
                  </p:cNvPr>
                  <p:cNvSpPr txBox="1"/>
                  <p:nvPr/>
                </p:nvSpPr>
                <p:spPr>
                  <a:xfrm>
                    <a:off x="6210410" y="5031183"/>
                    <a:ext cx="1347598" cy="2889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rPr>
                      <a:t>a = {0,1…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11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1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11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a14:m>
                    <a:r>
                      <a:rPr lang="en-US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18B341AB-3FA9-485E-9A71-03F2D8252F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0410" y="5031183"/>
                    <a:ext cx="1347598" cy="2889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1775D0D3-F7AC-450D-90BC-82B2D0CA1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2151" y="5517860"/>
                <a:ext cx="6375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00350F-5288-4416-82A0-AD501F0594FD}"/>
              </a:ext>
            </a:extLst>
          </p:cNvPr>
          <p:cNvGrpSpPr/>
          <p:nvPr/>
        </p:nvGrpSpPr>
        <p:grpSpPr>
          <a:xfrm>
            <a:off x="6705012" y="1061275"/>
            <a:ext cx="5369682" cy="3562370"/>
            <a:chOff x="6705012" y="1061275"/>
            <a:chExt cx="5369682" cy="3562370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B3EEFC2E-9A45-475D-8136-442C301046AA}"/>
                </a:ext>
              </a:extLst>
            </p:cNvPr>
            <p:cNvSpPr/>
            <p:nvPr/>
          </p:nvSpPr>
          <p:spPr>
            <a:xfrm>
              <a:off x="6705012" y="1061275"/>
              <a:ext cx="4298176" cy="3562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Adder Tree x N</a:t>
              </a:r>
              <a:r>
                <a:rPr lang="en-US" sz="1200" b="1" baseline="300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2</a:t>
              </a:r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 </a:t>
              </a:r>
              <a:endParaRPr lang="en-AU" sz="11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65A6DB-9CA6-4A29-9C2B-A6E5863B3942}"/>
                </a:ext>
              </a:extLst>
            </p:cNvPr>
            <p:cNvSpPr/>
            <p:nvPr/>
          </p:nvSpPr>
          <p:spPr>
            <a:xfrm>
              <a:off x="7167719" y="2219412"/>
              <a:ext cx="526598" cy="456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+</a:t>
              </a:r>
              <a:endParaRPr lang="en-US" sz="9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(0,0)</a:t>
              </a:r>
              <a:endParaRPr lang="en-AU" sz="6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A4E88D0-3F95-4337-A084-FAEC6EBC0864}"/>
                </a:ext>
              </a:extLst>
            </p:cNvPr>
            <p:cNvSpPr/>
            <p:nvPr/>
          </p:nvSpPr>
          <p:spPr>
            <a:xfrm>
              <a:off x="7167719" y="2676385"/>
              <a:ext cx="526598" cy="456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+</a:t>
              </a:r>
            </a:p>
            <a:p>
              <a:pPr algn="ctr"/>
              <a:r>
                <a:rPr lang="en-US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(0,1)</a:t>
              </a:r>
              <a:endParaRPr lang="en-AU" sz="6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24915DE-B8CA-4428-9131-FBCB477D9EE3}"/>
                </a:ext>
              </a:extLst>
            </p:cNvPr>
            <p:cNvSpPr/>
            <p:nvPr/>
          </p:nvSpPr>
          <p:spPr>
            <a:xfrm>
              <a:off x="7167719" y="3132951"/>
              <a:ext cx="526598" cy="456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+</a:t>
              </a:r>
            </a:p>
            <a:p>
              <a:pPr algn="ctr"/>
              <a:r>
                <a:rPr lang="en-US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(0,2)</a:t>
              </a:r>
              <a:endParaRPr lang="en-AU" sz="6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4697E4-C8D3-4652-9A60-26D2F810C7D9}"/>
                </a:ext>
              </a:extLst>
            </p:cNvPr>
            <p:cNvSpPr/>
            <p:nvPr/>
          </p:nvSpPr>
          <p:spPr>
            <a:xfrm>
              <a:off x="7167719" y="3589921"/>
              <a:ext cx="526598" cy="456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+</a:t>
              </a:r>
            </a:p>
            <a:p>
              <a:pPr algn="ctr"/>
              <a:r>
                <a:rPr lang="en-US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(0,3)</a:t>
              </a:r>
              <a:endParaRPr lang="en-AU" sz="6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ED2A73-44D6-4C91-987D-D103E679B45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2332359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1D4E290-9594-4BC7-A2C5-84568B126837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2564324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F715D97-E509-491C-A4CE-3F11A9E1A230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2789332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AF686EC-87EB-4626-8C1A-C6B246CAAFD3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3021297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EF7D7F1-8E2E-4B9E-9CB0-0BE4B163586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3245898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BC008A7-FC8E-4C31-9129-18938CF7990B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3477863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3EE736E-F991-4F4E-B70B-E6BDBEEE399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3702868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D296C7F-028F-49DD-9B29-3D6E0E766E2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528" y="3934833"/>
              <a:ext cx="28319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1662D4D6-62FC-44F8-B3F0-618595060BC5}"/>
                </a:ext>
              </a:extLst>
            </p:cNvPr>
            <p:cNvGrpSpPr/>
            <p:nvPr/>
          </p:nvGrpSpPr>
          <p:grpSpPr>
            <a:xfrm>
              <a:off x="8205717" y="2219412"/>
              <a:ext cx="528588" cy="913946"/>
              <a:chOff x="9410699" y="2805478"/>
              <a:chExt cx="528588" cy="913946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102C625B-EF61-45BC-A051-48AC4E96C00E}"/>
                  </a:ext>
                </a:extLst>
              </p:cNvPr>
              <p:cNvSpPr/>
              <p:nvPr/>
            </p:nvSpPr>
            <p:spPr>
              <a:xfrm>
                <a:off x="9412689" y="2805478"/>
                <a:ext cx="526598" cy="456973"/>
              </a:xfrm>
              <a:custGeom>
                <a:avLst/>
                <a:gdLst>
                  <a:gd name="connsiteX0" fmla="*/ 0 w 526598"/>
                  <a:gd name="connsiteY0" fmla="*/ 0 h 456973"/>
                  <a:gd name="connsiteX1" fmla="*/ 526598 w 526598"/>
                  <a:gd name="connsiteY1" fmla="*/ 0 h 456973"/>
                  <a:gd name="connsiteX2" fmla="*/ 526598 w 526598"/>
                  <a:gd name="connsiteY2" fmla="*/ 456973 h 456973"/>
                  <a:gd name="connsiteX3" fmla="*/ 0 w 526598"/>
                  <a:gd name="connsiteY3" fmla="*/ 456973 h 456973"/>
                  <a:gd name="connsiteX4" fmla="*/ 0 w 526598"/>
                  <a:gd name="connsiteY4" fmla="*/ 0 h 456973"/>
                  <a:gd name="connsiteX0" fmla="*/ 0 w 526598"/>
                  <a:gd name="connsiteY0" fmla="*/ 0 h 456973"/>
                  <a:gd name="connsiteX1" fmla="*/ 526598 w 526598"/>
                  <a:gd name="connsiteY1" fmla="*/ 0 h 456973"/>
                  <a:gd name="connsiteX2" fmla="*/ 526598 w 526598"/>
                  <a:gd name="connsiteY2" fmla="*/ 456973 h 456973"/>
                  <a:gd name="connsiteX3" fmla="*/ 0 w 526598"/>
                  <a:gd name="connsiteY3" fmla="*/ 456973 h 456973"/>
                  <a:gd name="connsiteX4" fmla="*/ 1821 w 526598"/>
                  <a:gd name="connsiteY4" fmla="*/ 271097 h 456973"/>
                  <a:gd name="connsiteX5" fmla="*/ 0 w 526598"/>
                  <a:gd name="connsiteY5" fmla="*/ 0 h 456973"/>
                  <a:gd name="connsiteX0" fmla="*/ 0 w 526598"/>
                  <a:gd name="connsiteY0" fmla="*/ 0 h 456973"/>
                  <a:gd name="connsiteX1" fmla="*/ 526598 w 526598"/>
                  <a:gd name="connsiteY1" fmla="*/ 0 h 456973"/>
                  <a:gd name="connsiteX2" fmla="*/ 526598 w 526598"/>
                  <a:gd name="connsiteY2" fmla="*/ 456973 h 456973"/>
                  <a:gd name="connsiteX3" fmla="*/ 0 w 526598"/>
                  <a:gd name="connsiteY3" fmla="*/ 456973 h 456973"/>
                  <a:gd name="connsiteX4" fmla="*/ 1821 w 526598"/>
                  <a:gd name="connsiteY4" fmla="*/ 271097 h 456973"/>
                  <a:gd name="connsiteX5" fmla="*/ 1821 w 526598"/>
                  <a:gd name="connsiteY5" fmla="*/ 126317 h 456973"/>
                  <a:gd name="connsiteX6" fmla="*/ 0 w 526598"/>
                  <a:gd name="connsiteY6" fmla="*/ 0 h 4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6598" h="456973">
                    <a:moveTo>
                      <a:pt x="0" y="0"/>
                    </a:moveTo>
                    <a:lnTo>
                      <a:pt x="526598" y="0"/>
                    </a:lnTo>
                    <a:lnTo>
                      <a:pt x="526598" y="456973"/>
                    </a:lnTo>
                    <a:lnTo>
                      <a:pt x="0" y="456973"/>
                    </a:lnTo>
                    <a:cubicBezTo>
                      <a:pt x="-28" y="395649"/>
                      <a:pt x="1849" y="332421"/>
                      <a:pt x="1821" y="271097"/>
                    </a:cubicBezTo>
                    <a:cubicBezTo>
                      <a:pt x="1186" y="226012"/>
                      <a:pt x="2456" y="171402"/>
                      <a:pt x="1821" y="12631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+</a:t>
                </a:r>
              </a:p>
              <a:p>
                <a:pPr algn="ctr"/>
                <a:r>
                  <a:rPr lang="en-US" sz="6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(1,0)</a:t>
                </a:r>
                <a:endParaRPr lang="en-AU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FDF7E43F-0CCA-45D2-82F1-E52F3D30C85A}"/>
                  </a:ext>
                </a:extLst>
              </p:cNvPr>
              <p:cNvSpPr/>
              <p:nvPr/>
            </p:nvSpPr>
            <p:spPr>
              <a:xfrm>
                <a:off x="9410699" y="3262451"/>
                <a:ext cx="528587" cy="456973"/>
              </a:xfrm>
              <a:custGeom>
                <a:avLst/>
                <a:gdLst>
                  <a:gd name="connsiteX0" fmla="*/ 0 w 526598"/>
                  <a:gd name="connsiteY0" fmla="*/ 0 h 456973"/>
                  <a:gd name="connsiteX1" fmla="*/ 526598 w 526598"/>
                  <a:gd name="connsiteY1" fmla="*/ 0 h 456973"/>
                  <a:gd name="connsiteX2" fmla="*/ 526598 w 526598"/>
                  <a:gd name="connsiteY2" fmla="*/ 456973 h 456973"/>
                  <a:gd name="connsiteX3" fmla="*/ 0 w 526598"/>
                  <a:gd name="connsiteY3" fmla="*/ 456973 h 456973"/>
                  <a:gd name="connsiteX4" fmla="*/ 0 w 526598"/>
                  <a:gd name="connsiteY4" fmla="*/ 0 h 456973"/>
                  <a:gd name="connsiteX0" fmla="*/ 1989 w 528587"/>
                  <a:gd name="connsiteY0" fmla="*/ 0 h 456973"/>
                  <a:gd name="connsiteX1" fmla="*/ 528587 w 528587"/>
                  <a:gd name="connsiteY1" fmla="*/ 0 h 456973"/>
                  <a:gd name="connsiteX2" fmla="*/ 528587 w 528587"/>
                  <a:gd name="connsiteY2" fmla="*/ 456973 h 456973"/>
                  <a:gd name="connsiteX3" fmla="*/ 1989 w 528587"/>
                  <a:gd name="connsiteY3" fmla="*/ 456973 h 456973"/>
                  <a:gd name="connsiteX4" fmla="*/ 0 w 528587"/>
                  <a:gd name="connsiteY4" fmla="*/ 320854 h 456973"/>
                  <a:gd name="connsiteX5" fmla="*/ 1989 w 528587"/>
                  <a:gd name="connsiteY5" fmla="*/ 0 h 4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8587" h="456973">
                    <a:moveTo>
                      <a:pt x="1989" y="0"/>
                    </a:moveTo>
                    <a:lnTo>
                      <a:pt x="528587" y="0"/>
                    </a:lnTo>
                    <a:lnTo>
                      <a:pt x="528587" y="456973"/>
                    </a:lnTo>
                    <a:lnTo>
                      <a:pt x="1989" y="456973"/>
                    </a:lnTo>
                    <a:lnTo>
                      <a:pt x="0" y="320854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+</a:t>
                </a:r>
              </a:p>
              <a:p>
                <a:pPr algn="ctr"/>
                <a:r>
                  <a:rPr lang="en-US" sz="600" b="1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</a:rPr>
                  <a:t>(1,1)</a:t>
                </a:r>
                <a:endParaRPr lang="en-AU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78092B4-09B9-43DF-B765-F5F894B1DA2E}"/>
                </a:ext>
              </a:extLst>
            </p:cNvPr>
            <p:cNvSpPr/>
            <p:nvPr/>
          </p:nvSpPr>
          <p:spPr>
            <a:xfrm>
              <a:off x="9245704" y="2219412"/>
              <a:ext cx="526598" cy="456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+</a:t>
              </a:r>
            </a:p>
            <a:p>
              <a:pPr algn="ctr"/>
              <a:r>
                <a:rPr lang="en-US" sz="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(2,0)</a:t>
              </a:r>
              <a:endParaRPr lang="en-AU" sz="6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4BDBAD10-82E8-4B29-9076-C063B43AA1A1}"/>
                </a:ext>
              </a:extLst>
            </p:cNvPr>
            <p:cNvCxnSpPr>
              <a:cxnSpLocks/>
            </p:cNvCxnSpPr>
            <p:nvPr/>
          </p:nvCxnSpPr>
          <p:spPr>
            <a:xfrm>
              <a:off x="9118621" y="2332359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986F222E-3CE9-4E90-A3D0-D9B86C433CE8}"/>
                </a:ext>
              </a:extLst>
            </p:cNvPr>
            <p:cNvCxnSpPr>
              <a:cxnSpLocks/>
            </p:cNvCxnSpPr>
            <p:nvPr/>
          </p:nvCxnSpPr>
          <p:spPr>
            <a:xfrm>
              <a:off x="9118621" y="2564324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21189614-C8D4-4EF0-AD95-857E2FF73DF1}"/>
                </a:ext>
              </a:extLst>
            </p:cNvPr>
            <p:cNvCxnSpPr>
              <a:cxnSpLocks/>
            </p:cNvCxnSpPr>
            <p:nvPr/>
          </p:nvCxnSpPr>
          <p:spPr>
            <a:xfrm>
              <a:off x="8078634" y="2350874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482EAB74-0D55-4866-86D6-A3C147C55595}"/>
                </a:ext>
              </a:extLst>
            </p:cNvPr>
            <p:cNvCxnSpPr>
              <a:cxnSpLocks/>
            </p:cNvCxnSpPr>
            <p:nvPr/>
          </p:nvCxnSpPr>
          <p:spPr>
            <a:xfrm>
              <a:off x="8078634" y="2582839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20CFE2EE-88ED-4350-8144-0C7459F2A703}"/>
                </a:ext>
              </a:extLst>
            </p:cNvPr>
            <p:cNvCxnSpPr>
              <a:cxnSpLocks/>
            </p:cNvCxnSpPr>
            <p:nvPr/>
          </p:nvCxnSpPr>
          <p:spPr>
            <a:xfrm>
              <a:off x="7694317" y="2447898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FD881C3F-364D-4842-A2C1-EC9B19493767}"/>
                </a:ext>
              </a:extLst>
            </p:cNvPr>
            <p:cNvCxnSpPr>
              <a:cxnSpLocks/>
            </p:cNvCxnSpPr>
            <p:nvPr/>
          </p:nvCxnSpPr>
          <p:spPr>
            <a:xfrm>
              <a:off x="7694317" y="2905109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3B19F70-2EDC-4C0F-9162-707FED093CB2}"/>
                </a:ext>
              </a:extLst>
            </p:cNvPr>
            <p:cNvCxnSpPr>
              <a:cxnSpLocks/>
            </p:cNvCxnSpPr>
            <p:nvPr/>
          </p:nvCxnSpPr>
          <p:spPr>
            <a:xfrm>
              <a:off x="7694317" y="3361783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B108A8B-3538-45F6-9434-4D236EA494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4317" y="3811525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404420D4-9490-4C2A-AD15-3BBAF2D54EF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04" y="2904398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0CEBB5F1-20A0-4D8F-AD57-4F31704131A9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04" y="2447898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3E9AF2B-92B4-41E9-98BF-1429930FC885}"/>
                </a:ext>
              </a:extLst>
            </p:cNvPr>
            <p:cNvCxnSpPr>
              <a:cxnSpLocks/>
            </p:cNvCxnSpPr>
            <p:nvPr/>
          </p:nvCxnSpPr>
          <p:spPr>
            <a:xfrm>
              <a:off x="9772302" y="2332359"/>
              <a:ext cx="1270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F4257CC8-B71A-4568-B554-5A5AB9181A38}"/>
                </a:ext>
              </a:extLst>
            </p:cNvPr>
            <p:cNvCxnSpPr/>
            <p:nvPr/>
          </p:nvCxnSpPr>
          <p:spPr>
            <a:xfrm flipV="1">
              <a:off x="7821400" y="2350874"/>
              <a:ext cx="257234" cy="9702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8F1F1009-B417-4F0C-91A5-11F9DAC50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172" y="2586286"/>
              <a:ext cx="256923" cy="31811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AFBEE5C-D6CE-4D28-89F2-71D41DA245EE}"/>
                </a:ext>
              </a:extLst>
            </p:cNvPr>
            <p:cNvCxnSpPr/>
            <p:nvPr/>
          </p:nvCxnSpPr>
          <p:spPr>
            <a:xfrm flipV="1">
              <a:off x="7821172" y="2797475"/>
              <a:ext cx="256923" cy="5643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593BAEC-7228-48B5-BDA6-05AADFE4955F}"/>
                </a:ext>
              </a:extLst>
            </p:cNvPr>
            <p:cNvCxnSpPr/>
            <p:nvPr/>
          </p:nvCxnSpPr>
          <p:spPr>
            <a:xfrm flipV="1">
              <a:off x="7812962" y="3032581"/>
              <a:ext cx="264294" cy="77894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B5D2818-DBD5-46E2-860E-90EAE0619322}"/>
                </a:ext>
              </a:extLst>
            </p:cNvPr>
            <p:cNvCxnSpPr/>
            <p:nvPr/>
          </p:nvCxnSpPr>
          <p:spPr>
            <a:xfrm flipV="1">
              <a:off x="8857857" y="2332359"/>
              <a:ext cx="260764" cy="11898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5CDE022-CFD1-42BD-92FC-E7E6FBBC24A7}"/>
                </a:ext>
              </a:extLst>
            </p:cNvPr>
            <p:cNvCxnSpPr/>
            <p:nvPr/>
          </p:nvCxnSpPr>
          <p:spPr>
            <a:xfrm flipV="1">
              <a:off x="8852023" y="2560373"/>
              <a:ext cx="266598" cy="3440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956C6A56-8E3B-4DCC-86CA-949BD866C683}"/>
                </a:ext>
              </a:extLst>
            </p:cNvPr>
            <p:cNvSpPr/>
            <p:nvPr/>
          </p:nvSpPr>
          <p:spPr>
            <a:xfrm rot="5400000">
              <a:off x="8352265" y="435882"/>
              <a:ext cx="220979" cy="2873261"/>
            </a:xfrm>
            <a:prstGeom prst="leftBrace">
              <a:avLst>
                <a:gd name="adj1" fmla="val 69027"/>
                <a:gd name="adj2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BADF598-C909-4F70-A44B-B90AB9F68ABA}"/>
                </a:ext>
              </a:extLst>
            </p:cNvPr>
            <p:cNvSpPr/>
            <p:nvPr/>
          </p:nvSpPr>
          <p:spPr>
            <a:xfrm>
              <a:off x="7153788" y="1900421"/>
              <a:ext cx="554566" cy="312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d=0</a:t>
              </a:r>
              <a:endParaRPr lang="en-AU" sz="12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1D3DB183-3618-4A90-B19E-C23C63EAF6B3}"/>
                </a:ext>
              </a:extLst>
            </p:cNvPr>
            <p:cNvSpPr/>
            <p:nvPr/>
          </p:nvSpPr>
          <p:spPr>
            <a:xfrm>
              <a:off x="8185471" y="1900421"/>
              <a:ext cx="554566" cy="312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d=1</a:t>
              </a:r>
              <a:endParaRPr lang="en-AU" sz="12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1EFF48A-0394-4A04-B693-56F48ABA403A}"/>
                </a:ext>
              </a:extLst>
            </p:cNvPr>
            <p:cNvSpPr/>
            <p:nvPr/>
          </p:nvSpPr>
          <p:spPr>
            <a:xfrm>
              <a:off x="9236938" y="1900421"/>
              <a:ext cx="554566" cy="312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d=2</a:t>
              </a:r>
              <a:endParaRPr lang="en-AU" sz="12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02C4003-4DC4-4794-B71D-032A5D612616}"/>
                </a:ext>
              </a:extLst>
            </p:cNvPr>
            <p:cNvSpPr/>
            <p:nvPr/>
          </p:nvSpPr>
          <p:spPr>
            <a:xfrm>
              <a:off x="7339700" y="1450173"/>
              <a:ext cx="2260620" cy="312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DEPTH = log</a:t>
              </a:r>
              <a:r>
                <a:rPr lang="en-US" sz="1200" b="1" baseline="-250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US" sz="12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(8) = 3</a:t>
              </a:r>
              <a:endParaRPr lang="en-AU" sz="12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927A80E9-28E0-4F4A-802B-C42C9CA4732C}"/>
                </a:ext>
              </a:extLst>
            </p:cNvPr>
            <p:cNvGrpSpPr/>
            <p:nvPr/>
          </p:nvGrpSpPr>
          <p:grpSpPr>
            <a:xfrm>
              <a:off x="8078634" y="2797475"/>
              <a:ext cx="127083" cy="1126805"/>
              <a:chOff x="9321574" y="3383541"/>
              <a:chExt cx="127083" cy="1126805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88DE4EAE-E346-4749-B75A-B4D363045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383541"/>
                <a:ext cx="12708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EF5B712-6D82-4705-9CB5-40FC4DD6A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615506"/>
                <a:ext cx="12708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DB3A2137-17CF-47E5-A720-68ABC6A7B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831780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B4A6753D-EDD9-4C88-A40D-4AFBBC09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063745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84CA9CCE-EBF6-4DFA-A08B-BDE2A8F55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278381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411FBD4A-0ABF-447E-BBC6-F777ED621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510346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674FFE2E-6208-45B9-84BA-E6226626501A}"/>
                </a:ext>
              </a:extLst>
            </p:cNvPr>
            <p:cNvGrpSpPr/>
            <p:nvPr/>
          </p:nvGrpSpPr>
          <p:grpSpPr>
            <a:xfrm>
              <a:off x="9118621" y="2797475"/>
              <a:ext cx="127083" cy="1126805"/>
              <a:chOff x="9321574" y="3383541"/>
              <a:chExt cx="127083" cy="1126805"/>
            </a:xfrm>
          </p:grpSpPr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6C001345-AFC8-43DC-9229-C77B49C41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383541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2EB42559-E475-41AE-9E9E-59F2C3E74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615506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08F6AA5E-6197-47A5-9C9E-946B3E560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831780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7F3B578D-22C1-429B-9E96-29813A901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063745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>
                <a:extLst>
                  <a:ext uri="{FF2B5EF4-FFF2-40B4-BE49-F238E27FC236}">
                    <a16:creationId xmlns:a16="http://schemas.microsoft.com/office/drawing/2014/main" id="{EE704A4D-C3E4-4327-B6FE-BA2A94617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278381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8EF8F361-6A1A-48CE-931A-13861158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510346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6B30B7E-BE6A-45E0-A95D-3BB6BD76EAB6}"/>
                </a:ext>
              </a:extLst>
            </p:cNvPr>
            <p:cNvSpPr/>
            <p:nvPr/>
          </p:nvSpPr>
          <p:spPr>
            <a:xfrm>
              <a:off x="7167720" y="4080237"/>
              <a:ext cx="2623784" cy="472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N x (DEPTH+1)</a:t>
              </a:r>
            </a:p>
            <a:p>
              <a:pPr algn="ctr"/>
              <a:r>
                <a:rPr lang="en-US" sz="105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grid of wires declared</a:t>
              </a:r>
            </a:p>
            <a:p>
              <a:pPr algn="ctr"/>
              <a:r>
                <a:rPr lang="en-AU" sz="1000" b="1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Unassigned wires won’t be synthesised 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EE0E9BD5-20CC-4672-98D5-53AE2A970E67}"/>
                </a:ext>
              </a:extLst>
            </p:cNvPr>
            <p:cNvSpPr txBox="1"/>
            <p:nvPr/>
          </p:nvSpPr>
          <p:spPr>
            <a:xfrm>
              <a:off x="9866374" y="2128075"/>
              <a:ext cx="22083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tree[DEPTH][0] </a:t>
              </a:r>
              <a:r>
                <a:rPr lang="en-US" sz="11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= </a:t>
              </a:r>
              <a:r>
                <a:rPr lang="en-US" sz="160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C</a:t>
              </a:r>
              <a:r>
                <a:rPr lang="en-US" sz="105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b="1" err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i</a:t>
              </a:r>
              <a:r>
                <a:rPr lang="en-US" sz="105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][</a:t>
              </a:r>
              <a:r>
                <a:rPr lang="en-US" sz="1050" b="1">
                  <a:latin typeface="Consolas" panose="020B0609020204030204" pitchFamily="49" charset="0"/>
                </a:rPr>
                <a:t>j</a:t>
              </a:r>
              <a:r>
                <a:rPr lang="en-US" sz="1050" b="1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rPr>
                <a:t>]</a:t>
              </a:r>
              <a:endParaRPr lang="en-AU" sz="1100" b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BC542EDE-BDD0-4DBF-92F3-74A4458A3189}"/>
                </a:ext>
              </a:extLst>
            </p:cNvPr>
            <p:cNvCxnSpPr>
              <a:cxnSpLocks/>
            </p:cNvCxnSpPr>
            <p:nvPr/>
          </p:nvCxnSpPr>
          <p:spPr>
            <a:xfrm>
              <a:off x="9772302" y="2564324"/>
              <a:ext cx="127083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0097A1FE-A873-4C34-8ADC-7367F937BBDB}"/>
                </a:ext>
              </a:extLst>
            </p:cNvPr>
            <p:cNvGrpSpPr/>
            <p:nvPr/>
          </p:nvGrpSpPr>
          <p:grpSpPr>
            <a:xfrm>
              <a:off x="9772302" y="2797475"/>
              <a:ext cx="127083" cy="1126805"/>
              <a:chOff x="9321574" y="3383541"/>
              <a:chExt cx="127083" cy="1126805"/>
            </a:xfrm>
          </p:grpSpPr>
          <p:cxnSp>
            <p:nvCxnSpPr>
              <p:cNvPr id="459" name="Straight Arrow Connector 458">
                <a:extLst>
                  <a:ext uri="{FF2B5EF4-FFF2-40B4-BE49-F238E27FC236}">
                    <a16:creationId xmlns:a16="http://schemas.microsoft.com/office/drawing/2014/main" id="{6EC5146A-E7CE-4188-8E2D-7A4E89596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383541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>
                <a:extLst>
                  <a:ext uri="{FF2B5EF4-FFF2-40B4-BE49-F238E27FC236}">
                    <a16:creationId xmlns:a16="http://schemas.microsoft.com/office/drawing/2014/main" id="{370BB487-6E24-4A1B-A4BA-58C9B917D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615506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D1B0C51-5CBA-4B09-9488-E52EF32DC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3831780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BE05000A-51C9-4705-B8AF-BE60F3A9C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063745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>
                <a:extLst>
                  <a:ext uri="{FF2B5EF4-FFF2-40B4-BE49-F238E27FC236}">
                    <a16:creationId xmlns:a16="http://schemas.microsoft.com/office/drawing/2014/main" id="{28E30FE5-AEE1-4726-A5A1-55B12A254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278381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FBC9FA16-F6CE-4416-AC45-F4A73686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574" y="4510346"/>
                <a:ext cx="12708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78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2" y="0"/>
            <a:ext cx="11025913" cy="1061720"/>
          </a:xfrm>
        </p:spPr>
        <p:txBody>
          <a:bodyPr>
            <a:normAutofit/>
          </a:bodyPr>
          <a:lstStyle/>
          <a:p>
            <a:pPr>
              <a:tabLst>
                <a:tab pos="10972800" algn="r"/>
              </a:tabLst>
            </a:pPr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Why SystemVerilog? </a:t>
            </a:r>
            <a:endParaRPr lang="en-AU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E06E1-6A75-4323-9548-0DAE1750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888"/>
            <a:ext cx="6760464" cy="578511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62EE2B8-9FB3-4CDE-952D-98061BAA6BD1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068" y="1826245"/>
            <a:ext cx="5685428" cy="4278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000">
                <a:latin typeface="+mj-lt"/>
              </a:rPr>
              <a:t>Processors, GPUs, ASICs are digital circuits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000">
                <a:latin typeface="+mj-lt"/>
              </a:rPr>
              <a:t>Fabricated in silicon, doped to form 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transistors </a:t>
            </a:r>
            <a:r>
              <a:rPr lang="en-US" sz="1600">
                <a:latin typeface="+mj-lt"/>
              </a:rPr>
              <a:t>→</a:t>
            </a:r>
            <a:r>
              <a:rPr lang="en-US" sz="2000">
                <a:latin typeface="+mj-lt"/>
              </a:rPr>
              <a:t> gates </a:t>
            </a:r>
            <a:r>
              <a:rPr lang="en-US" sz="1600"/>
              <a:t>→</a:t>
            </a:r>
            <a:r>
              <a:rPr lang="en-US" sz="2000">
                <a:latin typeface="+mj-lt"/>
              </a:rPr>
              <a:t> multiplexors, registers…etc.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000" b="1">
                <a:latin typeface="+mj-lt"/>
              </a:rPr>
              <a:t>RTL Design</a:t>
            </a:r>
            <a:r>
              <a:rPr lang="en-US" sz="2000">
                <a:latin typeface="+mj-lt"/>
              </a:rPr>
              <a:t>: 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Need a language to accurately describe a digital circuit in high level (registers, mux, bus) as a text file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000" b="1">
                <a:latin typeface="+mj-lt"/>
              </a:rPr>
              <a:t>Verification</a:t>
            </a:r>
            <a:r>
              <a:rPr lang="en-US" sz="2000">
                <a:latin typeface="+mj-lt"/>
              </a:rPr>
              <a:t>: 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Need a language to writes tests to simulate the functionality of designed circuits.</a:t>
            </a:r>
          </a:p>
        </p:txBody>
      </p:sp>
    </p:spTree>
    <p:extLst>
      <p:ext uri="{BB962C8B-B14F-4D97-AF65-F5344CB8AC3E}">
        <p14:creationId xmlns:p14="http://schemas.microsoft.com/office/powerpoint/2010/main" val="6440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Matrix Multiplier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506C7F-5F26-4C51-B87B-EBA5855D2DCC}"/>
              </a:ext>
            </a:extLst>
          </p:cNvPr>
          <p:cNvSpPr/>
          <p:nvPr/>
        </p:nvSpPr>
        <p:spPr>
          <a:xfrm>
            <a:off x="419100" y="3231574"/>
            <a:ext cx="5885311" cy="3647208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    parameter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)(  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output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C_flat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{&lt;&lt;{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A_flat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{&lt;&lt;{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B_flat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{&lt;&lt;{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C_flat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FF2E1A-9583-47A2-9954-041ADCD546ED}"/>
              </a:ext>
            </a:extLst>
          </p:cNvPr>
          <p:cNvSpPr/>
          <p:nvPr/>
        </p:nvSpPr>
        <p:spPr>
          <a:xfrm>
            <a:off x="5885310" y="0"/>
            <a:ext cx="6306690" cy="6878782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begin: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rows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j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j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begin: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cols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$clog2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    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tree 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k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k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begin: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mul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mult_gen_0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[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][k]),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[k][j]),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(tree[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][k])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begin: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depth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a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 a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begin: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add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c_addsub_1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(tree[d][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  ]),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(tree[d][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), 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AU" sz="1400" b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(tree[d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][a  ])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][j]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tree[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13413C-6BDC-4988-8857-53BCE75B3898}"/>
              </a:ext>
            </a:extLst>
          </p:cNvPr>
          <p:cNvGrpSpPr/>
          <p:nvPr/>
        </p:nvGrpSpPr>
        <p:grpSpPr>
          <a:xfrm>
            <a:off x="-18289" y="1333847"/>
            <a:ext cx="6082860" cy="1625600"/>
            <a:chOff x="228501" y="1333847"/>
            <a:chExt cx="4099844" cy="1625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89DA56-63C7-4F14-A8AA-AA49557CCF52}"/>
                </a:ext>
              </a:extLst>
            </p:cNvPr>
            <p:cNvSpPr/>
            <p:nvPr/>
          </p:nvSpPr>
          <p:spPr>
            <a:xfrm>
              <a:off x="1330961" y="1333847"/>
              <a:ext cx="1932940" cy="162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878980-753B-4A3E-BE68-55CD9558B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0" y="1584960"/>
              <a:ext cx="294640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6EA1C31-E86E-4B89-BCBC-5DA266D83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0" y="2265680"/>
              <a:ext cx="294640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CBDB8F-C320-4BC3-97F0-6EEC0A4AC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0" y="2590800"/>
              <a:ext cx="294640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45DA8D-A025-45C8-827E-6E89DEE3595F}"/>
                </a:ext>
              </a:extLst>
            </p:cNvPr>
            <p:cNvCxnSpPr>
              <a:cxnSpLocks/>
            </p:cNvCxnSpPr>
            <p:nvPr/>
          </p:nvCxnSpPr>
          <p:spPr>
            <a:xfrm>
              <a:off x="3263901" y="1689794"/>
              <a:ext cx="294640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824D376-744E-491A-856C-5630FEAD398B}"/>
                </a:ext>
              </a:extLst>
            </p:cNvPr>
            <p:cNvCxnSpPr>
              <a:cxnSpLocks/>
            </p:cNvCxnSpPr>
            <p:nvPr/>
          </p:nvCxnSpPr>
          <p:spPr>
            <a:xfrm>
              <a:off x="1330960" y="2265680"/>
              <a:ext cx="282174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702AEF9-16BF-41BA-A6BC-0FAD83088CB6}"/>
                </a:ext>
              </a:extLst>
            </p:cNvPr>
            <p:cNvCxnSpPr>
              <a:cxnSpLocks/>
            </p:cNvCxnSpPr>
            <p:nvPr/>
          </p:nvCxnSpPr>
          <p:spPr>
            <a:xfrm>
              <a:off x="1330960" y="2590800"/>
              <a:ext cx="282174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5ED008-47D2-456C-ACA7-0A9673E75B65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81" y="1689794"/>
              <a:ext cx="50292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BDBAF6-0EDF-4CB5-A6FE-149628328593}"/>
                </a:ext>
              </a:extLst>
            </p:cNvPr>
            <p:cNvSpPr txBox="1"/>
            <p:nvPr/>
          </p:nvSpPr>
          <p:spPr>
            <a:xfrm>
              <a:off x="1582171" y="2127180"/>
              <a:ext cx="19329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200" b="1" baseline="-250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(N,N)</a:t>
              </a:r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AU" sz="1200" b="1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][j]</a:t>
              </a:r>
              <a:endParaRPr lang="en-AU" sz="1200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5942B9-265A-4623-A39C-94195D97CE01}"/>
                </a:ext>
              </a:extLst>
            </p:cNvPr>
            <p:cNvSpPr txBox="1"/>
            <p:nvPr/>
          </p:nvSpPr>
          <p:spPr>
            <a:xfrm>
              <a:off x="1582171" y="2452300"/>
              <a:ext cx="19329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200" b="1" baseline="-250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(N,N)</a:t>
              </a:r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AU" sz="1200" b="1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][j]</a:t>
              </a:r>
              <a:endParaRPr lang="en-AU" sz="1200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5CBFBC-61DF-4574-9E5D-932F6EAFFFD6}"/>
                </a:ext>
              </a:extLst>
            </p:cNvPr>
            <p:cNvSpPr txBox="1"/>
            <p:nvPr/>
          </p:nvSpPr>
          <p:spPr>
            <a:xfrm>
              <a:off x="228502" y="2127180"/>
              <a:ext cx="8309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AU" sz="1200" b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AU" sz="1200" b="1" baseline="-2500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(N*N)</a:t>
              </a:r>
              <a:r>
                <a:rPr lang="en-AU" sz="1200" b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[n]</a:t>
              </a:r>
              <a:endParaRPr lang="en-AU" sz="12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41F20B-6BF7-4CC6-89B3-02F62CD8F829}"/>
                </a:ext>
              </a:extLst>
            </p:cNvPr>
            <p:cNvSpPr txBox="1"/>
            <p:nvPr/>
          </p:nvSpPr>
          <p:spPr>
            <a:xfrm>
              <a:off x="228501" y="2452300"/>
              <a:ext cx="8309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AU" sz="1200" b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AU" sz="1200" b="1" baseline="-2500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(N*N)</a:t>
              </a:r>
              <a:r>
                <a:rPr lang="en-AU" sz="1200" b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[n]</a:t>
              </a:r>
              <a:endParaRPr lang="en-AU" sz="12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4D1AB-B777-43E2-AF8C-EAD46ED588F9}"/>
                </a:ext>
              </a:extLst>
            </p:cNvPr>
            <p:cNvSpPr txBox="1"/>
            <p:nvPr/>
          </p:nvSpPr>
          <p:spPr>
            <a:xfrm>
              <a:off x="228502" y="1452556"/>
              <a:ext cx="8309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AU" sz="1000" err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clk</a:t>
              </a:r>
              <a:endParaRPr lang="en-AU" sz="10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0A7ED-A361-4204-9370-8FEAC2E10F99}"/>
                </a:ext>
              </a:extLst>
            </p:cNvPr>
            <p:cNvSpPr txBox="1"/>
            <p:nvPr/>
          </p:nvSpPr>
          <p:spPr>
            <a:xfrm>
              <a:off x="3497419" y="1542911"/>
              <a:ext cx="8309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200" b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sz="1200" b="1" baseline="-2500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(N*N)</a:t>
              </a:r>
              <a:r>
                <a:rPr lang="en-AU" sz="1200" b="1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[n]</a:t>
              </a:r>
              <a:endParaRPr lang="en-AU" sz="12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681FA-085A-4195-8CDA-84B679436EAA}"/>
                </a:ext>
              </a:extLst>
            </p:cNvPr>
            <p:cNvSpPr txBox="1"/>
            <p:nvPr/>
          </p:nvSpPr>
          <p:spPr>
            <a:xfrm>
              <a:off x="859150" y="1547920"/>
              <a:ext cx="19329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AU" sz="1200" b="1" baseline="-250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(N,N)</a:t>
              </a:r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AU" sz="1200" b="1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AU" sz="12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</a:rPr>
                <a:t>][j]</a:t>
              </a:r>
              <a:endParaRPr lang="en-AU" sz="1200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3945A2-1F99-45F6-BF3E-426AE84E2EAE}"/>
              </a:ext>
            </a:extLst>
          </p:cNvPr>
          <p:cNvGrpSpPr/>
          <p:nvPr/>
        </p:nvGrpSpPr>
        <p:grpSpPr>
          <a:xfrm>
            <a:off x="734638" y="1860550"/>
            <a:ext cx="11311376" cy="4927974"/>
            <a:chOff x="734638" y="1860550"/>
            <a:chExt cx="11311376" cy="492797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B97F54-4E1D-4E42-89B0-720D1E788CD7}"/>
                </a:ext>
              </a:extLst>
            </p:cNvPr>
            <p:cNvSpPr/>
            <p:nvPr/>
          </p:nvSpPr>
          <p:spPr>
            <a:xfrm>
              <a:off x="734638" y="4170117"/>
              <a:ext cx="3793125" cy="648263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757170-2861-48B1-BF28-9F586F74B406}"/>
                </a:ext>
              </a:extLst>
            </p:cNvPr>
            <p:cNvSpPr txBox="1"/>
            <p:nvPr/>
          </p:nvSpPr>
          <p:spPr>
            <a:xfrm>
              <a:off x="4527762" y="4363830"/>
              <a:ext cx="1400034" cy="31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Packed arrays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47FC96-2969-42C7-940A-0E6B740F835D}"/>
                </a:ext>
              </a:extLst>
            </p:cNvPr>
            <p:cNvSpPr/>
            <p:nvPr/>
          </p:nvSpPr>
          <p:spPr>
            <a:xfrm>
              <a:off x="734638" y="5159634"/>
              <a:ext cx="3793124" cy="814445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BCB094-1799-4EFA-B494-248E1AA71AAF}"/>
                </a:ext>
              </a:extLst>
            </p:cNvPr>
            <p:cNvSpPr txBox="1"/>
            <p:nvPr/>
          </p:nvSpPr>
          <p:spPr>
            <a:xfrm>
              <a:off x="4527762" y="5444101"/>
              <a:ext cx="1400034" cy="31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Unpacked arrays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B0583A-4624-4E32-A240-33944387C28C}"/>
                </a:ext>
              </a:extLst>
            </p:cNvPr>
            <p:cNvSpPr/>
            <p:nvPr/>
          </p:nvSpPr>
          <p:spPr>
            <a:xfrm>
              <a:off x="734638" y="5974079"/>
              <a:ext cx="2506402" cy="814445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3222F8-254E-42B4-BE7F-5B5B8E65306D}"/>
                </a:ext>
              </a:extLst>
            </p:cNvPr>
            <p:cNvSpPr txBox="1"/>
            <p:nvPr/>
          </p:nvSpPr>
          <p:spPr>
            <a:xfrm>
              <a:off x="3282350" y="6012260"/>
              <a:ext cx="17773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Streaming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operators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(packing/unpacking)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E7487A-0FD5-4E09-AF2B-CF51653F2DD6}"/>
                </a:ext>
              </a:extLst>
            </p:cNvPr>
            <p:cNvSpPr/>
            <p:nvPr/>
          </p:nvSpPr>
          <p:spPr>
            <a:xfrm>
              <a:off x="6741802" y="3264393"/>
              <a:ext cx="5175877" cy="2492565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F14CAF-59C6-4834-A721-3B083C95839E}"/>
                </a:ext>
              </a:extLst>
            </p:cNvPr>
            <p:cNvSpPr txBox="1"/>
            <p:nvPr/>
          </p:nvSpPr>
          <p:spPr>
            <a:xfrm>
              <a:off x="7456849" y="5857776"/>
              <a:ext cx="4589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Adder tree design</a:t>
              </a:r>
            </a:p>
            <a:p>
              <a:pPr marL="111125" marR="0" lvl="0" indent="-111125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Truncates to W bits at every step. Error prone</a:t>
              </a:r>
            </a:p>
            <a:p>
              <a:pPr marL="111125" marR="0" lvl="0" indent="-111125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Unconnected wires will not be synthesized, so no problem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060E33-EB88-4303-A7E5-EFDAED8B02C7}"/>
                </a:ext>
              </a:extLst>
            </p:cNvPr>
            <p:cNvSpPr txBox="1"/>
            <p:nvPr/>
          </p:nvSpPr>
          <p:spPr>
            <a:xfrm>
              <a:off x="9166628" y="1860550"/>
              <a:ext cx="2315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Multiplier output truncated to 8 bits: error prone</a:t>
              </a:r>
            </a:p>
          </p:txBody>
        </p:sp>
      </p:grpSp>
      <p:sp>
        <p:nvSpPr>
          <p:cNvPr id="55" name="Subtitle 2">
            <a:extLst>
              <a:ext uri="{FF2B5EF4-FFF2-40B4-BE49-F238E27FC236}">
                <a16:creationId xmlns:a16="http://schemas.microsoft.com/office/drawing/2014/main" id="{BC647FF2-BC23-45F4-8023-DB1C6AE9C0DF}"/>
              </a:ext>
            </a:extLst>
          </p:cNvPr>
          <p:cNvSpPr txBox="1">
            <a:spLocks/>
          </p:cNvSpPr>
          <p:nvPr/>
        </p:nvSpPr>
        <p:spPr>
          <a:xfrm>
            <a:off x="3370489" y="70145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82EE3-8C40-46D1-AAAB-D3D1668297F4}"/>
              </a:ext>
            </a:extLst>
          </p:cNvPr>
          <p:cNvSpPr/>
          <p:nvPr/>
        </p:nvSpPr>
        <p:spPr>
          <a:xfrm>
            <a:off x="1092200" y="4902200"/>
            <a:ext cx="5742940" cy="1874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72052-07AB-437F-99EB-A82F0A0ABB8D}"/>
              </a:ext>
            </a:extLst>
          </p:cNvPr>
          <p:cNvSpPr/>
          <p:nvPr/>
        </p:nvSpPr>
        <p:spPr>
          <a:xfrm>
            <a:off x="1271904" y="5090160"/>
            <a:ext cx="5380356" cy="151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Wrapping SystemVerilog in Verilog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66F68B-9BB7-4C90-A6DE-2365F4ADA4DE}"/>
              </a:ext>
            </a:extLst>
          </p:cNvPr>
          <p:cNvSpPr/>
          <p:nvPr/>
        </p:nvSpPr>
        <p:spPr>
          <a:xfrm>
            <a:off x="7965440" y="1061720"/>
            <a:ext cx="4226560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AU" sz="1400" b="0" i="1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matmul_top.v</a:t>
            </a:r>
            <a:endParaRPr lang="en-AU" sz="1400" b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endParaRPr lang="en-AU" sz="1400" b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matmul_top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#(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N 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WIDTH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C_flat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#(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.N    (N), 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.WIDTH(WIDTH)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)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matmul_0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C_flat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AU" sz="1400" b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E64A5C-91B6-4039-AC8B-A7480C8A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36369"/>
            <a:ext cx="7172960" cy="344059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Some tools (Xilinx </a:t>
            </a:r>
            <a:r>
              <a:rPr lang="en-US" sz="2000" err="1"/>
              <a:t>Vivado</a:t>
            </a:r>
            <a:r>
              <a:rPr lang="en-US" sz="2000"/>
              <a:t>) support only Verilog / VHDL in block design (integration with other large IPs)</a:t>
            </a:r>
          </a:p>
          <a:p>
            <a:endParaRPr lang="en-US" sz="2000"/>
          </a:p>
          <a:p>
            <a:r>
              <a:rPr lang="en-US" sz="2000"/>
              <a:t>SystemVerilog is supported for:</a:t>
            </a:r>
          </a:p>
          <a:p>
            <a:pPr lvl="1"/>
            <a:r>
              <a:rPr lang="en-US" sz="1600"/>
              <a:t>Simulation</a:t>
            </a:r>
          </a:p>
          <a:p>
            <a:pPr lvl="1"/>
            <a:r>
              <a:rPr lang="en-US" sz="1600"/>
              <a:t>Synthesis of internal modules</a:t>
            </a:r>
          </a:p>
          <a:p>
            <a:pPr lvl="1"/>
            <a:endParaRPr lang="en-US" sz="1600"/>
          </a:p>
          <a:p>
            <a:r>
              <a:rPr lang="en-US" sz="2000"/>
              <a:t>Ports:</a:t>
            </a:r>
          </a:p>
          <a:p>
            <a:pPr lvl="1"/>
            <a:r>
              <a:rPr lang="en-US" sz="1600"/>
              <a:t>Can use multidimensional unpacked array ports for internal modules (SV)</a:t>
            </a:r>
          </a:p>
          <a:p>
            <a:pPr lvl="1"/>
            <a:r>
              <a:rPr lang="en-US" sz="1600"/>
              <a:t>Flatten to packed array before bringing to the Verilog top module</a:t>
            </a:r>
          </a:p>
          <a:p>
            <a:pPr lvl="1"/>
            <a:r>
              <a:rPr lang="en-US" sz="1600"/>
              <a:t>Wrap it in a thin Verilog wrapper as shown</a:t>
            </a:r>
            <a:endParaRPr lang="en-AU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8E537-A307-4682-9EE4-ADF42594E604}"/>
              </a:ext>
            </a:extLst>
          </p:cNvPr>
          <p:cNvSpPr/>
          <p:nvPr/>
        </p:nvSpPr>
        <p:spPr>
          <a:xfrm>
            <a:off x="1574800" y="5539105"/>
            <a:ext cx="701040" cy="6178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54EDC-B023-4BC4-A065-02377EC7C40D}"/>
              </a:ext>
            </a:extLst>
          </p:cNvPr>
          <p:cNvSpPr/>
          <p:nvPr/>
        </p:nvSpPr>
        <p:spPr>
          <a:xfrm>
            <a:off x="2572703" y="5539105"/>
            <a:ext cx="701040" cy="6178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CC963-3BB6-441D-9D87-47B31448F352}"/>
              </a:ext>
            </a:extLst>
          </p:cNvPr>
          <p:cNvSpPr/>
          <p:nvPr/>
        </p:nvSpPr>
        <p:spPr>
          <a:xfrm>
            <a:off x="3584256" y="5255896"/>
            <a:ext cx="1440818" cy="1184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B85EA-628D-497A-ACDA-56F77E0C4E24}"/>
              </a:ext>
            </a:extLst>
          </p:cNvPr>
          <p:cNvSpPr/>
          <p:nvPr/>
        </p:nvSpPr>
        <p:spPr>
          <a:xfrm>
            <a:off x="3954145" y="5438504"/>
            <a:ext cx="701040" cy="3840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E4C430-BDC0-49CC-A6B7-224A8C47CDAF}"/>
              </a:ext>
            </a:extLst>
          </p:cNvPr>
          <p:cNvSpPr/>
          <p:nvPr/>
        </p:nvSpPr>
        <p:spPr>
          <a:xfrm>
            <a:off x="3954145" y="5912460"/>
            <a:ext cx="701040" cy="38408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F3C04-4304-4F6E-B0A3-0E605FE741E0}"/>
              </a:ext>
            </a:extLst>
          </p:cNvPr>
          <p:cNvSpPr/>
          <p:nvPr/>
        </p:nvSpPr>
        <p:spPr>
          <a:xfrm>
            <a:off x="5454651" y="5539105"/>
            <a:ext cx="701040" cy="6178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5DEC2-6AD0-4555-8049-648912102A45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574800" y="5848033"/>
            <a:ext cx="419100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DEDEC-B102-48D0-8181-088C329FC9E9}"/>
              </a:ext>
            </a:extLst>
          </p:cNvPr>
          <p:cNvCxnSpPr>
            <a:cxnSpLocks/>
          </p:cNvCxnSpPr>
          <p:nvPr/>
        </p:nvCxnSpPr>
        <p:spPr>
          <a:xfrm>
            <a:off x="2275840" y="5848033"/>
            <a:ext cx="680720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E4775-3C64-48D6-A7CC-7B81A6290673}"/>
              </a:ext>
            </a:extLst>
          </p:cNvPr>
          <p:cNvCxnSpPr>
            <a:cxnSpLocks/>
          </p:cNvCxnSpPr>
          <p:nvPr/>
        </p:nvCxnSpPr>
        <p:spPr>
          <a:xfrm>
            <a:off x="5025074" y="5848033"/>
            <a:ext cx="739456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6D9AB1-C529-4E2A-A158-3F7FAFDE1DF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73743" y="5630545"/>
            <a:ext cx="680402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444A4-C142-4318-BD68-C71BE8C89EDC}"/>
              </a:ext>
            </a:extLst>
          </p:cNvPr>
          <p:cNvCxnSpPr>
            <a:cxnSpLocks/>
          </p:cNvCxnSpPr>
          <p:nvPr/>
        </p:nvCxnSpPr>
        <p:spPr>
          <a:xfrm>
            <a:off x="3273743" y="6102985"/>
            <a:ext cx="680402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C7F69-51D1-4D83-B80E-C86B4793F6AF}"/>
              </a:ext>
            </a:extLst>
          </p:cNvPr>
          <p:cNvCxnSpPr>
            <a:cxnSpLocks/>
          </p:cNvCxnSpPr>
          <p:nvPr/>
        </p:nvCxnSpPr>
        <p:spPr>
          <a:xfrm>
            <a:off x="4655185" y="5630545"/>
            <a:ext cx="244475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A18E2E-7743-47B1-B317-DEC982346266}"/>
              </a:ext>
            </a:extLst>
          </p:cNvPr>
          <p:cNvCxnSpPr>
            <a:cxnSpLocks/>
          </p:cNvCxnSpPr>
          <p:nvPr/>
        </p:nvCxnSpPr>
        <p:spPr>
          <a:xfrm>
            <a:off x="4655185" y="6102985"/>
            <a:ext cx="244475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7DA34-74CE-429B-AE7F-C2DFC1DA582C}"/>
              </a:ext>
            </a:extLst>
          </p:cNvPr>
          <p:cNvCxnSpPr>
            <a:cxnSpLocks/>
          </p:cNvCxnSpPr>
          <p:nvPr/>
        </p:nvCxnSpPr>
        <p:spPr>
          <a:xfrm>
            <a:off x="6005830" y="5848033"/>
            <a:ext cx="419100" cy="0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E2A0E-A642-4017-9C94-ABED67B6D995}"/>
              </a:ext>
            </a:extLst>
          </p:cNvPr>
          <p:cNvCxnSpPr>
            <a:cxnSpLocks/>
          </p:cNvCxnSpPr>
          <p:nvPr/>
        </p:nvCxnSpPr>
        <p:spPr>
          <a:xfrm>
            <a:off x="6549390" y="5848033"/>
            <a:ext cx="5105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066071-B48B-4285-A072-91B5CE7A5D7D}"/>
              </a:ext>
            </a:extLst>
          </p:cNvPr>
          <p:cNvCxnSpPr>
            <a:cxnSpLocks/>
          </p:cNvCxnSpPr>
          <p:nvPr/>
        </p:nvCxnSpPr>
        <p:spPr>
          <a:xfrm>
            <a:off x="792480" y="5848033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9DF67F-9E88-4AD2-890C-E799DCC7ADF7}"/>
              </a:ext>
            </a:extLst>
          </p:cNvPr>
          <p:cNvSpPr txBox="1"/>
          <p:nvPr/>
        </p:nvSpPr>
        <p:spPr>
          <a:xfrm>
            <a:off x="1697989" y="4880826"/>
            <a:ext cx="47269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VERILOG WRAPPER (TOP MODULE) </a:t>
            </a:r>
            <a:endParaRPr lang="en-AU" sz="105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887AE-C061-4F2D-8DD4-B63C5C13C2E3}"/>
              </a:ext>
            </a:extLst>
          </p:cNvPr>
          <p:cNvSpPr txBox="1"/>
          <p:nvPr/>
        </p:nvSpPr>
        <p:spPr>
          <a:xfrm>
            <a:off x="1393294" y="6226670"/>
            <a:ext cx="2060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SYSTEMVERILOG MODULES</a:t>
            </a:r>
            <a:endParaRPr lang="en-AU" sz="105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74B335-187C-4BE3-A2BC-7163EEE7E304}"/>
              </a:ext>
            </a:extLst>
          </p:cNvPr>
          <p:cNvSpPr txBox="1"/>
          <p:nvPr/>
        </p:nvSpPr>
        <p:spPr>
          <a:xfrm>
            <a:off x="4969725" y="5866717"/>
            <a:ext cx="568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Packed </a:t>
            </a:r>
          </a:p>
          <a:p>
            <a:r>
              <a:rPr lang="en-US" sz="800" b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arrays</a:t>
            </a:r>
            <a:endParaRPr lang="en-AU" sz="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E945E6-1996-4FC4-8235-C780B3176EC8}"/>
              </a:ext>
            </a:extLst>
          </p:cNvPr>
          <p:cNvSpPr txBox="1"/>
          <p:nvPr/>
        </p:nvSpPr>
        <p:spPr>
          <a:xfrm>
            <a:off x="97210" y="5670183"/>
            <a:ext cx="71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b="1">
                <a:latin typeface="Helvetica" pitchFamily="2" charset="0"/>
              </a:rPr>
              <a:t>Unpacked </a:t>
            </a:r>
          </a:p>
          <a:p>
            <a:pPr algn="r"/>
            <a:r>
              <a:rPr lang="en-US" sz="800" b="1">
                <a:latin typeface="Helvetica" pitchFamily="2" charset="0"/>
              </a:rPr>
              <a:t>array</a:t>
            </a:r>
            <a:endParaRPr lang="en-AU" sz="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E0011-FD3A-4A84-9DE4-799A732710D9}"/>
              </a:ext>
            </a:extLst>
          </p:cNvPr>
          <p:cNvSpPr txBox="1"/>
          <p:nvPr/>
        </p:nvSpPr>
        <p:spPr>
          <a:xfrm>
            <a:off x="6995225" y="5677803"/>
            <a:ext cx="71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>
                <a:latin typeface="Helvetica" pitchFamily="2" charset="0"/>
              </a:rPr>
              <a:t>Unpacked </a:t>
            </a:r>
          </a:p>
          <a:p>
            <a:r>
              <a:rPr lang="en-US" sz="800" b="1">
                <a:latin typeface="Helvetica" pitchFamily="2" charset="0"/>
              </a:rPr>
              <a:t>array</a:t>
            </a:r>
            <a:endParaRPr lang="en-AU" sz="800" b="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0ACC9-DC99-43B4-AD8E-345538189977}"/>
              </a:ext>
            </a:extLst>
          </p:cNvPr>
          <p:cNvGrpSpPr/>
          <p:nvPr/>
        </p:nvGrpSpPr>
        <p:grpSpPr>
          <a:xfrm>
            <a:off x="8489580" y="2748294"/>
            <a:ext cx="3735191" cy="3268062"/>
            <a:chOff x="8489580" y="2748294"/>
            <a:chExt cx="3735191" cy="326806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5CECAE-5E49-4F0F-8CA4-C19CA7795D4F}"/>
                </a:ext>
              </a:extLst>
            </p:cNvPr>
            <p:cNvSpPr/>
            <p:nvPr/>
          </p:nvSpPr>
          <p:spPr>
            <a:xfrm>
              <a:off x="9154160" y="3037840"/>
              <a:ext cx="524140" cy="873760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EA796C-1989-448E-BE7F-CC81F2859519}"/>
                </a:ext>
              </a:extLst>
            </p:cNvPr>
            <p:cNvSpPr txBox="1"/>
            <p:nvPr/>
          </p:nvSpPr>
          <p:spPr>
            <a:xfrm>
              <a:off x="8982981" y="2748294"/>
              <a:ext cx="1207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logic </a:t>
              </a:r>
              <a:r>
                <a:rPr lang="en-US" sz="1050">
                  <a:solidFill>
                    <a:srgbClr val="FFFF00"/>
                  </a:solidFill>
                  <a:latin typeface="Calibri" panose="020F0502020204030204"/>
                </a:rPr>
                <a:t>→</a:t>
              </a: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 wire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04B59B-3FBF-4253-9040-AAD39690EBB9}"/>
                </a:ext>
              </a:extLst>
            </p:cNvPr>
            <p:cNvSpPr/>
            <p:nvPr/>
          </p:nvSpPr>
          <p:spPr>
            <a:xfrm>
              <a:off x="9678300" y="3230880"/>
              <a:ext cx="1589140" cy="680720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566A63-B8DA-4CB8-9CF0-93285C9E3392}"/>
                </a:ext>
              </a:extLst>
            </p:cNvPr>
            <p:cNvSpPr/>
            <p:nvPr/>
          </p:nvSpPr>
          <p:spPr>
            <a:xfrm>
              <a:off x="8489580" y="4104640"/>
              <a:ext cx="2259700" cy="1911716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C5F594-FC9A-4CDA-994B-8FF9C6D3B130}"/>
                </a:ext>
              </a:extLst>
            </p:cNvPr>
            <p:cNvSpPr txBox="1"/>
            <p:nvPr/>
          </p:nvSpPr>
          <p:spPr>
            <a:xfrm>
              <a:off x="10749280" y="4537853"/>
              <a:ext cx="147549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Wildcard instantiation (.*) not supported. Use named instantiation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57E3FF-7CBA-4872-A521-5EFF24ADBB7F}"/>
                </a:ext>
              </a:extLst>
            </p:cNvPr>
            <p:cNvSpPr txBox="1"/>
            <p:nvPr/>
          </p:nvSpPr>
          <p:spPr>
            <a:xfrm>
              <a:off x="10326655" y="2938286"/>
              <a:ext cx="155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rgbClr val="FFFF00"/>
                  </a:solidFill>
                  <a:latin typeface="Calibri" panose="020F0502020204030204"/>
                </a:rPr>
                <a:t>Only packed arrays</a:t>
              </a:r>
            </a:p>
          </p:txBody>
        </p:sp>
      </p:grpSp>
      <p:sp>
        <p:nvSpPr>
          <p:cNvPr id="65" name="Subtitle 2">
            <a:extLst>
              <a:ext uri="{FF2B5EF4-FFF2-40B4-BE49-F238E27FC236}">
                <a16:creationId xmlns:a16="http://schemas.microsoft.com/office/drawing/2014/main" id="{10AFBBD8-66DE-4DE7-B687-A23F1841842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7995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956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Helvetica" pitchFamily="2" charset="0"/>
              </a:rPr>
              <a:t>Avoiding Latches</a:t>
            </a:r>
            <a:endParaRPr lang="en-AU" sz="2800" b="1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50D08-59A8-4677-86BE-C5FB621D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28" y="1802143"/>
            <a:ext cx="6186485" cy="1626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CBA29-2AB3-4809-8F9B-2878CCC7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27" y="5064987"/>
            <a:ext cx="6186485" cy="1472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251E99-7336-4BFE-9F79-D53444A53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3429000"/>
            <a:ext cx="5972175" cy="88582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88B1C28-DF06-4681-9675-0064A68D4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t="21648" r="6875" b="6211"/>
          <a:stretch/>
        </p:blipFill>
        <p:spPr bwMode="auto">
          <a:xfrm>
            <a:off x="574040" y="1663748"/>
            <a:ext cx="4378362" cy="208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701D15-E6E5-425D-B125-5127FF740C6D}"/>
              </a:ext>
            </a:extLst>
          </p:cNvPr>
          <p:cNvSpPr/>
          <p:nvPr/>
        </p:nvSpPr>
        <p:spPr>
          <a:xfrm>
            <a:off x="1371600" y="3962400"/>
            <a:ext cx="3169920" cy="289560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 ,</a:t>
            </a: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</a:t>
            </a: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always_comb</a:t>
            </a:r>
            <a:endParaRPr lang="en-US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b </a:t>
            </a:r>
            <a:r>
              <a:rPr lang="en-US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else  b = 0;</a:t>
            </a:r>
            <a:endParaRPr lang="en-US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52CD8A-C8B8-447E-8491-218141999E06}"/>
              </a:ext>
            </a:extLst>
          </p:cNvPr>
          <p:cNvSpPr/>
          <p:nvPr/>
        </p:nvSpPr>
        <p:spPr>
          <a:xfrm>
            <a:off x="0" y="796930"/>
            <a:ext cx="12192000" cy="649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3275"/>
            <a:r>
              <a:rPr lang="en-US" sz="1400">
                <a:solidFill>
                  <a:schemeClr val="tx1"/>
                </a:solidFill>
                <a:latin typeface="Helvetica" pitchFamily="2" charset="0"/>
              </a:rPr>
              <a:t>Latch is a combinational storage unit. </a:t>
            </a:r>
            <a:br>
              <a:rPr lang="en-US" sz="1400">
                <a:solidFill>
                  <a:schemeClr val="tx1"/>
                </a:solidFill>
                <a:latin typeface="Helvetica" pitchFamily="2" charset="0"/>
              </a:rPr>
            </a:br>
            <a:r>
              <a:rPr lang="en-US" sz="1400">
                <a:solidFill>
                  <a:schemeClr val="tx1"/>
                </a:solidFill>
                <a:latin typeface="Helvetica" pitchFamily="2" charset="0"/>
              </a:rPr>
              <a:t>Unintentional inference can lead to race conditions, meta-stability and inefficient resource usage</a:t>
            </a:r>
            <a:endParaRPr lang="en-AU" sz="140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670A73-3370-4B62-83A9-A8718E2E8BC1}"/>
              </a:ext>
            </a:extLst>
          </p:cNvPr>
          <p:cNvSpPr/>
          <p:nvPr/>
        </p:nvSpPr>
        <p:spPr>
          <a:xfrm>
            <a:off x="5820726" y="1696720"/>
            <a:ext cx="6371274" cy="289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856D3A-8003-4D85-8E5F-225C2B68DC36}"/>
              </a:ext>
            </a:extLst>
          </p:cNvPr>
          <p:cNvSpPr/>
          <p:nvPr/>
        </p:nvSpPr>
        <p:spPr>
          <a:xfrm>
            <a:off x="5820726" y="4842486"/>
            <a:ext cx="6371274" cy="2015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D412D-822A-45B8-986E-8D26FB6FF02A}"/>
              </a:ext>
            </a:extLst>
          </p:cNvPr>
          <p:cNvSpPr txBox="1"/>
          <p:nvPr/>
        </p:nvSpPr>
        <p:spPr>
          <a:xfrm>
            <a:off x="5719126" y="1431268"/>
            <a:ext cx="414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Helvetica" pitchFamily="2" charset="0"/>
              </a:rPr>
              <a:t>LATCH INFERRED IN SYNTHESIS </a:t>
            </a:r>
            <a:endParaRPr lang="en-AU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AC376-F5C9-4470-AE7E-EF8E8AB266D2}"/>
              </a:ext>
            </a:extLst>
          </p:cNvPr>
          <p:cNvSpPr txBox="1"/>
          <p:nvPr/>
        </p:nvSpPr>
        <p:spPr>
          <a:xfrm>
            <a:off x="5719126" y="4592320"/>
            <a:ext cx="414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Helvetica" pitchFamily="2" charset="0"/>
              </a:rPr>
              <a:t>MUX INFERRED AS LUT IN SYNTHESIS </a:t>
            </a:r>
            <a:endParaRPr lang="en-AU" sz="12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ED730C-4121-46E7-AE49-FA581FBEA1F7}"/>
              </a:ext>
            </a:extLst>
          </p:cNvPr>
          <p:cNvSpPr txBox="1">
            <a:spLocks/>
          </p:cNvSpPr>
          <p:nvPr/>
        </p:nvSpPr>
        <p:spPr>
          <a:xfrm>
            <a:off x="9636539" y="435795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0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RTL: Best practices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6EFE28-D6FB-46BF-9DC8-9BAB13EA0B81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4962CB3-42A7-4972-A548-EC420111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85516"/>
              </p:ext>
            </p:extLst>
          </p:nvPr>
        </p:nvGraphicFramePr>
        <p:xfrm>
          <a:off x="152400" y="4324048"/>
          <a:ext cx="1186687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285">
                  <a:extLst>
                    <a:ext uri="{9D8B030D-6E8A-4147-A177-3AD203B41FA5}">
                      <a16:colId xmlns:a16="http://schemas.microsoft.com/office/drawing/2014/main" val="3329302604"/>
                    </a:ext>
                  </a:extLst>
                </a:gridCol>
                <a:gridCol w="6221594">
                  <a:extLst>
                    <a:ext uri="{9D8B030D-6E8A-4147-A177-3AD203B41FA5}">
                      <a16:colId xmlns:a16="http://schemas.microsoft.com/office/drawing/2014/main" val="27041843"/>
                    </a:ext>
                  </a:extLst>
                </a:gridCol>
              </a:tblGrid>
              <a:tr h="40985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FPGA</a:t>
                      </a:r>
                      <a:endParaRPr lang="en-AU" sz="240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ASIC</a:t>
                      </a:r>
                      <a:endParaRPr lang="en-AU" sz="240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66827"/>
                  </a:ext>
                </a:extLst>
              </a:tr>
              <a:tr h="19126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</a:rPr>
                        <a:t>Initialize registers at power-up as following.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</a:rPr>
                        <a:t>Global resets are expensive.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</a:rPr>
                        <a:t>If necessary, use synchronous resets.</a:t>
                      </a:r>
                    </a:p>
                    <a:p>
                      <a:endParaRPr 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r>
                        <a:rPr lang="en-US" sz="1400" b="0" dirty="0">
                          <a:solidFill>
                            <a:srgbClr val="56B6C2"/>
                          </a:solidFill>
                          <a:effectLst/>
                          <a:latin typeface="Consolas" panose="020B06090202040302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[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] word            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8'b0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;</a:t>
                      </a:r>
                    </a:p>
                    <a:p>
                      <a:r>
                        <a:rPr lang="en-US" sz="1400" b="0" dirty="0">
                          <a:solidFill>
                            <a:srgbClr val="56B6C2"/>
                          </a:solidFill>
                          <a:effectLst/>
                          <a:latin typeface="Consolas" panose="020B06090202040302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[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] data [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'{default:</a:t>
                      </a:r>
                      <a:r>
                        <a:rPr lang="en-US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AU" sz="14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Power-up initialization is not possible.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asynchronous, global, active-low resets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lang="en-AU" sz="1400" b="0" dirty="0" err="1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always_ff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posedge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dirty="0" err="1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clk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dirty="0" err="1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negedge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dirty="0" err="1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rstn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AU" sz="1400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~</a:t>
                      </a:r>
                      <a:r>
                        <a:rPr lang="en-AU" sz="1400" b="0" dirty="0" err="1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rstn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) data 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dirty="0">
                          <a:solidFill>
                            <a:srgbClr val="C678DD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AU" sz="1400" b="0" dirty="0">
                          <a:solidFill>
                            <a:srgbClr val="BBBBBB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AU" sz="1400" b="0" i="1" dirty="0">
                          <a:solidFill>
                            <a:srgbClr val="5C6370"/>
                          </a:solidFill>
                          <a:effectLst/>
                          <a:latin typeface="Consolas" panose="020B0609020204030204" pitchFamily="49" charset="0"/>
                        </a:rPr>
                        <a:t>// do something</a:t>
                      </a:r>
                      <a:endParaRPr lang="en-AU" sz="1400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400" b="0" dirty="0">
                          <a:solidFill>
                            <a:srgbClr val="E06C75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AU" sz="1400" b="0" dirty="0">
                        <a:solidFill>
                          <a:srgbClr val="BBBBB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24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59671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7854D5-264C-49B4-A274-4304A1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427007"/>
            <a:ext cx="10789920" cy="272971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Avoid modifying the clock signal in RTL. Use clock enables instead.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Avoid combinational feedback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Always use </a:t>
            </a:r>
            <a:r>
              <a:rPr lang="en-US" sz="1600" b="1" dirty="0" err="1">
                <a:solidFill>
                  <a:srgbClr val="E06C75"/>
                </a:solidFill>
                <a:latin typeface="Consolas" panose="020B0609020204030204" pitchFamily="49" charset="0"/>
              </a:rPr>
              <a:t>always_ff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rgbClr val="E06C75"/>
                </a:solidFill>
                <a:latin typeface="Consolas" panose="020B0609020204030204" pitchFamily="49" charset="0"/>
              </a:rPr>
              <a:t>always_comb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rgbClr val="E06C75"/>
                </a:solidFill>
                <a:latin typeface="Consolas" panose="020B0609020204030204" pitchFamily="49" charset="0"/>
              </a:rPr>
              <a:t>always_latch</a:t>
            </a:r>
            <a:r>
              <a:rPr lang="en-US" sz="1600" b="1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over </a:t>
            </a:r>
            <a:r>
              <a:rPr lang="en-US" sz="1600" b="1" dirty="0">
                <a:solidFill>
                  <a:srgbClr val="E06C75"/>
                </a:solidFill>
                <a:latin typeface="Consolas" panose="020B0609020204030204" pitchFamily="49" charset="0"/>
              </a:rPr>
              <a:t>always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Blocking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(=)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for combinational, Non-blocking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(&lt;=)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for flip flops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If using always, include all changing signals in sensitivity list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Avoid latch inference: </a:t>
            </a:r>
            <a:r>
              <a:rPr lang="en-US" sz="2000" dirty="0">
                <a:solidFill>
                  <a:srgbClr val="D9D9D9"/>
                </a:solidFill>
              </a:rPr>
              <a:t>always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have a </a:t>
            </a:r>
            <a:r>
              <a:rPr lang="en-US" sz="1600" b="1" dirty="0">
                <a:solidFill>
                  <a:srgbClr val="E06C75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for </a:t>
            </a:r>
            <a:r>
              <a:rPr lang="en-US" sz="1600" b="1" dirty="0">
                <a:solidFill>
                  <a:srgbClr val="E06C75"/>
                </a:solidFill>
                <a:latin typeface="Consolas" panose="020B0609020204030204" pitchFamily="49" charset="0"/>
              </a:rPr>
              <a:t>case()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dirty="0">
                <a:solidFill>
                  <a:srgbClr val="E06C7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for an </a:t>
            </a:r>
            <a:r>
              <a:rPr lang="en-US" sz="1600" b="1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</a:p>
          <a:p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Beware of vector size mismatch!</a:t>
            </a:r>
            <a:endParaRPr lang="en-US" sz="2100" b="1" dirty="0">
              <a:solidFill>
                <a:srgbClr val="E06C7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A7335A-5789-4F38-9E42-A0E3A04E2A4B}"/>
              </a:ext>
            </a:extLst>
          </p:cNvPr>
          <p:cNvSpPr txBox="1">
            <a:spLocks/>
          </p:cNvSpPr>
          <p:nvPr/>
        </p:nvSpPr>
        <p:spPr>
          <a:xfrm>
            <a:off x="9476595" y="1900602"/>
            <a:ext cx="2441085" cy="1230874"/>
          </a:xfrm>
          <a:prstGeom prst="rect">
            <a:avLst/>
          </a:prstGeom>
          <a:solidFill>
            <a:srgbClr val="242424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always_ff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data_reg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something;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else</a:t>
            </a:r>
            <a:endParaRPr lang="nn-NO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data_reg </a:t>
            </a:r>
            <a:r>
              <a:rPr lang="nn-NO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n-NO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data_reg;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23279C-64EB-4737-9DEF-94B380F8941D}"/>
              </a:ext>
            </a:extLst>
          </p:cNvPr>
          <p:cNvSpPr txBox="1">
            <a:spLocks/>
          </p:cNvSpPr>
          <p:nvPr/>
        </p:nvSpPr>
        <p:spPr>
          <a:xfrm>
            <a:off x="9476596" y="3298800"/>
            <a:ext cx="2441084" cy="857924"/>
          </a:xfrm>
          <a:prstGeom prst="rect">
            <a:avLst/>
          </a:prstGeom>
          <a:solidFill>
            <a:srgbClr val="242424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always_comb</a:t>
            </a:r>
            <a:endParaRPr lang="en-US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b;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39591D-8973-405D-B6BF-E36C1ADBB844}"/>
              </a:ext>
            </a:extLst>
          </p:cNvPr>
          <p:cNvSpPr txBox="1">
            <a:spLocks/>
          </p:cNvSpPr>
          <p:nvPr/>
        </p:nvSpPr>
        <p:spPr>
          <a:xfrm>
            <a:off x="9476595" y="1169222"/>
            <a:ext cx="2441085" cy="576959"/>
          </a:xfrm>
          <a:prstGeom prst="rect">
            <a:avLst/>
          </a:prstGeom>
          <a:solidFill>
            <a:srgbClr val="242424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clk_reg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2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2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AEEED31-8B29-4A3D-A899-9346420C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33" y="1211095"/>
            <a:ext cx="462706" cy="456537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C91E9A2B-486E-4614-81AF-D5E9FC48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33" y="3485632"/>
            <a:ext cx="462706" cy="45653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FCC08F98-BA20-41A0-8EC9-05A2E6537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75" y="2354752"/>
            <a:ext cx="632440" cy="5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TCL Scripting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0AFBBD8-66DE-4DE7-B687-A23F1841842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Abarajithan, 2020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abarajithan07@gmail.com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5238F0-51CA-4A7E-8B32-0B7BE35ACA64}"/>
              </a:ext>
            </a:extLst>
          </p:cNvPr>
          <p:cNvSpPr/>
          <p:nvPr/>
        </p:nvSpPr>
        <p:spPr>
          <a:xfrm>
            <a:off x="0" y="1061720"/>
            <a:ext cx="12192000" cy="579628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PROJ_NAME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sv_examples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PROJ_FOLDER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sv_examples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SOURCE_FOLDER ../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src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Create project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create_project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$PROJ_NAME ./$PROJ_FOLDER -part xc7z020clg484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-1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board_part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xilinx.com:zc702:part0: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current_project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Add sources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add_files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$SOURCE_FOLDER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AU" sz="1400" b="0" i="1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add_sub</a:t>
            </a:r>
            <a:r>
              <a:rPr lang="en-AU" sz="1400" b="0" i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 IP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IP_NAME c_addsub_0</a:t>
            </a: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create_ip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-name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c_addsub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-vendor xilinx.com -library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-version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12.0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module_name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$IP_NAME </a:t>
            </a: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CONFIG.A_Width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CONFIG.B_Width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CONFIG.Add_Mode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Add_Subtract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CONFIG.Latency_Configuration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{Manual} CONFIG.CE {false}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CONFIG.Out_Width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CONFIG.Latency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CONFIG.B_Value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00000000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}] [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get_ips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$IP_NAME]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generate_target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instantiation_template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[</a:t>
            </a:r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PROJ_NAME.srcs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/sources_1/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/$IP_NAME/$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IP_NAME.xci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generate_synth_checkpoint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0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PROJ_NAME.srcs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/sources_1/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/$IP_NAME/$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IP_NAME.xci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export_ip_user_files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of_objects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PROJ_NAME.srcs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/sources_1/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/$IP_NAME/$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IP_NAME.xci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no_script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-sync -force -quiet</a:t>
            </a:r>
          </a:p>
          <a:p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export_simulation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of_objects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0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get_files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PROJ_NAME.srcs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/sources_1/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/$IP_NAME/$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IP_NAME.xci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-directory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PROJ_NAME.ip_user_files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sim_scripts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ip_user_files_dir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PROJ_NAME.ip_user_files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ipstatic_source_dir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PROJ_NAME.ip_user_files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ipstatic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lib_map_path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AU" sz="10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modelsim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=$PROJ_FOLDER/$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PROJ_NAME.cache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compile_simlib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modelsim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{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questa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=$PROJ_FOLDER/$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PROJ_NAME.cache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compile_simlib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questa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{riviera=$PROJ_FOLDER/$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PROJ_NAME.cache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compile_simlib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/riviera} {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activehdl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=$PROJ_FOLDER/$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PROJ_NAME.cache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compile_simlib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activehdl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}] -</a:t>
            </a:r>
            <a:r>
              <a:rPr lang="en-AU" sz="10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use_ip_compiled_libs</a:t>
            </a:r>
            <a:r>
              <a:rPr lang="en-AU" sz="1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-force -quiet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82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Version control tips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E64A5C-91B6-4039-AC8B-A7480C8A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7" y="1532647"/>
            <a:ext cx="10515600" cy="1367791"/>
          </a:xfrm>
        </p:spPr>
        <p:txBody>
          <a:bodyPr>
            <a:normAutofit/>
          </a:bodyPr>
          <a:lstStyle/>
          <a:p>
            <a:r>
              <a:rPr lang="en-US" sz="2400">
                <a:latin typeface="+mj-lt"/>
              </a:rPr>
              <a:t>Don’t get lost in project files</a:t>
            </a:r>
          </a:p>
          <a:p>
            <a:r>
              <a:rPr lang="en-US" sz="2400">
                <a:latin typeface="+mj-lt"/>
              </a:rPr>
              <a:t>Keep your </a:t>
            </a:r>
            <a:r>
              <a:rPr lang="en-US" sz="2400" err="1">
                <a:latin typeface="+mj-lt"/>
              </a:rPr>
              <a:t>tcl</a:t>
            </a:r>
            <a:r>
              <a:rPr lang="en-US" sz="2400">
                <a:latin typeface="+mj-lt"/>
              </a:rPr>
              <a:t> scripts and sources (.v, .</a:t>
            </a:r>
            <a:r>
              <a:rPr lang="en-US" sz="2400" err="1">
                <a:latin typeface="+mj-lt"/>
              </a:rPr>
              <a:t>sv</a:t>
            </a:r>
            <a:r>
              <a:rPr lang="en-US" sz="2400">
                <a:latin typeface="+mj-lt"/>
              </a:rPr>
              <a:t>) separate</a:t>
            </a:r>
          </a:p>
          <a:p>
            <a:r>
              <a:rPr lang="en-US" sz="2400">
                <a:latin typeface="+mj-lt"/>
              </a:rPr>
              <a:t>And track only them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0AFBBD8-66DE-4DE7-B687-A23F1841842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Abarajithan, 2020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abarajithan07@gmail.com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23D1C-CB84-414D-AA8D-7D3521382416}"/>
              </a:ext>
            </a:extLst>
          </p:cNvPr>
          <p:cNvSpPr/>
          <p:nvPr/>
        </p:nvSpPr>
        <p:spPr>
          <a:xfrm>
            <a:off x="6901973" y="3392756"/>
            <a:ext cx="3239553" cy="29769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examples/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.git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gitignore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module.sv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module_top.sv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module_top_tb.sv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module_top_wrapper.v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projects/</a:t>
            </a: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build_example.tcl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63550" algn="l"/>
                <a:tab pos="682625" algn="l"/>
              </a:tabLst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sys_50hz/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4A3DD4-A69A-45D2-A3AE-55022BDC84EF}"/>
              </a:ext>
            </a:extLst>
          </p:cNvPr>
          <p:cNvSpPr txBox="1"/>
          <p:nvPr/>
        </p:nvSpPr>
        <p:spPr>
          <a:xfrm>
            <a:off x="6886966" y="3059668"/>
            <a:ext cx="3055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Sample directory structure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47F051-5EBB-4179-9BCE-BDF053431519}"/>
              </a:ext>
            </a:extLst>
          </p:cNvPr>
          <p:cNvSpPr/>
          <p:nvPr/>
        </p:nvSpPr>
        <p:spPr>
          <a:xfrm>
            <a:off x="1890628" y="3392756"/>
            <a:ext cx="2005963" cy="2976902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b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!*.</a:t>
            </a:r>
            <a:r>
              <a:rPr lang="en-AU" sz="160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gitignore</a:t>
            </a:r>
            <a:endParaRPr lang="en-AU" sz="160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!*.md</a:t>
            </a:r>
          </a:p>
          <a:p>
            <a: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!**/build_*.</a:t>
            </a:r>
            <a:r>
              <a:rPr lang="en-AU" sz="160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tcl</a:t>
            </a:r>
            <a:b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!**/</a:t>
            </a:r>
            <a:r>
              <a:rPr lang="en-AU" sz="160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AU" sz="16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5C6532-D12A-4F6E-858E-B8629BF8A849}"/>
              </a:ext>
            </a:extLst>
          </p:cNvPr>
          <p:cNvSpPr txBox="1"/>
          <p:nvPr/>
        </p:nvSpPr>
        <p:spPr>
          <a:xfrm>
            <a:off x="1890628" y="3043092"/>
            <a:ext cx="1877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.</a:t>
            </a:r>
            <a:r>
              <a:rPr lang="en-US" b="1" err="1"/>
              <a:t>gitignore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83457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267" y="1215958"/>
            <a:ext cx="4756949" cy="5007748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+mj-lt"/>
              </a:rPr>
              <a:t>Synthesizable SystemVerilog for RTL Design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+mj-lt"/>
              </a:rPr>
              <a:t>Ports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 </a:t>
            </a:r>
            <a:r>
              <a:rPr lang="en-AU" sz="1400">
                <a:latin typeface="Consolas" panose="020B0609020204030204" pitchFamily="49" charset="0"/>
              </a:rPr>
              <a:t>parameter</a:t>
            </a:r>
            <a:r>
              <a:rPr lang="en-AU" sz="1800">
                <a:latin typeface="+mj-lt"/>
              </a:rPr>
              <a:t>, </a:t>
            </a:r>
            <a:r>
              <a:rPr lang="en-AU" sz="1400" err="1">
                <a:latin typeface="Consolas" panose="020B0609020204030204" pitchFamily="49" charset="0"/>
              </a:rPr>
              <a:t>localparam</a:t>
            </a:r>
            <a:endParaRPr lang="en-AU" sz="18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Module instantiation: </a:t>
            </a:r>
            <a:r>
              <a:rPr lang="en-AU" sz="1400">
                <a:latin typeface="Consolas" panose="020B0609020204030204" pitchFamily="49" charset="0"/>
              </a:rPr>
              <a:t>(.named())</a:t>
            </a:r>
            <a:r>
              <a:rPr lang="en-AU" sz="1800">
                <a:latin typeface="+mj-lt"/>
              </a:rPr>
              <a:t>, wildcard (.*)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+mj-lt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assign, </a:t>
            </a:r>
            <a:r>
              <a:rPr lang="en-US" sz="1400" err="1">
                <a:latin typeface="Consolas" panose="020B0609020204030204" pitchFamily="49" charset="0"/>
              </a:rPr>
              <a:t>always_comb</a:t>
            </a:r>
            <a:endParaRPr lang="en-US" sz="14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Blocking(</a:t>
            </a:r>
            <a:r>
              <a:rPr lang="en-AU" sz="1400">
                <a:latin typeface="Consolas" panose="020B0609020204030204" pitchFamily="49" charset="0"/>
              </a:rPr>
              <a:t>=</a:t>
            </a:r>
            <a:r>
              <a:rPr lang="en-AU" sz="1800">
                <a:latin typeface="+mj-lt"/>
              </a:rPr>
              <a:t>), non-blocking(</a:t>
            </a:r>
            <a:r>
              <a:rPr lang="en-AU" sz="1400">
                <a:latin typeface="Consolas" panose="020B0609020204030204" pitchFamily="49" charset="0"/>
              </a:rPr>
              <a:t>&lt;=</a:t>
            </a:r>
            <a:r>
              <a:rPr lang="en-AU" sz="1800">
                <a:latin typeface="+mj-lt"/>
              </a:rPr>
              <a:t>) assignments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Vector </a:t>
            </a:r>
            <a:r>
              <a:rPr lang="en-AU" sz="1400" err="1">
                <a:latin typeface="Consolas" panose="020B0609020204030204" pitchFamily="49" charset="0"/>
              </a:rPr>
              <a:t>slici</a:t>
            </a:r>
            <a:r>
              <a:rPr lang="en-AU" sz="1400">
                <a:latin typeface="Consolas" panose="020B0609020204030204" pitchFamily="49" charset="0"/>
              </a:rPr>
              <a:t>[</a:t>
            </a:r>
            <a:r>
              <a:rPr lang="en-AU" sz="1400" err="1">
                <a:latin typeface="Consolas" panose="020B0609020204030204" pitchFamily="49" charset="0"/>
              </a:rPr>
              <a:t>n:g</a:t>
            </a:r>
            <a:r>
              <a:rPr lang="en-AU" sz="1400">
                <a:latin typeface="Consolas" panose="020B0609020204030204" pitchFamily="49" charset="0"/>
              </a:rPr>
              <a:t>]</a:t>
            </a:r>
            <a:r>
              <a:rPr lang="en-AU" sz="1800">
                <a:latin typeface="+mj-lt"/>
              </a:rPr>
              <a:t> and </a:t>
            </a:r>
            <a:r>
              <a:rPr lang="en-AU" sz="1400">
                <a:latin typeface="Consolas" panose="020B0609020204030204" pitchFamily="49" charset="0"/>
              </a:rPr>
              <a:t>{</a:t>
            </a:r>
            <a:r>
              <a:rPr lang="en-AU" sz="1400" err="1">
                <a:latin typeface="Consolas" panose="020B0609020204030204" pitchFamily="49" charset="0"/>
              </a:rPr>
              <a:t>con,cat,enate</a:t>
            </a:r>
            <a:r>
              <a:rPr lang="en-AU" sz="1400">
                <a:latin typeface="Consolas" panose="020B0609020204030204" pitchFamily="49" charset="0"/>
              </a:rPr>
              <a:t>}</a:t>
            </a:r>
            <a:endParaRPr lang="en-US" sz="14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Operators: logical, arithmetic, streaming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Multiplexers: </a:t>
            </a:r>
            <a:br>
              <a:rPr lang="en-AU" sz="1800">
                <a:latin typeface="+mj-lt"/>
              </a:rPr>
            </a:br>
            <a:r>
              <a:rPr lang="en-AU" sz="1400">
                <a:latin typeface="Consolas" panose="020B0609020204030204" pitchFamily="49" charset="0"/>
              </a:rPr>
              <a:t>if-else, unique/priority case()</a:t>
            </a:r>
            <a:endParaRPr lang="en-US" sz="18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 </a:t>
            </a:r>
            <a:r>
              <a:rPr lang="en-AU" sz="1400">
                <a:latin typeface="Consolas" panose="020B0609020204030204" pitchFamily="49" charset="0"/>
              </a:rPr>
              <a:t>generate for</a:t>
            </a:r>
            <a:r>
              <a:rPr lang="en-AU" sz="1400">
                <a:latin typeface="+mj-lt"/>
              </a:rPr>
              <a:t> </a:t>
            </a:r>
            <a:r>
              <a:rPr lang="en-AU" sz="1800">
                <a:latin typeface="+mj-lt"/>
              </a:rPr>
              <a:t>loops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 </a:t>
            </a:r>
            <a:r>
              <a:rPr lang="en-AU" sz="1400" err="1">
                <a:latin typeface="Consolas" panose="020B0609020204030204" pitchFamily="49" charset="0"/>
              </a:rPr>
              <a:t>enums</a:t>
            </a:r>
            <a:r>
              <a:rPr lang="en-AU" sz="1800">
                <a:latin typeface="+mj-lt"/>
              </a:rPr>
              <a:t> for states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Using vendor IPs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File handling: </a:t>
            </a:r>
            <a:r>
              <a:rPr lang="en-AU" sz="1400">
                <a:latin typeface="Consolas" panose="020B0609020204030204" pitchFamily="49" charset="0"/>
              </a:rPr>
              <a:t>$</a:t>
            </a:r>
            <a:r>
              <a:rPr lang="en-AU" sz="1400" err="1">
                <a:latin typeface="Consolas" panose="020B0609020204030204" pitchFamily="49" charset="0"/>
              </a:rPr>
              <a:t>fopen</a:t>
            </a:r>
            <a:r>
              <a:rPr lang="en-AU" sz="1400">
                <a:latin typeface="Consolas" panose="020B0609020204030204" pitchFamily="49" charset="0"/>
              </a:rPr>
              <a:t>, </a:t>
            </a:r>
            <a:r>
              <a:rPr lang="en-AU" sz="1400" err="1">
                <a:latin typeface="Consolas" panose="020B0609020204030204" pitchFamily="49" charset="0"/>
              </a:rPr>
              <a:t>fscanf</a:t>
            </a:r>
            <a:r>
              <a:rPr lang="en-AU" sz="1400">
                <a:latin typeface="Consolas" panose="020B0609020204030204" pitchFamily="49" charset="0"/>
              </a:rPr>
              <a:t>, </a:t>
            </a:r>
            <a:r>
              <a:rPr lang="en-AU" sz="1400" err="1">
                <a:latin typeface="Consolas" panose="020B0609020204030204" pitchFamily="49" charset="0"/>
              </a:rPr>
              <a:t>fdisplay</a:t>
            </a:r>
            <a:r>
              <a:rPr lang="en-AU" sz="1400">
                <a:latin typeface="Consolas" panose="020B0609020204030204" pitchFamily="49" charset="0"/>
              </a:rPr>
              <a:t>…</a:t>
            </a:r>
            <a:endParaRPr lang="en-AU" sz="18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Unpacked multidimensional arrays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Wrapping in Verilog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solidFill>
                  <a:schemeClr val="bg1">
                    <a:lumMod val="65000"/>
                  </a:schemeClr>
                </a:solidFill>
                <a:latin typeface="+mj-lt"/>
              </a:rPr>
              <a:t>Interfaces (advanced)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That was a lot!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6EFE28-D6FB-46BF-9DC8-9BAB13EA0B81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83AC6-8272-4CD6-8FEA-210BB6A1863D}"/>
              </a:ext>
            </a:extLst>
          </p:cNvPr>
          <p:cNvSpPr txBox="1">
            <a:spLocks/>
          </p:cNvSpPr>
          <p:nvPr/>
        </p:nvSpPr>
        <p:spPr>
          <a:xfrm>
            <a:off x="305766" y="1239724"/>
            <a:ext cx="3379166" cy="4713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+mj-lt"/>
              </a:rPr>
              <a:t>General Topics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+mj-lt"/>
              </a:rPr>
              <a:t>Programming Language vs HDL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+mj-lt"/>
              </a:rPr>
              <a:t>Is it synthesizable?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X wires in waveform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Big / little endian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Avoiding latch inference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Why do we need clocks?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State machines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Registers, simple pipelining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Synthesis:</a:t>
            </a:r>
            <a:br>
              <a:rPr lang="en-AU" sz="1800">
                <a:latin typeface="+mj-lt"/>
              </a:rPr>
            </a:br>
            <a:r>
              <a:rPr lang="en-AU" sz="1800">
                <a:latin typeface="+mj-lt"/>
              </a:rPr>
              <a:t>longest path, delay, utilization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Best practices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TCL scripting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Version control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608CA3-045F-4947-898D-76B9E450AD43}"/>
              </a:ext>
            </a:extLst>
          </p:cNvPr>
          <p:cNvSpPr txBox="1">
            <a:spLocks/>
          </p:cNvSpPr>
          <p:nvPr/>
        </p:nvSpPr>
        <p:spPr>
          <a:xfrm>
            <a:off x="3772384" y="1215958"/>
            <a:ext cx="3258145" cy="3346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+mj-lt"/>
              </a:rPr>
              <a:t>Example Designs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>
              <a:latin typeface="+mj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1-bit full adder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N-bit full adder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Combinational ALU with arithmetic operators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Pipelined ALU with IPs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Counter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Parallel to Serial converter as </a:t>
            </a:r>
            <a:br>
              <a:rPr lang="en-AU" sz="1800">
                <a:latin typeface="+mj-lt"/>
              </a:rPr>
            </a:br>
            <a:r>
              <a:rPr lang="en-AU" sz="1800">
                <a:latin typeface="+mj-lt"/>
              </a:rPr>
              <a:t>a 2-state machine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800">
                <a:latin typeface="+mj-lt"/>
              </a:rPr>
              <a:t>Matrix Multiplier with IPs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5673B1-4E2F-479A-AE95-6084547ECC05}"/>
              </a:ext>
            </a:extLst>
          </p:cNvPr>
          <p:cNvSpPr txBox="1">
            <a:spLocks/>
          </p:cNvSpPr>
          <p:nvPr/>
        </p:nvSpPr>
        <p:spPr>
          <a:xfrm>
            <a:off x="3772384" y="4562656"/>
            <a:ext cx="3698431" cy="2295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+mj-lt"/>
              </a:rPr>
              <a:t>SystemVerilog for Verification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Time units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Clock generation in testbench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 </a:t>
            </a:r>
            <a:r>
              <a:rPr lang="en-AU" sz="1400">
                <a:latin typeface="Consolas" panose="020B0609020204030204" pitchFamily="49" charset="0"/>
              </a:rPr>
              <a:t>#DELAY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 </a:t>
            </a:r>
            <a:r>
              <a:rPr lang="en-AU" sz="1400">
                <a:latin typeface="Consolas" panose="020B0609020204030204" pitchFamily="49" charset="0"/>
              </a:rPr>
              <a:t>std::randomize()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latin typeface="+mj-lt"/>
              </a:rPr>
              <a:t> </a:t>
            </a:r>
            <a:r>
              <a:rPr lang="en-AU" sz="1400">
                <a:latin typeface="Consolas" panose="020B0609020204030204" pitchFamily="49" charset="0"/>
              </a:rPr>
              <a:t>for(), while(), repeat()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>
                <a:solidFill>
                  <a:schemeClr val="bg1">
                    <a:lumMod val="65000"/>
                  </a:schemeClr>
                </a:solidFill>
                <a:latin typeface="+mj-lt"/>
              </a:rPr>
              <a:t>OOP in SystemVerilog (advanced)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C7241-D5D6-4A32-894E-033C1820CC66}"/>
              </a:ext>
            </a:extLst>
          </p:cNvPr>
          <p:cNvSpPr txBox="1"/>
          <p:nvPr/>
        </p:nvSpPr>
        <p:spPr>
          <a:xfrm>
            <a:off x="6055360" y="276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b="1" u="sng">
                <a:solidFill>
                  <a:schemeClr val="accent5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github.com/abarajithan11/entc_missing_semester</a:t>
            </a:r>
            <a:endParaRPr lang="en-AU" b="1" u="sng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D4C679A-90B8-4938-B9E7-546C710BDF82}"/>
              </a:ext>
            </a:extLst>
          </p:cNvPr>
          <p:cNvSpPr/>
          <p:nvPr/>
        </p:nvSpPr>
        <p:spPr>
          <a:xfrm>
            <a:off x="9780994" y="3345180"/>
            <a:ext cx="1859280" cy="3336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9A0BE6-12E4-49C0-8CCA-C4EE53FF6488}"/>
              </a:ext>
            </a:extLst>
          </p:cNvPr>
          <p:cNvSpPr/>
          <p:nvPr/>
        </p:nvSpPr>
        <p:spPr>
          <a:xfrm>
            <a:off x="7423385" y="3345179"/>
            <a:ext cx="1859280" cy="3336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12" y="1756908"/>
            <a:ext cx="5914651" cy="4999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>
                <a:latin typeface="+mj-lt"/>
              </a:rPr>
              <a:t>ASIC</a:t>
            </a:r>
          </a:p>
          <a:p>
            <a:pPr lvl="1"/>
            <a:r>
              <a:rPr lang="en-AU" sz="2000">
                <a:latin typeface="+mj-lt"/>
              </a:rPr>
              <a:t>Cheaper to manufacture at high volume</a:t>
            </a:r>
          </a:p>
          <a:p>
            <a:pPr lvl="1"/>
            <a:r>
              <a:rPr lang="en-AU" sz="2000">
                <a:latin typeface="+mj-lt"/>
              </a:rPr>
              <a:t>Silicon only includes logic needed for that circuit</a:t>
            </a:r>
          </a:p>
          <a:p>
            <a:pPr lvl="1"/>
            <a:r>
              <a:rPr lang="en-AU" sz="2000">
                <a:latin typeface="+mj-lt"/>
              </a:rPr>
              <a:t>Backend development takes a long time</a:t>
            </a:r>
          </a:p>
          <a:p>
            <a:pPr lvl="1"/>
            <a:endParaRPr lang="en-AU" sz="2000">
              <a:latin typeface="+mj-lt"/>
            </a:endParaRPr>
          </a:p>
          <a:p>
            <a:pPr marL="0" indent="0">
              <a:buNone/>
            </a:pPr>
            <a:r>
              <a:rPr lang="en-AU" sz="2400">
                <a:latin typeface="+mj-lt"/>
              </a:rPr>
              <a:t>FPGA</a:t>
            </a:r>
          </a:p>
          <a:p>
            <a:pPr lvl="1"/>
            <a:r>
              <a:rPr lang="en-AU" sz="2000">
                <a:latin typeface="+mj-lt"/>
              </a:rPr>
              <a:t>Field-programmable</a:t>
            </a:r>
          </a:p>
          <a:p>
            <a:pPr lvl="1"/>
            <a:r>
              <a:rPr lang="en-AU" sz="2000">
                <a:latin typeface="+mj-lt"/>
              </a:rPr>
              <a:t>Dynamically implement any digital circuits using look up tables and switches.</a:t>
            </a:r>
          </a:p>
          <a:p>
            <a:pPr lvl="1"/>
            <a:r>
              <a:rPr lang="en-AU" sz="2000">
                <a:latin typeface="+mj-lt"/>
              </a:rPr>
              <a:t>Can change the designs quickly</a:t>
            </a:r>
          </a:p>
          <a:p>
            <a:pPr lvl="1"/>
            <a:r>
              <a:rPr lang="en-AU" sz="2000">
                <a:latin typeface="+mj-lt"/>
              </a:rPr>
              <a:t>Silicon includes generic, routing logic</a:t>
            </a:r>
          </a:p>
          <a:p>
            <a:pPr lvl="1"/>
            <a:r>
              <a:rPr lang="en-AU" sz="2000">
                <a:latin typeface="+mj-lt"/>
              </a:rPr>
              <a:t>Cheaper in low volume:</a:t>
            </a:r>
            <a:br>
              <a:rPr lang="en-AU" sz="2000">
                <a:latin typeface="+mj-lt"/>
              </a:rPr>
            </a:br>
            <a:r>
              <a:rPr lang="en-AU" sz="1600">
                <a:latin typeface="+mj-lt"/>
              </a:rPr>
              <a:t>Network routers, video encode/decode, satellites, scientific instruments, signal processing</a:t>
            </a:r>
          </a:p>
          <a:p>
            <a:endParaRPr lang="en-AU" sz="240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ASIC vs FPGA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DF3FB0-1B2C-400E-8E4A-FD2E5A26A63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4098A-182C-4602-9729-3788766E1AB6}"/>
              </a:ext>
            </a:extLst>
          </p:cNvPr>
          <p:cNvSpPr/>
          <p:nvPr/>
        </p:nvSpPr>
        <p:spPr>
          <a:xfrm>
            <a:off x="8641117" y="1388204"/>
            <a:ext cx="1475158" cy="4489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Specification</a:t>
            </a:r>
            <a:endParaRPr lang="en-AU" sz="1600" b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CEA10A-CB2C-4AE0-8A2C-9B90C3B16363}"/>
              </a:ext>
            </a:extLst>
          </p:cNvPr>
          <p:cNvSpPr/>
          <p:nvPr/>
        </p:nvSpPr>
        <p:spPr>
          <a:xfrm>
            <a:off x="9973055" y="3495043"/>
            <a:ext cx="1475158" cy="707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Synthesis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for ASIC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50F4C-7872-48BF-983E-7E62E33DECC2}"/>
              </a:ext>
            </a:extLst>
          </p:cNvPr>
          <p:cNvSpPr/>
          <p:nvPr/>
        </p:nvSpPr>
        <p:spPr>
          <a:xfrm>
            <a:off x="9973055" y="4383940"/>
            <a:ext cx="1475158" cy="707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Place &amp; Route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for ASIC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0CD0F-7C67-40E9-A472-F8B4982A470A}"/>
              </a:ext>
            </a:extLst>
          </p:cNvPr>
          <p:cNvSpPr/>
          <p:nvPr/>
        </p:nvSpPr>
        <p:spPr>
          <a:xfrm>
            <a:off x="9973055" y="5272837"/>
            <a:ext cx="1475158" cy="707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Send to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Fabrication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BD26D-328D-475B-98F9-CF9B12AB4F7E}"/>
              </a:ext>
            </a:extLst>
          </p:cNvPr>
          <p:cNvSpPr/>
          <p:nvPr/>
        </p:nvSpPr>
        <p:spPr>
          <a:xfrm>
            <a:off x="7576013" y="3495043"/>
            <a:ext cx="1475158" cy="707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Synthesis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for FPGA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ABA661-10FA-4252-A12F-EE554BCF3AC7}"/>
              </a:ext>
            </a:extLst>
          </p:cNvPr>
          <p:cNvSpPr/>
          <p:nvPr/>
        </p:nvSpPr>
        <p:spPr>
          <a:xfrm>
            <a:off x="7576013" y="4383940"/>
            <a:ext cx="1475158" cy="707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Place &amp; Route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for FPGA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F0BA9-CC79-412B-812A-DF4E8A7BABB6}"/>
              </a:ext>
            </a:extLst>
          </p:cNvPr>
          <p:cNvSpPr/>
          <p:nvPr/>
        </p:nvSpPr>
        <p:spPr>
          <a:xfrm>
            <a:off x="7576013" y="5272837"/>
            <a:ext cx="1475158" cy="7040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Program FPGA with Bitstream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FF8D8E3-6B59-4B75-88BB-A5A31C8E7D41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5400000">
            <a:off x="8439673" y="2556020"/>
            <a:ext cx="812943" cy="106510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744F04-73C5-4C96-833C-7F3EDF876EA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9638193" y="2422601"/>
            <a:ext cx="812943" cy="13319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15CB5A-6CEB-4FAA-835E-6EDD16DA4D42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8313592" y="4202093"/>
            <a:ext cx="0" cy="1818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FA7273-B54A-4764-8518-484561142FF4}"/>
              </a:ext>
            </a:extLst>
          </p:cNvPr>
          <p:cNvCxnSpPr>
            <a:stCxn id="24" idx="2"/>
          </p:cNvCxnSpPr>
          <p:nvPr/>
        </p:nvCxnSpPr>
        <p:spPr>
          <a:xfrm>
            <a:off x="8313592" y="5090990"/>
            <a:ext cx="1" cy="1818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63BC6-95DC-434B-AE5E-230FC4EA0C52}"/>
              </a:ext>
            </a:extLst>
          </p:cNvPr>
          <p:cNvCxnSpPr>
            <a:endCxn id="21" idx="0"/>
          </p:cNvCxnSpPr>
          <p:nvPr/>
        </p:nvCxnSpPr>
        <p:spPr>
          <a:xfrm>
            <a:off x="10710634" y="4202093"/>
            <a:ext cx="0" cy="1818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4529E-BDC4-4CB3-9AE1-C29E439194B9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0710634" y="5090990"/>
            <a:ext cx="0" cy="1818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C6158A-5B96-41A1-8C6F-CD5A964B9941}"/>
              </a:ext>
            </a:extLst>
          </p:cNvPr>
          <p:cNvGrpSpPr/>
          <p:nvPr/>
        </p:nvGrpSpPr>
        <p:grpSpPr>
          <a:xfrm>
            <a:off x="8641116" y="2226844"/>
            <a:ext cx="3118763" cy="461606"/>
            <a:chOff x="8641116" y="2226844"/>
            <a:chExt cx="3118763" cy="4616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E02C78-A04B-42B3-A06A-FA561EB44180}"/>
                </a:ext>
              </a:extLst>
            </p:cNvPr>
            <p:cNvSpPr/>
            <p:nvPr/>
          </p:nvSpPr>
          <p:spPr>
            <a:xfrm>
              <a:off x="8641116" y="2233194"/>
              <a:ext cx="1475158" cy="4489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RTL Design</a:t>
              </a:r>
              <a:endParaRPr lang="en-AU" sz="1600" b="1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9A8D57-BC55-4280-BFA9-9E164614AC13}"/>
                </a:ext>
              </a:extLst>
            </p:cNvPr>
            <p:cNvSpPr/>
            <p:nvPr/>
          </p:nvSpPr>
          <p:spPr>
            <a:xfrm>
              <a:off x="10284721" y="2233194"/>
              <a:ext cx="1475158" cy="4489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Simulation</a:t>
              </a:r>
              <a:endParaRPr lang="en-AU" sz="1600" b="1">
                <a:solidFill>
                  <a:schemeClr val="bg1"/>
                </a:solidFill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6A1FE8D0-497A-41CF-B8BE-CBB752BB41D7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 rot="16200000" flipH="1">
              <a:off x="10200497" y="1860297"/>
              <a:ext cx="12700" cy="164360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575C6A9-C3B6-4CB6-9294-02B204346804}"/>
                </a:ext>
              </a:extLst>
            </p:cNvPr>
            <p:cNvCxnSpPr>
              <a:stCxn id="16" idx="0"/>
              <a:endCxn id="15" idx="0"/>
            </p:cNvCxnSpPr>
            <p:nvPr/>
          </p:nvCxnSpPr>
          <p:spPr>
            <a:xfrm rot="16200000" flipV="1">
              <a:off x="10200498" y="1411391"/>
              <a:ext cx="12700" cy="164360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3ED4C83-4FAB-4231-AC51-F8CBF9D19FD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9378695" y="1837110"/>
            <a:ext cx="1" cy="396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0A6CA6-B695-4D44-8DBA-BB2A2721175A}"/>
              </a:ext>
            </a:extLst>
          </p:cNvPr>
          <p:cNvSpPr txBox="1"/>
          <p:nvPr/>
        </p:nvSpPr>
        <p:spPr>
          <a:xfrm>
            <a:off x="9973055" y="6067783"/>
            <a:ext cx="156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IC Design Flow </a:t>
            </a:r>
          </a:p>
          <a:p>
            <a:pPr algn="ctr"/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(Simplified)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3736FD-88A2-4EFE-B1CF-97B32DEA5A9A}"/>
              </a:ext>
            </a:extLst>
          </p:cNvPr>
          <p:cNvSpPr txBox="1"/>
          <p:nvPr/>
        </p:nvSpPr>
        <p:spPr>
          <a:xfrm>
            <a:off x="7530795" y="6067783"/>
            <a:ext cx="156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FPGA implementation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761116-E1AB-4B15-8B3B-84786FDFC5F6}"/>
              </a:ext>
            </a:extLst>
          </p:cNvPr>
          <p:cNvGrpSpPr/>
          <p:nvPr/>
        </p:nvGrpSpPr>
        <p:grpSpPr>
          <a:xfrm>
            <a:off x="8641116" y="2227341"/>
            <a:ext cx="3118763" cy="461606"/>
            <a:chOff x="8641116" y="2226844"/>
            <a:chExt cx="3118763" cy="4616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BC3272C-A9F9-4889-B949-C8A16420925F}"/>
                </a:ext>
              </a:extLst>
            </p:cNvPr>
            <p:cNvSpPr/>
            <p:nvPr/>
          </p:nvSpPr>
          <p:spPr>
            <a:xfrm>
              <a:off x="8641116" y="2233194"/>
              <a:ext cx="1475158" cy="4489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RTL Design</a:t>
              </a:r>
              <a:endParaRPr lang="en-AU" sz="1600" b="1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B9A4A-CE1C-4705-9E5B-5DC763173576}"/>
                </a:ext>
              </a:extLst>
            </p:cNvPr>
            <p:cNvSpPr/>
            <p:nvPr/>
          </p:nvSpPr>
          <p:spPr>
            <a:xfrm>
              <a:off x="10284721" y="2233194"/>
              <a:ext cx="1475158" cy="4489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Simulation</a:t>
              </a:r>
              <a:endParaRPr lang="en-AU" sz="1600" b="1">
                <a:solidFill>
                  <a:schemeClr val="bg1"/>
                </a:solidFill>
              </a:endParaRP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E0FAF40-3B03-49F4-97D6-6F7A3B1DC1CD}"/>
                </a:ext>
              </a:extLst>
            </p:cNvPr>
            <p:cNvCxnSpPr>
              <a:cxnSpLocks/>
              <a:stCxn id="71" idx="2"/>
              <a:endCxn id="72" idx="2"/>
            </p:cNvCxnSpPr>
            <p:nvPr/>
          </p:nvCxnSpPr>
          <p:spPr>
            <a:xfrm rot="16200000" flipH="1">
              <a:off x="10200497" y="1860297"/>
              <a:ext cx="12700" cy="164360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2AE6D4BF-04C6-49E1-B505-855ACBB246FD}"/>
                </a:ext>
              </a:extLst>
            </p:cNvPr>
            <p:cNvCxnSpPr>
              <a:stCxn id="72" idx="0"/>
              <a:endCxn id="71" idx="0"/>
            </p:cNvCxnSpPr>
            <p:nvPr/>
          </p:nvCxnSpPr>
          <p:spPr>
            <a:xfrm rot="16200000" flipV="1">
              <a:off x="10200498" y="1411391"/>
              <a:ext cx="12700" cy="164360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1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3E5-C232-4148-AB52-2161B97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12" y="1756908"/>
            <a:ext cx="5914651" cy="4999492"/>
          </a:xfrm>
        </p:spPr>
        <p:txBody>
          <a:bodyPr>
            <a:normAutofit/>
          </a:bodyPr>
          <a:lstStyle/>
          <a:p>
            <a:endParaRPr lang="en-AU" sz="24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Why FPGAs?</a:t>
            </a:r>
            <a:endParaRPr lang="en-AU" sz="3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DF3FB0-1B2C-400E-8E4A-FD2E5A26A634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7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A Tale of Three HDLs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56BD50-9A2D-4443-A93C-488C6DF75925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217F9-E15E-4C66-AA10-8284B3698A85}"/>
              </a:ext>
            </a:extLst>
          </p:cNvPr>
          <p:cNvSpPr txBox="1"/>
          <p:nvPr/>
        </p:nvSpPr>
        <p:spPr>
          <a:xfrm>
            <a:off x="0" y="6396237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1200" b="1">
                <a:solidFill>
                  <a:srgbClr val="000000"/>
                </a:solidFill>
                <a:effectLst/>
                <a:latin typeface="+mj-lt"/>
              </a:rPr>
              <a:t>Reference: </a:t>
            </a:r>
            <a:r>
              <a:rPr lang="en-US" sz="1200" b="0" i="1">
                <a:solidFill>
                  <a:srgbClr val="000000"/>
                </a:solidFill>
                <a:effectLst/>
                <a:latin typeface="+mj-lt"/>
              </a:rPr>
              <a:t>“Language Wars in the 21st Century: Verilog versus VHDL - Revisited”, </a:t>
            </a:r>
            <a:r>
              <a:rPr lang="en-US" sz="1200" b="0" i="0">
                <a:solidFill>
                  <a:srgbClr val="000000"/>
                </a:solidFill>
                <a:effectLst/>
                <a:latin typeface="+mj-lt"/>
              </a:rPr>
              <a:t>by Steve Golson and Leah Clark. </a:t>
            </a:r>
          </a:p>
          <a:p>
            <a:pPr algn="r"/>
            <a:r>
              <a:rPr lang="en-US" sz="1200" b="0" i="0">
                <a:solidFill>
                  <a:srgbClr val="000000"/>
                </a:solidFill>
                <a:effectLst/>
                <a:latin typeface="+mj-lt"/>
              </a:rPr>
              <a:t>Presented at the 2016 Silicon Valley Synopsys Users Group Conference (SNUG)</a:t>
            </a:r>
            <a:r>
              <a:rPr lang="en-US" sz="1200">
                <a:latin typeface="+mj-lt"/>
              </a:rPr>
              <a:t> </a:t>
            </a:r>
            <a:endParaRPr lang="en-AU" sz="1200">
              <a:latin typeface="+mj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74140C-CB9A-49D4-89A0-85C9FCD1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40" y="1249181"/>
            <a:ext cx="11025851" cy="5335929"/>
          </a:xfrm>
        </p:spPr>
        <p:txBody>
          <a:bodyPr>
            <a:normAutofit/>
          </a:bodyPr>
          <a:lstStyle/>
          <a:p>
            <a:pPr marL="288925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800" dirty="0">
                <a:latin typeface="+mj-lt"/>
              </a:rPr>
              <a:t>1952: 	Irving S. Reed built the first HDL to physically realize electronic circuits from Boolean algebraic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	equations, as reduced</a:t>
            </a:r>
            <a:r>
              <a:rPr lang="en-AU" sz="1800" dirty="0">
                <a:latin typeface="+mj-lt"/>
              </a:rPr>
              <a:t> by Claude Shannon in his 1940 master’s thesis.</a:t>
            </a:r>
          </a:p>
          <a:p>
            <a:pPr marL="288925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AU" sz="1800" dirty="0">
                <a:latin typeface="+mj-lt"/>
              </a:rPr>
              <a:t>1974 :	Over 50 HDLs were available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087438" algn="l"/>
              </a:tabLst>
            </a:pPr>
            <a:r>
              <a:rPr lang="en-AU" sz="1800" b="1" dirty="0">
                <a:latin typeface="+mj-lt"/>
              </a:rPr>
              <a:t>VHDL (IEEE 1987)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600" dirty="0">
                <a:latin typeface="+mj-lt"/>
              </a:rPr>
              <a:t>US Dept of Defense funded IBM &amp; TI to develop VHDL (VHISC-HDL) as the government standard for VHISC (Very High-Speed Integrated Circuit) project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600" dirty="0">
                <a:latin typeface="+mj-lt"/>
              </a:rPr>
              <a:t>Strongly typed: verbose, but less gotchas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600" dirty="0">
                <a:latin typeface="+mj-lt"/>
              </a:rPr>
              <a:t>Now: Old designs in Europe, few new code.</a:t>
            </a:r>
            <a:br>
              <a:rPr lang="en-US" sz="1600" dirty="0">
                <a:latin typeface="+mj-lt"/>
              </a:rPr>
            </a:br>
            <a:endParaRPr lang="en-US" sz="105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087438" algn="l"/>
              </a:tabLst>
            </a:pPr>
            <a:r>
              <a:rPr lang="en-US" sz="1800" b="1" dirty="0">
                <a:latin typeface="+mj-lt"/>
              </a:rPr>
              <a:t>Verilog (IEEE 1995)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600" dirty="0">
                <a:latin typeface="+mj-lt"/>
              </a:rPr>
              <a:t>From Gateway Design Automation, later acquired by Cadence, now evolved into SystemVerilog</a:t>
            </a:r>
            <a:br>
              <a:rPr lang="en-US" sz="1600" dirty="0">
                <a:latin typeface="+mj-lt"/>
              </a:rPr>
            </a:br>
            <a:endParaRPr lang="en-US" sz="1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087438" algn="l"/>
              </a:tabLst>
            </a:pPr>
            <a:r>
              <a:rPr lang="en-US" sz="1800" b="1" dirty="0">
                <a:latin typeface="+mj-lt"/>
              </a:rPr>
              <a:t>SystemVerilog (IEEE 2005)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600" b="1" dirty="0">
                <a:latin typeface="+mj-lt"/>
              </a:rPr>
              <a:t>Verilog was discontinued </a:t>
            </a:r>
            <a:r>
              <a:rPr lang="en-US" sz="1600" dirty="0">
                <a:latin typeface="+mj-lt"/>
              </a:rPr>
              <a:t>and SystemVerilog replaced Verilog as the IEEE standard in 2012.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r>
              <a:rPr lang="en-US" sz="1600" dirty="0">
                <a:latin typeface="+mj-lt"/>
              </a:rPr>
              <a:t>All major tools support SystemVerilog now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endParaRPr lang="en-US" sz="6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087438" algn="l"/>
              </a:tabLst>
            </a:pPr>
            <a:r>
              <a:rPr lang="en-US" sz="1800" b="1" dirty="0">
                <a:latin typeface="+mj-lt"/>
              </a:rPr>
              <a:t>HLS – C/C++ for Hardware Description</a:t>
            </a:r>
          </a:p>
          <a:p>
            <a:pPr marL="746125" lvl="1" indent="-288925">
              <a:lnSpc>
                <a:spcPct val="100000"/>
              </a:lnSpc>
              <a:spcBef>
                <a:spcPts val="600"/>
              </a:spcBef>
              <a:tabLst>
                <a:tab pos="1087438" algn="l"/>
              </a:tabLst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824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88EEE1-5450-426B-8D2A-4A126807BDC5}"/>
              </a:ext>
            </a:extLst>
          </p:cNvPr>
          <p:cNvSpPr/>
          <p:nvPr/>
        </p:nvSpPr>
        <p:spPr>
          <a:xfrm>
            <a:off x="838200" y="1916061"/>
            <a:ext cx="10787606" cy="494193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D3C886-275A-4CC2-99F9-9EB18A10E09C}"/>
              </a:ext>
            </a:extLst>
          </p:cNvPr>
          <p:cNvSpPr/>
          <p:nvPr/>
        </p:nvSpPr>
        <p:spPr>
          <a:xfrm>
            <a:off x="1625600" y="2091865"/>
            <a:ext cx="2766349" cy="4347152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a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56B6C2"/>
                </a:solidFill>
                <a:latin typeface="Consolas" panose="020B0609020204030204" pitchFamily="49" charset="0"/>
              </a:rPr>
              <a:t>True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b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56B6C2"/>
                </a:solidFill>
                <a:latin typeface="Consolas" panose="020B0609020204030204" pitchFamily="49" charset="0"/>
              </a:rPr>
              <a:t>False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c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a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and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b</a:t>
            </a:r>
          </a:p>
          <a:p>
            <a:pPr marL="173038"/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print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(c)</a:t>
            </a:r>
          </a:p>
          <a:p>
            <a:pPr marL="173038"/>
            <a:b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a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56B6C2"/>
                </a:solidFill>
                <a:latin typeface="Consolas" panose="020B0609020204030204" pitchFamily="49" charset="0"/>
              </a:rPr>
              <a:t>True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b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56B6C2"/>
                </a:solidFill>
                <a:latin typeface="Consolas" panose="020B0609020204030204" pitchFamily="49" charset="0"/>
              </a:rPr>
              <a:t>True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print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(c)</a:t>
            </a:r>
          </a:p>
          <a:p>
            <a:pPr marL="173038"/>
            <a:b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s1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range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C678DD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   s1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s1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print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(s1)</a:t>
            </a:r>
          </a:p>
          <a:p>
            <a:pPr marL="173038"/>
            <a:b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s2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range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(2):</a:t>
            </a: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   s2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s2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endParaRPr lang="en-US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73038"/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print</a:t>
            </a:r>
            <a:r>
              <a:rPr lang="en-US" sz="1400">
                <a:solidFill>
                  <a:srgbClr val="BBBBBB"/>
                </a:solidFill>
                <a:latin typeface="Consolas" panose="020B0609020204030204" pitchFamily="49" charset="0"/>
              </a:rPr>
              <a:t>(s2)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It’s NOT a programming language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8BB09-325D-4843-9038-154227E85632}"/>
              </a:ext>
            </a:extLst>
          </p:cNvPr>
          <p:cNvSpPr/>
          <p:nvPr/>
        </p:nvSpPr>
        <p:spPr>
          <a:xfrm>
            <a:off x="5582368" y="2091865"/>
            <a:ext cx="5771432" cy="3022922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module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61AFEF"/>
                </a:solidFill>
                <a:latin typeface="Consolas" panose="020B0609020204030204" pitchFamily="49" charset="0"/>
              </a:rPr>
              <a:t>example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input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 err="1">
                <a:solidFill>
                  <a:srgbClr val="BBBBBB"/>
                </a:solidFill>
                <a:latin typeface="Consolas" panose="020B0609020204030204" pitchFamily="49" charset="0"/>
              </a:rPr>
              <a:t>clk,a,b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output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c, 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output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s1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output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s2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assign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c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a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b;</a:t>
            </a:r>
          </a:p>
          <a:p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400" err="1">
                <a:solidFill>
                  <a:srgbClr val="E06C75"/>
                </a:solidFill>
                <a:latin typeface="Consolas" panose="020B0609020204030204" pitchFamily="49" charset="0"/>
              </a:rPr>
              <a:t>always_ff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s1 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s1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400" err="1">
                <a:solidFill>
                  <a:srgbClr val="E06C75"/>
                </a:solidFill>
                <a:latin typeface="Consolas" panose="020B0609020204030204" pitchFamily="49" charset="0"/>
              </a:rPr>
              <a:t>always_ff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s2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s2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 err="1">
                <a:solidFill>
                  <a:srgbClr val="E06C75"/>
                </a:solidFill>
                <a:latin typeface="Consolas" panose="020B0609020204030204" pitchFamily="49" charset="0"/>
              </a:rPr>
              <a:t>endmodule</a:t>
            </a:r>
            <a:endParaRPr lang="en-AU" sz="14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5B830C-7BF0-4756-833A-2A11F81C4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94978"/>
              </p:ext>
            </p:extLst>
          </p:nvPr>
        </p:nvGraphicFramePr>
        <p:xfrm>
          <a:off x="838200" y="1218042"/>
          <a:ext cx="10787606" cy="72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920">
                  <a:extLst>
                    <a:ext uri="{9D8B030D-6E8A-4147-A177-3AD203B41FA5}">
                      <a16:colId xmlns:a16="http://schemas.microsoft.com/office/drawing/2014/main" val="2047142522"/>
                    </a:ext>
                  </a:extLst>
                </a:gridCol>
                <a:gridCol w="6474686">
                  <a:extLst>
                    <a:ext uri="{9D8B030D-6E8A-4147-A177-3AD203B41FA5}">
                      <a16:colId xmlns:a16="http://schemas.microsoft.com/office/drawing/2014/main" val="3020455287"/>
                    </a:ext>
                  </a:extLst>
                </a:gridCol>
              </a:tblGrid>
              <a:tr h="7214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Programming Language</a:t>
                      </a:r>
                      <a:endParaRPr lang="en-AU" sz="200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Description Language (HDL)</a:t>
                      </a:r>
                      <a:endParaRPr lang="en-AU" sz="200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6965"/>
                  </a:ext>
                </a:extLst>
              </a:tr>
            </a:tbl>
          </a:graphicData>
        </a:graphic>
      </p:graphicFrame>
      <p:grpSp>
        <p:nvGrpSpPr>
          <p:cNvPr id="92" name="Group 91">
            <a:extLst>
              <a:ext uri="{FF2B5EF4-FFF2-40B4-BE49-F238E27FC236}">
                <a16:creationId xmlns:a16="http://schemas.microsoft.com/office/drawing/2014/main" id="{61F06D99-CD22-45CD-A622-5C8E6F8219E2}"/>
              </a:ext>
            </a:extLst>
          </p:cNvPr>
          <p:cNvGrpSpPr/>
          <p:nvPr/>
        </p:nvGrpSpPr>
        <p:grpSpPr>
          <a:xfrm>
            <a:off x="4966045" y="5260801"/>
            <a:ext cx="3357863" cy="1451185"/>
            <a:chOff x="6380583" y="5114787"/>
            <a:chExt cx="3357863" cy="14511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9F4B71-124A-4868-82E5-7463F208354A}"/>
                </a:ext>
              </a:extLst>
            </p:cNvPr>
            <p:cNvSpPr/>
            <p:nvPr/>
          </p:nvSpPr>
          <p:spPr>
            <a:xfrm>
              <a:off x="7003249" y="5114787"/>
              <a:ext cx="2224569" cy="14511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B0C02280-7E18-4972-8A6D-7FF022D67109}"/>
                </a:ext>
              </a:extLst>
            </p:cNvPr>
            <p:cNvSpPr/>
            <p:nvPr/>
          </p:nvSpPr>
          <p:spPr>
            <a:xfrm rot="16200000">
              <a:off x="6954073" y="5129303"/>
              <a:ext cx="672966" cy="672966"/>
            </a:xfrm>
            <a:prstGeom prst="pie">
              <a:avLst>
                <a:gd name="adj1" fmla="val 0"/>
                <a:gd name="adj2" fmla="val 1081810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F5C1E6-9875-41CD-A591-34586AF9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813491" y="5318927"/>
              <a:ext cx="48124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C6D6B1-B2C4-4CCA-92F1-498CF71945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3491" y="5613567"/>
              <a:ext cx="48124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EBC2A0-DED6-4122-9515-829AE6114335}"/>
                </a:ext>
              </a:extLst>
            </p:cNvPr>
            <p:cNvCxnSpPr>
              <a:cxnSpLocks/>
            </p:cNvCxnSpPr>
            <p:nvPr/>
          </p:nvCxnSpPr>
          <p:spPr>
            <a:xfrm>
              <a:off x="7298819" y="5465785"/>
              <a:ext cx="2081401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DF0785F-36EC-44F4-A932-DF84FCC9395C}"/>
                </a:ext>
              </a:extLst>
            </p:cNvPr>
            <p:cNvGrpSpPr/>
            <p:nvPr/>
          </p:nvGrpSpPr>
          <p:grpSpPr>
            <a:xfrm>
              <a:off x="7627039" y="5624629"/>
              <a:ext cx="1753181" cy="314394"/>
              <a:chOff x="7627039" y="5624629"/>
              <a:chExt cx="1753181" cy="31439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65E6C37-D324-46F1-8A0A-E090761930EF}"/>
                  </a:ext>
                </a:extLst>
              </p:cNvPr>
              <p:cNvSpPr/>
              <p:nvPr/>
            </p:nvSpPr>
            <p:spPr>
              <a:xfrm>
                <a:off x="8280401" y="5709699"/>
                <a:ext cx="574362" cy="2293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s1</a:t>
                </a:r>
                <a:endParaRPr lang="en-AU" sz="110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2110240-2C36-498D-BEE8-BF1C6E29B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763" y="5824361"/>
                <a:ext cx="525457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131F75C2-DE20-4DDF-B154-BDF7445A09FE}"/>
                  </a:ext>
                </a:extLst>
              </p:cNvPr>
              <p:cNvCxnSpPr>
                <a:cxnSpLocks/>
                <a:stCxn id="34" idx="3"/>
                <a:endCxn id="34" idx="1"/>
              </p:cNvCxnSpPr>
              <p:nvPr/>
            </p:nvCxnSpPr>
            <p:spPr>
              <a:xfrm flipH="1">
                <a:off x="8280401" y="5824361"/>
                <a:ext cx="574362" cy="12700"/>
              </a:xfrm>
              <a:prstGeom prst="bentConnector5">
                <a:avLst>
                  <a:gd name="adj1" fmla="val -39801"/>
                  <a:gd name="adj2" fmla="val -1737150"/>
                  <a:gd name="adj3" fmla="val 139801"/>
                </a:avLst>
              </a:prstGeom>
              <a:ln w="9525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8ECBDF5-30DE-44EA-91AC-4079FE9B3EB8}"/>
                  </a:ext>
                </a:extLst>
              </p:cNvPr>
              <p:cNvSpPr/>
              <p:nvPr/>
            </p:nvSpPr>
            <p:spPr>
              <a:xfrm>
                <a:off x="7963253" y="5624629"/>
                <a:ext cx="177640" cy="1776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</a:t>
                </a:r>
                <a:endParaRPr lang="en-AU" sz="80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CD6AD54-2160-49D1-B67A-48D5B1106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9065" y="5723396"/>
                <a:ext cx="204188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93AC826-1CA9-42A2-8292-BB220D418FF0}"/>
                  </a:ext>
                </a:extLst>
              </p:cNvPr>
              <p:cNvSpPr/>
              <p:nvPr/>
            </p:nvSpPr>
            <p:spPr>
              <a:xfrm>
                <a:off x="7627039" y="5632249"/>
                <a:ext cx="177640" cy="177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en-AU" sz="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E8DB23F9-590F-4EF1-8FEA-60133095F125}"/>
                  </a:ext>
                </a:extLst>
              </p:cNvPr>
              <p:cNvSpPr/>
              <p:nvPr/>
            </p:nvSpPr>
            <p:spPr>
              <a:xfrm>
                <a:off x="8280401" y="5860822"/>
                <a:ext cx="140270" cy="7820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036406-F2AE-4F8A-8B22-3BAB0A0B69C1}"/>
                </a:ext>
              </a:extLst>
            </p:cNvPr>
            <p:cNvGrpSpPr/>
            <p:nvPr/>
          </p:nvGrpSpPr>
          <p:grpSpPr>
            <a:xfrm>
              <a:off x="7627039" y="6069496"/>
              <a:ext cx="1753181" cy="314394"/>
              <a:chOff x="7627039" y="5624629"/>
              <a:chExt cx="1753181" cy="31439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A938C1-AD67-4112-B4C0-F7B0246BB65E}"/>
                  </a:ext>
                </a:extLst>
              </p:cNvPr>
              <p:cNvSpPr/>
              <p:nvPr/>
            </p:nvSpPr>
            <p:spPr>
              <a:xfrm>
                <a:off x="8280401" y="5709699"/>
                <a:ext cx="574362" cy="2293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s2</a:t>
                </a:r>
                <a:endParaRPr lang="en-AU" sz="110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A710A2-48B3-41C4-A2D7-8C77DE793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763" y="5824361"/>
                <a:ext cx="525457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2E8B893A-71F4-45D8-A641-37AF813D5E70}"/>
                  </a:ext>
                </a:extLst>
              </p:cNvPr>
              <p:cNvCxnSpPr>
                <a:cxnSpLocks/>
                <a:stCxn id="61" idx="3"/>
                <a:endCxn id="61" idx="1"/>
              </p:cNvCxnSpPr>
              <p:nvPr/>
            </p:nvCxnSpPr>
            <p:spPr>
              <a:xfrm flipH="1">
                <a:off x="8280401" y="5824361"/>
                <a:ext cx="574362" cy="12700"/>
              </a:xfrm>
              <a:prstGeom prst="bentConnector5">
                <a:avLst>
                  <a:gd name="adj1" fmla="val -39801"/>
                  <a:gd name="adj2" fmla="val -1737150"/>
                  <a:gd name="adj3" fmla="val 139801"/>
                </a:avLst>
              </a:prstGeom>
              <a:ln w="9525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177F84-2E2A-44A4-B083-254561FD7101}"/>
                  </a:ext>
                </a:extLst>
              </p:cNvPr>
              <p:cNvSpPr/>
              <p:nvPr/>
            </p:nvSpPr>
            <p:spPr>
              <a:xfrm>
                <a:off x="7963253" y="5624629"/>
                <a:ext cx="177640" cy="1776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</a:t>
                </a:r>
                <a:endParaRPr lang="en-AU" sz="80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516ACF9-134A-4D14-9B4A-21103C5D0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9065" y="5723396"/>
                <a:ext cx="204188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DED3F25-A22B-44EF-9DB0-39C2F05E156A}"/>
                  </a:ext>
                </a:extLst>
              </p:cNvPr>
              <p:cNvSpPr/>
              <p:nvPr/>
            </p:nvSpPr>
            <p:spPr>
              <a:xfrm>
                <a:off x="7627039" y="5632249"/>
                <a:ext cx="177640" cy="177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en-AU" sz="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E50807D7-9D40-46DC-837F-86D8F1EACB71}"/>
                  </a:ext>
                </a:extLst>
              </p:cNvPr>
              <p:cNvSpPr/>
              <p:nvPr/>
            </p:nvSpPr>
            <p:spPr>
              <a:xfrm>
                <a:off x="8280401" y="5860822"/>
                <a:ext cx="140270" cy="7820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1FC42966-0CBF-4C4F-9CB4-557129854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384" y="5934102"/>
              <a:ext cx="1484152" cy="58628"/>
            </a:xfrm>
            <a:prstGeom prst="bentConnector3">
              <a:avLst>
                <a:gd name="adj1" fmla="val 99931"/>
              </a:avLst>
            </a:prstGeom>
            <a:ln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46C40B4E-3F4A-4077-8B7B-53CE8970F868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>
              <a:off x="6846734" y="5991894"/>
              <a:ext cx="1503802" cy="391996"/>
            </a:xfrm>
            <a:prstGeom prst="bentConnector4">
              <a:avLst>
                <a:gd name="adj1" fmla="val 47668"/>
                <a:gd name="adj2" fmla="val 122841"/>
              </a:avLst>
            </a:prstGeom>
            <a:ln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D6F7F5B-1927-4078-9703-222A839E5515}"/>
                </a:ext>
              </a:extLst>
            </p:cNvPr>
            <p:cNvGrpSpPr/>
            <p:nvPr/>
          </p:nvGrpSpPr>
          <p:grpSpPr>
            <a:xfrm>
              <a:off x="6380583" y="5238712"/>
              <a:ext cx="3357863" cy="1130725"/>
              <a:chOff x="6380583" y="5238712"/>
              <a:chExt cx="3357863" cy="113072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F7FA779-44F3-4E16-A2BB-3C6CFCAC7A52}"/>
                  </a:ext>
                </a:extLst>
              </p:cNvPr>
              <p:cNvSpPr/>
              <p:nvPr/>
            </p:nvSpPr>
            <p:spPr>
              <a:xfrm>
                <a:off x="6639325" y="5238712"/>
                <a:ext cx="189759" cy="14588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endParaRPr lang="en-AU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AF2B385-7839-4E38-B687-169B2A1B989A}"/>
                  </a:ext>
                </a:extLst>
              </p:cNvPr>
              <p:cNvSpPr/>
              <p:nvPr/>
            </p:nvSpPr>
            <p:spPr>
              <a:xfrm>
                <a:off x="6639325" y="5528956"/>
                <a:ext cx="189759" cy="14588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endParaRPr lang="en-AU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7060F91-0DC2-49EE-BB48-AE2BDD8B86A8}"/>
                  </a:ext>
                </a:extLst>
              </p:cNvPr>
              <p:cNvSpPr/>
              <p:nvPr/>
            </p:nvSpPr>
            <p:spPr>
              <a:xfrm>
                <a:off x="6380583" y="5899922"/>
                <a:ext cx="671259" cy="16890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clk</a:t>
                </a:r>
                <a:endParaRPr lang="en-AU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24F5125-8C32-49B9-BBA7-587D07EA951C}"/>
                  </a:ext>
                </a:extLst>
              </p:cNvPr>
              <p:cNvSpPr/>
              <p:nvPr/>
            </p:nvSpPr>
            <p:spPr>
              <a:xfrm>
                <a:off x="9286283" y="5374550"/>
                <a:ext cx="365717" cy="15787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endParaRPr lang="en-AU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AD63AD9-D6E7-4513-BA73-21B4E60E2DD0}"/>
                  </a:ext>
                </a:extLst>
              </p:cNvPr>
              <p:cNvSpPr/>
              <p:nvPr/>
            </p:nvSpPr>
            <p:spPr>
              <a:xfrm>
                <a:off x="9260227" y="5721069"/>
                <a:ext cx="478219" cy="20643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s1</a:t>
                </a:r>
                <a:endParaRPr lang="en-AU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ED30719-EFBE-400E-A913-AA2546D24BAC}"/>
                  </a:ext>
                </a:extLst>
              </p:cNvPr>
              <p:cNvSpPr/>
              <p:nvPr/>
            </p:nvSpPr>
            <p:spPr>
              <a:xfrm>
                <a:off x="9260227" y="6162999"/>
                <a:ext cx="478219" cy="20643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s2</a:t>
                </a:r>
                <a:endParaRPr lang="en-AU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FD624BC4-AB2F-4582-AFA7-DF638176B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9"/>
          <a:stretch/>
        </p:blipFill>
        <p:spPr>
          <a:xfrm>
            <a:off x="8228630" y="5280624"/>
            <a:ext cx="3125170" cy="1451185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E8610F77-D10A-49FB-9E1E-DD8DCD2396D8}"/>
              </a:ext>
            </a:extLst>
          </p:cNvPr>
          <p:cNvSpPr/>
          <p:nvPr/>
        </p:nvSpPr>
        <p:spPr>
          <a:xfrm>
            <a:off x="1709422" y="3058160"/>
            <a:ext cx="180340" cy="1803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0B13DA-849C-44CB-80D6-52138432FB36}"/>
              </a:ext>
            </a:extLst>
          </p:cNvPr>
          <p:cNvSpPr/>
          <p:nvPr/>
        </p:nvSpPr>
        <p:spPr>
          <a:xfrm>
            <a:off x="1709422" y="2212340"/>
            <a:ext cx="180340" cy="1803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87F6706-4EBF-4071-A021-EFAE5DF18AF2}"/>
              </a:ext>
            </a:extLst>
          </p:cNvPr>
          <p:cNvSpPr/>
          <p:nvPr/>
        </p:nvSpPr>
        <p:spPr>
          <a:xfrm>
            <a:off x="1709422" y="3915249"/>
            <a:ext cx="180340" cy="1803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6A34FC1-17D3-42C1-93BC-440880D9CE29}"/>
              </a:ext>
            </a:extLst>
          </p:cNvPr>
          <p:cNvSpPr/>
          <p:nvPr/>
        </p:nvSpPr>
        <p:spPr>
          <a:xfrm>
            <a:off x="1709422" y="4966809"/>
            <a:ext cx="180340" cy="1803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45B85EF-165B-4E99-AA76-98918679063F}"/>
              </a:ext>
            </a:extLst>
          </p:cNvPr>
          <p:cNvSpPr/>
          <p:nvPr/>
        </p:nvSpPr>
        <p:spPr>
          <a:xfrm>
            <a:off x="1709422" y="6045936"/>
            <a:ext cx="180340" cy="1803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9AA4EF18-082E-48E9-B8E7-6F24BD3C2F1E}"/>
              </a:ext>
            </a:extLst>
          </p:cNvPr>
          <p:cNvCxnSpPr>
            <a:stCxn id="113" idx="6"/>
          </p:cNvCxnSpPr>
          <p:nvPr/>
        </p:nvCxnSpPr>
        <p:spPr>
          <a:xfrm flipH="1" flipV="1">
            <a:off x="1799592" y="4966809"/>
            <a:ext cx="90170" cy="90170"/>
          </a:xfrm>
          <a:prstGeom prst="bentConnector4">
            <a:avLst>
              <a:gd name="adj1" fmla="val -467606"/>
              <a:gd name="adj2" fmla="val 390141"/>
            </a:avLst>
          </a:prstGeom>
          <a:ln w="1905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3B94B73-EC34-46EE-A184-1281754CBC41}"/>
              </a:ext>
            </a:extLst>
          </p:cNvPr>
          <p:cNvCxnSpPr>
            <a:stCxn id="114" idx="6"/>
            <a:endCxn id="114" idx="0"/>
          </p:cNvCxnSpPr>
          <p:nvPr/>
        </p:nvCxnSpPr>
        <p:spPr>
          <a:xfrm flipH="1" flipV="1">
            <a:off x="1799592" y="6045936"/>
            <a:ext cx="90170" cy="90170"/>
          </a:xfrm>
          <a:prstGeom prst="bentConnector4">
            <a:avLst>
              <a:gd name="adj1" fmla="val -467606"/>
              <a:gd name="adj2" fmla="val 353521"/>
            </a:avLst>
          </a:prstGeom>
          <a:ln w="1905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1EB491D-8ACA-4F06-A5AB-BF2C68D347BF}"/>
              </a:ext>
            </a:extLst>
          </p:cNvPr>
          <p:cNvSpPr/>
          <p:nvPr/>
        </p:nvSpPr>
        <p:spPr>
          <a:xfrm>
            <a:off x="3142269" y="2911737"/>
            <a:ext cx="124968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 &gt;&gt; False</a:t>
            </a:r>
            <a:endParaRPr lang="en-AU" sz="1600" b="1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E05C333-F566-4304-97E6-F01BB83DC1AD}"/>
              </a:ext>
            </a:extLst>
          </p:cNvPr>
          <p:cNvSpPr/>
          <p:nvPr/>
        </p:nvSpPr>
        <p:spPr>
          <a:xfrm>
            <a:off x="3142269" y="3789151"/>
            <a:ext cx="124968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&gt;&gt; False</a:t>
            </a:r>
            <a:endParaRPr lang="en-AU" sz="1600" b="1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4F306AF-01F7-4D6D-B458-94CBB5827E74}"/>
              </a:ext>
            </a:extLst>
          </p:cNvPr>
          <p:cNvSpPr/>
          <p:nvPr/>
        </p:nvSpPr>
        <p:spPr>
          <a:xfrm>
            <a:off x="3392288" y="4853779"/>
            <a:ext cx="804891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&gt;&gt; 1</a:t>
            </a:r>
          </a:p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AU" sz="1600" b="1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DEA2F47-6C6D-42DE-B5C4-8728521D8863}"/>
              </a:ext>
            </a:extLst>
          </p:cNvPr>
          <p:cNvSpPr/>
          <p:nvPr/>
        </p:nvSpPr>
        <p:spPr>
          <a:xfrm>
            <a:off x="3392288" y="5924805"/>
            <a:ext cx="804891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&gt;&gt; 1</a:t>
            </a:r>
          </a:p>
          <a:p>
            <a:pPr algn="r"/>
            <a:r>
              <a:rPr lang="en-US" sz="1600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AU" sz="1600" b="1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2C607353-E632-437C-8612-D475CCD30A48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7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1" grpId="0" animBg="1"/>
      <p:bldP spid="111" grpId="1" animBg="1"/>
      <p:bldP spid="110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40" grpId="0"/>
      <p:bldP spid="141" grpId="0"/>
      <p:bldP spid="142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It’s NOT a programming language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5B830C-7BF0-4756-833A-2A11F81C4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04060"/>
              </p:ext>
            </p:extLst>
          </p:nvPr>
        </p:nvGraphicFramePr>
        <p:xfrm>
          <a:off x="838200" y="1225685"/>
          <a:ext cx="10787606" cy="530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47142522"/>
                    </a:ext>
                  </a:extLst>
                </a:gridCol>
                <a:gridCol w="6444206">
                  <a:extLst>
                    <a:ext uri="{9D8B030D-6E8A-4147-A177-3AD203B41FA5}">
                      <a16:colId xmlns:a16="http://schemas.microsoft.com/office/drawing/2014/main" val="3020455287"/>
                    </a:ext>
                  </a:extLst>
                </a:gridCol>
              </a:tblGrid>
              <a:tr h="76849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Programming Language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Hardware Description Language (HDL)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6965"/>
                  </a:ext>
                </a:extLst>
              </a:tr>
              <a:tr h="1532255"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Step by step </a:t>
                      </a:r>
                      <a:r>
                        <a:rPr lang="en-US" sz="2000" b="1">
                          <a:latin typeface="+mj-lt"/>
                        </a:rPr>
                        <a:t>instructs</a:t>
                      </a:r>
                      <a:r>
                        <a:rPr lang="en-US" sz="2000">
                          <a:latin typeface="+mj-lt"/>
                        </a:rPr>
                        <a:t> an existing processor what to do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</a:rPr>
                        <a:t>D</a:t>
                      </a:r>
                      <a:r>
                        <a:rPr lang="en-US" sz="2000" dirty="0">
                          <a:latin typeface="+mj-lt"/>
                        </a:rPr>
                        <a:t>escribe a digital circuit via text</a:t>
                      </a:r>
                    </a:p>
                    <a:p>
                      <a:endParaRPr lang="en-US" sz="2000" dirty="0">
                        <a:latin typeface="+mj-lt"/>
                      </a:endParaRPr>
                    </a:p>
                    <a:p>
                      <a:r>
                        <a:rPr lang="en-US" sz="1800" dirty="0">
                          <a:latin typeface="+mj-lt"/>
                        </a:rPr>
                        <a:t>You can design your own processor, and make it execute a programming language you created.</a:t>
                      </a:r>
                      <a:endParaRPr lang="en-AU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801043"/>
                  </a:ext>
                </a:extLst>
              </a:tr>
              <a:tr h="1655558">
                <a:tc>
                  <a:txBody>
                    <a:bodyPr/>
                    <a:lstStyle/>
                    <a:p>
                      <a:br>
                        <a:rPr lang="en-US" sz="2000" b="1" dirty="0">
                          <a:latin typeface="+mj-lt"/>
                        </a:rPr>
                      </a:br>
                      <a:br>
                        <a:rPr lang="en-US" sz="2000" b="1" dirty="0">
                          <a:latin typeface="+mj-lt"/>
                        </a:rPr>
                      </a:br>
                      <a:r>
                        <a:rPr lang="en-US" sz="2000" b="1" dirty="0">
                          <a:latin typeface="+mj-lt"/>
                        </a:rPr>
                        <a:t>Control flow: </a:t>
                      </a:r>
                      <a:r>
                        <a:rPr lang="en-US" sz="2000" dirty="0">
                          <a:latin typeface="+mj-lt"/>
                        </a:rPr>
                        <a:t>Read and executed line by line</a:t>
                      </a:r>
                      <a:endParaRPr lang="en-AU" sz="2000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Tells the synthesis tool how to make the circuit.</a:t>
                      </a:r>
                    </a:p>
                    <a:p>
                      <a:r>
                        <a:rPr lang="en-US" sz="2000" b="1">
                          <a:latin typeface="+mj-lt"/>
                        </a:rPr>
                        <a:t>Data Flow: </a:t>
                      </a:r>
                      <a:r>
                        <a:rPr lang="en-US" sz="2000">
                          <a:latin typeface="+mj-lt"/>
                        </a:rPr>
                        <a:t>After implementation, you can give signals and get outputs</a:t>
                      </a:r>
                      <a:endParaRPr lang="en-AU" sz="20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999951"/>
                  </a:ext>
                </a:extLst>
              </a:tr>
              <a:tr h="1348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j-lt"/>
                        </a:rPr>
                        <a:t>Compiling: </a:t>
                      </a:r>
                      <a:br>
                        <a:rPr lang="en-US" sz="2000" b="1" dirty="0">
                          <a:latin typeface="+mj-lt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T</a:t>
                      </a:r>
                      <a:r>
                        <a:rPr lang="en-US" sz="2000" dirty="0">
                          <a:latin typeface="+mj-lt"/>
                        </a:rPr>
                        <a:t>ranslating to a low-level, processor friendly programming language</a:t>
                      </a:r>
                      <a:endParaRPr lang="en-AU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j-lt"/>
                        </a:rPr>
                        <a:t>Compiling (Synthesis):</a:t>
                      </a:r>
                      <a:r>
                        <a:rPr lang="en-US" sz="2000" dirty="0">
                          <a:latin typeface="+mj-lt"/>
                        </a:rPr>
                        <a:t> </a:t>
                      </a:r>
                      <a:br>
                        <a:rPr lang="en-US" sz="2000" dirty="0">
                          <a:latin typeface="+mj-lt"/>
                        </a:rPr>
                      </a:br>
                      <a:r>
                        <a:rPr lang="en-US" sz="2000" dirty="0">
                          <a:latin typeface="+mj-lt"/>
                        </a:rPr>
                        <a:t>Translating a high-level design (RTL) into a low-level, target-specific design (netlist)</a:t>
                      </a:r>
                      <a:endParaRPr lang="en-AU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03987"/>
                  </a:ext>
                </a:extLst>
              </a:tr>
            </a:tbl>
          </a:graphicData>
        </a:graphic>
      </p:graphicFrame>
      <p:sp>
        <p:nvSpPr>
          <p:cNvPr id="12" name="Subtitle 2">
            <a:extLst>
              <a:ext uri="{FF2B5EF4-FFF2-40B4-BE49-F238E27FC236}">
                <a16:creationId xmlns:a16="http://schemas.microsoft.com/office/drawing/2014/main" id="{4DF80B76-4E5B-4A0B-B4B6-32739A67AA4B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904E6-0680-4801-BCC0-CBDD03B7F94D}"/>
              </a:ext>
            </a:extLst>
          </p:cNvPr>
          <p:cNvSpPr/>
          <p:nvPr/>
        </p:nvSpPr>
        <p:spPr>
          <a:xfrm>
            <a:off x="0" y="0"/>
            <a:ext cx="12192000" cy="1061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BF5-971F-4F83-A29A-BC85D916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72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Helvetica" pitchFamily="2" charset="0"/>
              </a:rPr>
              <a:t>But, two objectives</a:t>
            </a:r>
            <a:endParaRPr lang="en-AU" sz="3200" b="1">
              <a:solidFill>
                <a:schemeClr val="bg1"/>
              </a:solidFill>
              <a:latin typeface="Helvetica" pitchFamily="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5B830C-7BF0-4756-833A-2A11F81C4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67366"/>
              </p:ext>
            </p:extLst>
          </p:nvPr>
        </p:nvGraphicFramePr>
        <p:xfrm>
          <a:off x="838200" y="1091020"/>
          <a:ext cx="10813578" cy="74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120">
                  <a:extLst>
                    <a:ext uri="{9D8B030D-6E8A-4147-A177-3AD203B41FA5}">
                      <a16:colId xmlns:a16="http://schemas.microsoft.com/office/drawing/2014/main" val="2047142522"/>
                    </a:ext>
                  </a:extLst>
                </a:gridCol>
                <a:gridCol w="6297458">
                  <a:extLst>
                    <a:ext uri="{9D8B030D-6E8A-4147-A177-3AD203B41FA5}">
                      <a16:colId xmlns:a16="http://schemas.microsoft.com/office/drawing/2014/main" val="3020455287"/>
                    </a:ext>
                  </a:extLst>
                </a:gridCol>
              </a:tblGrid>
              <a:tr h="74987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RTL Design (Hardware Description)</a:t>
                      </a:r>
                      <a:endParaRPr lang="en-AU" sz="200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Verification (Simulation)</a:t>
                      </a:r>
                      <a:endParaRPr lang="en-AU" sz="200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696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9CFF2-CE57-4B0D-837E-F9741216BE19}"/>
              </a:ext>
            </a:extLst>
          </p:cNvPr>
          <p:cNvSpPr/>
          <p:nvPr/>
        </p:nvSpPr>
        <p:spPr>
          <a:xfrm>
            <a:off x="866103" y="1840890"/>
            <a:ext cx="4488217" cy="490535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module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61AFEF"/>
                </a:solidFill>
                <a:latin typeface="Consolas" panose="020B0609020204030204" pitchFamily="49" charset="0"/>
              </a:rPr>
              <a:t>example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input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 err="1">
                <a:solidFill>
                  <a:srgbClr val="BBBBBB"/>
                </a:solidFill>
                <a:latin typeface="Consolas" panose="020B0609020204030204" pitchFamily="49" charset="0"/>
              </a:rPr>
              <a:t>clk,a,b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output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c, 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output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s1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output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56B6C2"/>
                </a:solidFill>
                <a:latin typeface="Consolas" panose="020B0609020204030204" pitchFamily="49" charset="0"/>
              </a:rPr>
              <a:t>logic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s2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assign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c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a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b;</a:t>
            </a:r>
          </a:p>
          <a:p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400" err="1">
                <a:solidFill>
                  <a:srgbClr val="E06C75"/>
                </a:solidFill>
                <a:latin typeface="Consolas" panose="020B0609020204030204" pitchFamily="49" charset="0"/>
              </a:rPr>
              <a:t>always_ff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s1 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s1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AU" sz="1400" err="1">
                <a:solidFill>
                  <a:srgbClr val="E06C75"/>
                </a:solidFill>
                <a:latin typeface="Consolas" panose="020B0609020204030204" pitchFamily="49" charset="0"/>
              </a:rPr>
              <a:t>always_ff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posedge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 err="1">
                <a:solidFill>
                  <a:srgbClr val="BBBBBB"/>
                </a:solidFill>
                <a:latin typeface="Consolas" panose="020B0609020204030204" pitchFamily="49" charset="0"/>
              </a:rPr>
              <a:t>clk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s2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s2 </a:t>
            </a:r>
            <a:r>
              <a:rPr lang="en-AU" sz="1400">
                <a:solidFill>
                  <a:srgbClr val="E06C75"/>
                </a:solidFill>
                <a:latin typeface="Consolas" panose="020B0609020204030204" pitchFamily="49" charset="0"/>
              </a:rPr>
              <a:t>+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AU" sz="140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b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AU" sz="1400" err="1">
                <a:solidFill>
                  <a:srgbClr val="E06C75"/>
                </a:solidFill>
                <a:latin typeface="Consolas" panose="020B0609020204030204" pitchFamily="49" charset="0"/>
              </a:rPr>
              <a:t>endmodule</a:t>
            </a:r>
            <a:endParaRPr lang="en-AU" sz="14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A23DAEE-FC0D-43AF-8423-69495610C03C}"/>
              </a:ext>
            </a:extLst>
          </p:cNvPr>
          <p:cNvSpPr/>
          <p:nvPr/>
        </p:nvSpPr>
        <p:spPr>
          <a:xfrm>
            <a:off x="8914917" y="1840890"/>
            <a:ext cx="2736861" cy="490535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AU" sz="140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87B269-C9D7-45D4-9F05-56CA2B9B6FE7}"/>
              </a:ext>
            </a:extLst>
          </p:cNvPr>
          <p:cNvSpPr/>
          <p:nvPr/>
        </p:nvSpPr>
        <p:spPr>
          <a:xfrm>
            <a:off x="5380771" y="1840890"/>
            <a:ext cx="3534146" cy="4905350"/>
          </a:xfrm>
          <a:prstGeom prst="roundRect">
            <a:avLst>
              <a:gd name="adj" fmla="val 0"/>
            </a:avLst>
          </a:prstGeom>
          <a:solidFill>
            <a:srgbClr val="2424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t"/>
          <a:lstStyle/>
          <a:p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example_tb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timeunit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1ns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timeprecision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1ps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AU" sz="1400" b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CLK_PERIOD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  logic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a,b,c,s1,s2;</a:t>
            </a:r>
          </a:p>
          <a:p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400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(.</a:t>
            </a:r>
            <a:r>
              <a:rPr lang="en-AU" sz="14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AU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97B0DE7-8534-4EAE-A0CF-13FD958D7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9"/>
          <a:stretch/>
        </p:blipFill>
        <p:spPr>
          <a:xfrm>
            <a:off x="5396422" y="4858511"/>
            <a:ext cx="3602964" cy="1673049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EA76121-7DAA-4641-A192-B72CA0061559}"/>
              </a:ext>
            </a:extLst>
          </p:cNvPr>
          <p:cNvCxnSpPr>
            <a:cxnSpLocks/>
          </p:cNvCxnSpPr>
          <p:nvPr/>
        </p:nvCxnSpPr>
        <p:spPr>
          <a:xfrm flipH="1" flipV="1">
            <a:off x="9104479" y="2695888"/>
            <a:ext cx="90170" cy="90170"/>
          </a:xfrm>
          <a:prstGeom prst="bentConnector4">
            <a:avLst>
              <a:gd name="adj1" fmla="val -247887"/>
              <a:gd name="adj2" fmla="val 390141"/>
            </a:avLst>
          </a:prstGeom>
          <a:ln w="1905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F55C45-E053-4871-91BB-895FA21DD858}"/>
              </a:ext>
            </a:extLst>
          </p:cNvPr>
          <p:cNvCxnSpPr>
            <a:cxnSpLocks/>
          </p:cNvCxnSpPr>
          <p:nvPr/>
        </p:nvCxnSpPr>
        <p:spPr>
          <a:xfrm>
            <a:off x="9103058" y="2114550"/>
            <a:ext cx="0" cy="581338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33898C-1152-4C3D-B9BF-42C38ED8D47A}"/>
              </a:ext>
            </a:extLst>
          </p:cNvPr>
          <p:cNvCxnSpPr>
            <a:cxnSpLocks/>
          </p:cNvCxnSpPr>
          <p:nvPr/>
        </p:nvCxnSpPr>
        <p:spPr>
          <a:xfrm>
            <a:off x="9194649" y="3661152"/>
            <a:ext cx="0" cy="1929017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98E5184-CD44-419B-B3D9-B2C92631F570}"/>
              </a:ext>
            </a:extLst>
          </p:cNvPr>
          <p:cNvSpPr/>
          <p:nvPr/>
        </p:nvSpPr>
        <p:spPr>
          <a:xfrm>
            <a:off x="9032238" y="1914495"/>
            <a:ext cx="2198656" cy="144881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B46D31-4306-482F-9CB7-63961801B384}"/>
              </a:ext>
            </a:extLst>
          </p:cNvPr>
          <p:cNvSpPr/>
          <p:nvPr/>
        </p:nvSpPr>
        <p:spPr>
          <a:xfrm>
            <a:off x="9032238" y="3433064"/>
            <a:ext cx="2198655" cy="2374914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609A6E-10ED-43D3-BB6C-25546705DD69}"/>
              </a:ext>
            </a:extLst>
          </p:cNvPr>
          <p:cNvSpPr/>
          <p:nvPr/>
        </p:nvSpPr>
        <p:spPr>
          <a:xfrm>
            <a:off x="5515264" y="5185012"/>
            <a:ext cx="3484121" cy="20095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0C0C5D-E54C-4849-ABAC-FAC8E560EF71}"/>
              </a:ext>
            </a:extLst>
          </p:cNvPr>
          <p:cNvSpPr/>
          <p:nvPr/>
        </p:nvSpPr>
        <p:spPr>
          <a:xfrm>
            <a:off x="5512894" y="5402930"/>
            <a:ext cx="3486491" cy="377462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E1EE50-28A1-4B1A-9FF5-D163E6C1C063}"/>
              </a:ext>
            </a:extLst>
          </p:cNvPr>
          <p:cNvSpPr/>
          <p:nvPr/>
        </p:nvSpPr>
        <p:spPr>
          <a:xfrm>
            <a:off x="5478689" y="4023360"/>
            <a:ext cx="3377568" cy="628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forever, #DELAY, @(posedge </a:t>
            </a:r>
            <a:r>
              <a:rPr lang="en-US" sz="1400" err="1">
                <a:solidFill>
                  <a:srgbClr val="FFFF00"/>
                </a:solidFill>
                <a:latin typeface="Consolas" panose="020B0609020204030204" pitchFamily="49" charset="0"/>
              </a:rPr>
              <a:t>clk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algn="ctr"/>
            <a:r>
              <a:rPr lang="en-US" sz="1400" b="1">
                <a:solidFill>
                  <a:srgbClr val="FFFF00"/>
                </a:solidFill>
                <a:latin typeface="Consolas" panose="020B0609020204030204" pitchFamily="49" charset="0"/>
              </a:rPr>
              <a:t>NOT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 SYNTHESIZABLE!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892BB6-E19B-44AA-8844-C8D21EABEA75}"/>
              </a:ext>
            </a:extLst>
          </p:cNvPr>
          <p:cNvSpPr/>
          <p:nvPr/>
        </p:nvSpPr>
        <p:spPr>
          <a:xfrm>
            <a:off x="2643910" y="3652009"/>
            <a:ext cx="3377568" cy="628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rgbClr val="FFFF00"/>
                </a:solidFill>
                <a:latin typeface="Consolas" panose="020B0609020204030204" pitchFamily="49" charset="0"/>
              </a:rPr>
              <a:t>always_ff</a:t>
            </a:r>
            <a:r>
              <a:rPr lang="en-US" sz="1200">
                <a:solidFill>
                  <a:srgbClr val="FFFF00"/>
                </a:solidFill>
                <a:latin typeface="Consolas" panose="020B0609020204030204" pitchFamily="49" charset="0"/>
              </a:rPr>
              <a:t> @(posedge </a:t>
            </a:r>
            <a:r>
              <a:rPr lang="en-US" sz="1200" err="1">
                <a:solidFill>
                  <a:srgbClr val="FFFF00"/>
                </a:solidFill>
                <a:latin typeface="Consolas" panose="020B0609020204030204" pitchFamily="49" charset="0"/>
              </a:rPr>
              <a:t>clk</a:t>
            </a:r>
            <a:r>
              <a:rPr lang="en-US" sz="120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algn="ctr"/>
            <a:r>
              <a:rPr lang="en-US" sz="1200">
                <a:solidFill>
                  <a:srgbClr val="FFFF00"/>
                </a:solidFill>
                <a:latin typeface="Consolas" panose="020B0609020204030204" pitchFamily="49" charset="0"/>
              </a:rPr>
              <a:t>IS SYNTHESIZABLE!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D3AA86ED-3ACC-444C-8E5E-EBF57132B3C5}"/>
              </a:ext>
            </a:extLst>
          </p:cNvPr>
          <p:cNvSpPr txBox="1">
            <a:spLocks/>
          </p:cNvSpPr>
          <p:nvPr/>
        </p:nvSpPr>
        <p:spPr>
          <a:xfrm>
            <a:off x="9636539" y="681037"/>
            <a:ext cx="2514821" cy="36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Abarajithan, 2020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abarajithan07@gmail.com</a:t>
            </a:r>
            <a:endParaRPr lang="en-AU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7576D6-7DE1-4E34-BE35-96B3BF74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8" r="11699"/>
          <a:stretch/>
        </p:blipFill>
        <p:spPr>
          <a:xfrm>
            <a:off x="866102" y="4775993"/>
            <a:ext cx="4488217" cy="19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51" grpId="0" animBg="1"/>
      <p:bldP spid="53" grpId="0" animBg="1"/>
      <p:bldP spid="52" grpId="0" animBg="1"/>
      <p:bldP spid="56" grpId="0" animBg="1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2">
                <a:lumMod val="10000"/>
              </a:schemeClr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10228</Words>
  <Application>Microsoft Office PowerPoint</Application>
  <PresentationFormat>Widescreen</PresentationFormat>
  <Paragraphs>1403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Cascadia Code</vt:lpstr>
      <vt:lpstr>Consolas</vt:lpstr>
      <vt:lpstr>Helvetica</vt:lpstr>
      <vt:lpstr>Monotype Corsiva</vt:lpstr>
      <vt:lpstr>Office Theme</vt:lpstr>
      <vt:lpstr>SystemVerilog</vt:lpstr>
      <vt:lpstr>Pre-requisites </vt:lpstr>
      <vt:lpstr>Why SystemVerilog? </vt:lpstr>
      <vt:lpstr>ASIC vs FPGA</vt:lpstr>
      <vt:lpstr>Why FPGAs?</vt:lpstr>
      <vt:lpstr>A Tale of Three HDLs</vt:lpstr>
      <vt:lpstr>It’s NOT a programming language</vt:lpstr>
      <vt:lpstr>It’s NOT a programming language</vt:lpstr>
      <vt:lpstr>But, two objectives</vt:lpstr>
      <vt:lpstr>But, two objectives</vt:lpstr>
      <vt:lpstr>RTL Design: 1-bit Full Adder</vt:lpstr>
      <vt:lpstr>What’s a Testbench?</vt:lpstr>
      <vt:lpstr>Testbench &amp; Simulation: 1-bit Full Adder</vt:lpstr>
      <vt:lpstr>N-bit Full Adder</vt:lpstr>
      <vt:lpstr>Testbench &amp; Simulation: 8-bit Full Adder</vt:lpstr>
      <vt:lpstr>Combinational ALU - RTL</vt:lpstr>
      <vt:lpstr>Combinational ALU - Simulation </vt:lpstr>
      <vt:lpstr>Why do we need a clock?</vt:lpstr>
      <vt:lpstr>Sequential Circuits – Counter</vt:lpstr>
      <vt:lpstr>Counter - Simulation</vt:lpstr>
      <vt:lpstr>State Machine – Parallel to Serial Converter</vt:lpstr>
      <vt:lpstr>State Machine – Parallel to Serial Converter</vt:lpstr>
      <vt:lpstr>Simulation</vt:lpstr>
      <vt:lpstr>Processor as a State Machine</vt:lpstr>
      <vt:lpstr>ALU with IPs</vt:lpstr>
      <vt:lpstr>Combinational ALU with operations – Synthesis</vt:lpstr>
      <vt:lpstr>ALU with IPs: Synthesis</vt:lpstr>
      <vt:lpstr>Testbench – File I/O</vt:lpstr>
      <vt:lpstr>Matrix Multiplication</vt:lpstr>
      <vt:lpstr>Matrix Multiplier</vt:lpstr>
      <vt:lpstr>Wrapping SystemVerilog in Verilog</vt:lpstr>
      <vt:lpstr>Avoiding Latches</vt:lpstr>
      <vt:lpstr>RTL: Best practices</vt:lpstr>
      <vt:lpstr>TCL Scripting</vt:lpstr>
      <vt:lpstr>Version control tips</vt:lpstr>
      <vt:lpstr>That was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</dc:title>
  <dc:creator>Abarajithan Gnaneswaran</dc:creator>
  <cp:lastModifiedBy>Abarajithan Gnaneswaran</cp:lastModifiedBy>
  <cp:revision>2</cp:revision>
  <dcterms:created xsi:type="dcterms:W3CDTF">2020-11-01T15:32:18Z</dcterms:created>
  <dcterms:modified xsi:type="dcterms:W3CDTF">2020-11-10T07:05:29Z</dcterms:modified>
</cp:coreProperties>
</file>