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54BB0-1725-4391-8BD4-8BFFEFA62B5F}"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FC994-45EA-43C0-A8C2-5A8F1C991BF5}" type="slidenum">
              <a:rPr lang="en-US" smtClean="0"/>
              <a:t>‹#›</a:t>
            </a:fld>
            <a:endParaRPr lang="en-US"/>
          </a:p>
        </p:txBody>
      </p:sp>
    </p:spTree>
    <p:extLst>
      <p:ext uri="{BB962C8B-B14F-4D97-AF65-F5344CB8AC3E}">
        <p14:creationId xmlns:p14="http://schemas.microsoft.com/office/powerpoint/2010/main" val="115150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54BB0-1725-4391-8BD4-8BFFEFA62B5F}"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FC994-45EA-43C0-A8C2-5A8F1C991BF5}" type="slidenum">
              <a:rPr lang="en-US" smtClean="0"/>
              <a:t>‹#›</a:t>
            </a:fld>
            <a:endParaRPr lang="en-US"/>
          </a:p>
        </p:txBody>
      </p:sp>
    </p:spTree>
    <p:extLst>
      <p:ext uri="{BB962C8B-B14F-4D97-AF65-F5344CB8AC3E}">
        <p14:creationId xmlns:p14="http://schemas.microsoft.com/office/powerpoint/2010/main" val="390858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54BB0-1725-4391-8BD4-8BFFEFA62B5F}"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FC994-45EA-43C0-A8C2-5A8F1C991BF5}" type="slidenum">
              <a:rPr lang="en-US" smtClean="0"/>
              <a:t>‹#›</a:t>
            </a:fld>
            <a:endParaRPr lang="en-US"/>
          </a:p>
        </p:txBody>
      </p:sp>
    </p:spTree>
    <p:extLst>
      <p:ext uri="{BB962C8B-B14F-4D97-AF65-F5344CB8AC3E}">
        <p14:creationId xmlns:p14="http://schemas.microsoft.com/office/powerpoint/2010/main" val="227896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54BB0-1725-4391-8BD4-8BFFEFA62B5F}"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FC994-45EA-43C0-A8C2-5A8F1C991BF5}" type="slidenum">
              <a:rPr lang="en-US" smtClean="0"/>
              <a:t>‹#›</a:t>
            </a:fld>
            <a:endParaRPr lang="en-US"/>
          </a:p>
        </p:txBody>
      </p:sp>
    </p:spTree>
    <p:extLst>
      <p:ext uri="{BB962C8B-B14F-4D97-AF65-F5344CB8AC3E}">
        <p14:creationId xmlns:p14="http://schemas.microsoft.com/office/powerpoint/2010/main" val="3577594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554BB0-1725-4391-8BD4-8BFFEFA62B5F}"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FC994-45EA-43C0-A8C2-5A8F1C991BF5}" type="slidenum">
              <a:rPr lang="en-US" smtClean="0"/>
              <a:t>‹#›</a:t>
            </a:fld>
            <a:endParaRPr lang="en-US"/>
          </a:p>
        </p:txBody>
      </p:sp>
    </p:spTree>
    <p:extLst>
      <p:ext uri="{BB962C8B-B14F-4D97-AF65-F5344CB8AC3E}">
        <p14:creationId xmlns:p14="http://schemas.microsoft.com/office/powerpoint/2010/main" val="425050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54BB0-1725-4391-8BD4-8BFFEFA62B5F}"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FC994-45EA-43C0-A8C2-5A8F1C991BF5}" type="slidenum">
              <a:rPr lang="en-US" smtClean="0"/>
              <a:t>‹#›</a:t>
            </a:fld>
            <a:endParaRPr lang="en-US"/>
          </a:p>
        </p:txBody>
      </p:sp>
    </p:spTree>
    <p:extLst>
      <p:ext uri="{BB962C8B-B14F-4D97-AF65-F5344CB8AC3E}">
        <p14:creationId xmlns:p14="http://schemas.microsoft.com/office/powerpoint/2010/main" val="250829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54BB0-1725-4391-8BD4-8BFFEFA62B5F}"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FC994-45EA-43C0-A8C2-5A8F1C991BF5}" type="slidenum">
              <a:rPr lang="en-US" smtClean="0"/>
              <a:t>‹#›</a:t>
            </a:fld>
            <a:endParaRPr lang="en-US"/>
          </a:p>
        </p:txBody>
      </p:sp>
    </p:spTree>
    <p:extLst>
      <p:ext uri="{BB962C8B-B14F-4D97-AF65-F5344CB8AC3E}">
        <p14:creationId xmlns:p14="http://schemas.microsoft.com/office/powerpoint/2010/main" val="19377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54BB0-1725-4391-8BD4-8BFFEFA62B5F}"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FC994-45EA-43C0-A8C2-5A8F1C991BF5}" type="slidenum">
              <a:rPr lang="en-US" smtClean="0"/>
              <a:t>‹#›</a:t>
            </a:fld>
            <a:endParaRPr lang="en-US"/>
          </a:p>
        </p:txBody>
      </p:sp>
    </p:spTree>
    <p:extLst>
      <p:ext uri="{BB962C8B-B14F-4D97-AF65-F5344CB8AC3E}">
        <p14:creationId xmlns:p14="http://schemas.microsoft.com/office/powerpoint/2010/main" val="1451669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54BB0-1725-4391-8BD4-8BFFEFA62B5F}"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FC994-45EA-43C0-A8C2-5A8F1C991BF5}" type="slidenum">
              <a:rPr lang="en-US" smtClean="0"/>
              <a:t>‹#›</a:t>
            </a:fld>
            <a:endParaRPr lang="en-US"/>
          </a:p>
        </p:txBody>
      </p:sp>
    </p:spTree>
    <p:extLst>
      <p:ext uri="{BB962C8B-B14F-4D97-AF65-F5344CB8AC3E}">
        <p14:creationId xmlns:p14="http://schemas.microsoft.com/office/powerpoint/2010/main" val="399267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54BB0-1725-4391-8BD4-8BFFEFA62B5F}"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FC994-45EA-43C0-A8C2-5A8F1C991BF5}" type="slidenum">
              <a:rPr lang="en-US" smtClean="0"/>
              <a:t>‹#›</a:t>
            </a:fld>
            <a:endParaRPr lang="en-US"/>
          </a:p>
        </p:txBody>
      </p:sp>
    </p:spTree>
    <p:extLst>
      <p:ext uri="{BB962C8B-B14F-4D97-AF65-F5344CB8AC3E}">
        <p14:creationId xmlns:p14="http://schemas.microsoft.com/office/powerpoint/2010/main" val="4018267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54BB0-1725-4391-8BD4-8BFFEFA62B5F}"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FC994-45EA-43C0-A8C2-5A8F1C991BF5}" type="slidenum">
              <a:rPr lang="en-US" smtClean="0"/>
              <a:t>‹#›</a:t>
            </a:fld>
            <a:endParaRPr lang="en-US"/>
          </a:p>
        </p:txBody>
      </p:sp>
    </p:spTree>
    <p:extLst>
      <p:ext uri="{BB962C8B-B14F-4D97-AF65-F5344CB8AC3E}">
        <p14:creationId xmlns:p14="http://schemas.microsoft.com/office/powerpoint/2010/main" val="372000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54BB0-1725-4391-8BD4-8BFFEFA62B5F}" type="datetimeFigureOut">
              <a:rPr lang="en-US" smtClean="0"/>
              <a:t>10/16/2023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FC994-45EA-43C0-A8C2-5A8F1C991BF5}" type="slidenum">
              <a:rPr lang="en-US" smtClean="0"/>
              <a:t>‹#›</a:t>
            </a:fld>
            <a:endParaRPr lang="en-US"/>
          </a:p>
        </p:txBody>
      </p:sp>
    </p:spTree>
    <p:extLst>
      <p:ext uri="{BB962C8B-B14F-4D97-AF65-F5344CB8AC3E}">
        <p14:creationId xmlns:p14="http://schemas.microsoft.com/office/powerpoint/2010/main" val="20622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5028" y="600927"/>
            <a:ext cx="10116457"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EXPLORING WORLD’S TOP YOUTUBE CHANNELS</a:t>
            </a:r>
            <a:endParaRPr lang="en-US" sz="3200" dirty="0">
              <a:latin typeface="Times New Roman" panose="02020603050405020304" pitchFamily="18" charset="0"/>
              <a:cs typeface="Times New Roman" panose="02020603050405020304" pitchFamily="18" charset="0"/>
            </a:endParaRPr>
          </a:p>
        </p:txBody>
      </p:sp>
      <p:sp>
        <p:nvSpPr>
          <p:cNvPr id="5" name="AutoShape 2" descr="Ways to Get More Subscribers To Your YouTube Chann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901372" y="1944914"/>
            <a:ext cx="7938407" cy="2844800"/>
          </a:xfrm>
          <a:prstGeom prst="rect">
            <a:avLst/>
          </a:prstGeom>
        </p:spPr>
      </p:pic>
    </p:spTree>
    <p:extLst>
      <p:ext uri="{BB962C8B-B14F-4D97-AF65-F5344CB8AC3E}">
        <p14:creationId xmlns:p14="http://schemas.microsoft.com/office/powerpoint/2010/main" val="66613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686" y="1436915"/>
            <a:ext cx="10276114" cy="3708930"/>
          </a:xfrm>
        </p:spPr>
      </p:pic>
      <p:sp>
        <p:nvSpPr>
          <p:cNvPr id="6" name="TextBox 5"/>
          <p:cNvSpPr txBox="1"/>
          <p:nvPr/>
        </p:nvSpPr>
        <p:spPr>
          <a:xfrm>
            <a:off x="696686" y="145143"/>
            <a:ext cx="5326743" cy="984885"/>
          </a:xfrm>
          <a:prstGeom prst="rect">
            <a:avLst/>
          </a:prstGeom>
          <a:noFill/>
        </p:spPr>
        <p:txBody>
          <a:bodyPr wrap="square" rtlCol="0">
            <a:spAutoFit/>
          </a:bodyPr>
          <a:lstStyle/>
          <a:p>
            <a:r>
              <a:rPr lang="en-US" sz="4000" dirty="0" smtClean="0"/>
              <a:t>DASHBOARD 2</a:t>
            </a:r>
          </a:p>
          <a:p>
            <a:endParaRPr lang="en-US" dirty="0"/>
          </a:p>
        </p:txBody>
      </p:sp>
    </p:spTree>
    <p:extLst>
      <p:ext uri="{BB962C8B-B14F-4D97-AF65-F5344CB8AC3E}">
        <p14:creationId xmlns:p14="http://schemas.microsoft.com/office/powerpoint/2010/main" val="2890553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944" y="1059543"/>
            <a:ext cx="10943770" cy="5117420"/>
          </a:xfrm>
        </p:spPr>
      </p:pic>
      <p:sp>
        <p:nvSpPr>
          <p:cNvPr id="5" name="TextBox 4"/>
          <p:cNvSpPr txBox="1"/>
          <p:nvPr/>
        </p:nvSpPr>
        <p:spPr>
          <a:xfrm>
            <a:off x="333829" y="0"/>
            <a:ext cx="5646057" cy="707886"/>
          </a:xfrm>
          <a:prstGeom prst="rect">
            <a:avLst/>
          </a:prstGeom>
          <a:noFill/>
        </p:spPr>
        <p:txBody>
          <a:bodyPr wrap="square" rtlCol="0">
            <a:spAutoFit/>
          </a:bodyPr>
          <a:lstStyle/>
          <a:p>
            <a:r>
              <a:rPr lang="en-US" sz="4000" dirty="0" smtClean="0"/>
              <a:t>DASHBOARD 3</a:t>
            </a:r>
            <a:endParaRPr lang="en-US" sz="4000" dirty="0"/>
          </a:p>
        </p:txBody>
      </p:sp>
    </p:spTree>
    <p:extLst>
      <p:ext uri="{BB962C8B-B14F-4D97-AF65-F5344CB8AC3E}">
        <p14:creationId xmlns:p14="http://schemas.microsoft.com/office/powerpoint/2010/main" val="393745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457" y="856343"/>
            <a:ext cx="10914742" cy="4943248"/>
          </a:xfrm>
        </p:spPr>
      </p:pic>
      <p:sp>
        <p:nvSpPr>
          <p:cNvPr id="7" name="TextBox 6"/>
          <p:cNvSpPr txBox="1"/>
          <p:nvPr/>
        </p:nvSpPr>
        <p:spPr>
          <a:xfrm>
            <a:off x="653142" y="174172"/>
            <a:ext cx="5689600" cy="707886"/>
          </a:xfrm>
          <a:prstGeom prst="rect">
            <a:avLst/>
          </a:prstGeom>
          <a:noFill/>
        </p:spPr>
        <p:txBody>
          <a:bodyPr wrap="square" rtlCol="0">
            <a:spAutoFit/>
          </a:bodyPr>
          <a:lstStyle/>
          <a:p>
            <a:r>
              <a:rPr lang="en-US" sz="4000" dirty="0" smtClean="0"/>
              <a:t>DASHBOARD 4</a:t>
            </a:r>
            <a:endParaRPr lang="en-US" sz="4000" dirty="0"/>
          </a:p>
        </p:txBody>
      </p:sp>
    </p:spTree>
    <p:extLst>
      <p:ext uri="{BB962C8B-B14F-4D97-AF65-F5344CB8AC3E}">
        <p14:creationId xmlns:p14="http://schemas.microsoft.com/office/powerpoint/2010/main" val="328555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Creators can earn revenue through ads, sponsorships, merchandise, and more , making it a potentially lucrative career.     </a:t>
            </a:r>
          </a:p>
          <a:p>
            <a:r>
              <a:rPr lang="en-US" dirty="0" err="1" smtClean="0"/>
              <a:t>Youtuber</a:t>
            </a:r>
            <a:r>
              <a:rPr lang="en-US" dirty="0" smtClean="0"/>
              <a:t> have the freedom to create a content on topics they are passionate about, without the constraints of traditional media.</a:t>
            </a:r>
          </a:p>
          <a:p>
            <a:r>
              <a:rPr lang="en-US" dirty="0" smtClean="0"/>
              <a:t>They can build a loyal fan base, engage with their audience through comments and social media, and foster a sense of community.</a:t>
            </a:r>
            <a:endParaRPr lang="en-US" dirty="0"/>
          </a:p>
        </p:txBody>
      </p:sp>
    </p:spTree>
    <p:extLst>
      <p:ext uri="{BB962C8B-B14F-4D97-AF65-F5344CB8AC3E}">
        <p14:creationId xmlns:p14="http://schemas.microsoft.com/office/powerpoint/2010/main" val="1392203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Success on </a:t>
            </a:r>
            <a:r>
              <a:rPr lang="en-US" dirty="0" err="1"/>
              <a:t>Y</a:t>
            </a:r>
            <a:r>
              <a:rPr lang="en-US" dirty="0" err="1" smtClean="0"/>
              <a:t>outube</a:t>
            </a:r>
            <a:r>
              <a:rPr lang="en-US" dirty="0" smtClean="0"/>
              <a:t> often relies on the platforms algorithms, making it challenging for some creators to gain visibility.</a:t>
            </a:r>
          </a:p>
          <a:p>
            <a:r>
              <a:rPr lang="en-US" dirty="0" smtClean="0"/>
              <a:t>Income can be inconsistent, especially for smaller channels. Creators may face uncertainty in their earnings.</a:t>
            </a:r>
          </a:p>
          <a:p>
            <a:r>
              <a:rPr lang="en-US" dirty="0" smtClean="0"/>
              <a:t>Creators must be cautions about copyright violations when using third-party content in their videos.</a:t>
            </a:r>
            <a:endParaRPr lang="en-US" dirty="0"/>
          </a:p>
        </p:txBody>
      </p:sp>
    </p:spTree>
    <p:extLst>
      <p:ext uri="{BB962C8B-B14F-4D97-AF65-F5344CB8AC3E}">
        <p14:creationId xmlns:p14="http://schemas.microsoft.com/office/powerpoint/2010/main" val="272107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You can use the </a:t>
            </a:r>
            <a:r>
              <a:rPr lang="en-US" dirty="0" err="1"/>
              <a:t>Y</a:t>
            </a:r>
            <a:r>
              <a:rPr lang="en-US" dirty="0" err="1" smtClean="0"/>
              <a:t>outube</a:t>
            </a:r>
            <a:r>
              <a:rPr lang="en-US" dirty="0" smtClean="0"/>
              <a:t> app or website to browse and discover popular channels in various categories such as gaming, entertainment, education, and more.  If you have specific questions or need recommendations, feel free to ask.</a:t>
            </a:r>
            <a:endParaRPr lang="en-US" dirty="0"/>
          </a:p>
        </p:txBody>
      </p:sp>
    </p:spTree>
    <p:extLst>
      <p:ext uri="{BB962C8B-B14F-4D97-AF65-F5344CB8AC3E}">
        <p14:creationId xmlns:p14="http://schemas.microsoft.com/office/powerpoint/2010/main" val="1104460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T-series- Know for music videos.</a:t>
            </a:r>
          </a:p>
          <a:p>
            <a:r>
              <a:rPr lang="en-US" dirty="0" err="1" smtClean="0"/>
              <a:t>Cocomelon</a:t>
            </a:r>
            <a:r>
              <a:rPr lang="en-US" dirty="0" smtClean="0"/>
              <a:t>- Specializes in </a:t>
            </a:r>
            <a:r>
              <a:rPr lang="en-US" dirty="0" err="1" smtClean="0"/>
              <a:t>childrens</a:t>
            </a:r>
            <a:r>
              <a:rPr lang="en-US" dirty="0" smtClean="0"/>
              <a:t> nursery rhymes and animations.</a:t>
            </a:r>
          </a:p>
          <a:p>
            <a:r>
              <a:rPr lang="en-US" dirty="0" smtClean="0"/>
              <a:t>SET India- Offers a variety of Hindi TV shows and entertainment content.</a:t>
            </a:r>
          </a:p>
          <a:p>
            <a:r>
              <a:rPr lang="en-US" dirty="0" err="1" smtClean="0"/>
              <a:t>PewDiePie</a:t>
            </a:r>
            <a:r>
              <a:rPr lang="en-US" dirty="0" smtClean="0"/>
              <a:t>-  Famous for gaming and vlogs.</a:t>
            </a:r>
          </a:p>
          <a:p>
            <a:endParaRPr lang="en-US" dirty="0"/>
          </a:p>
        </p:txBody>
      </p:sp>
    </p:spTree>
    <p:extLst>
      <p:ext uri="{BB962C8B-B14F-4D97-AF65-F5344CB8AC3E}">
        <p14:creationId xmlns:p14="http://schemas.microsoft.com/office/powerpoint/2010/main" val="2619002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dirty="0" smtClean="0"/>
              <a:t>Channels offering a diverse range of content, including vlogs, educational videos, entertainment, and more, will likely gain more subscribers as viewers tastes diversify.</a:t>
            </a:r>
          </a:p>
          <a:p>
            <a:r>
              <a:rPr lang="en-US" dirty="0" smtClean="0"/>
              <a:t>Live content and interactive streams are becoming increasingly popular, and channels that engage with their audience in real-time may see growth.</a:t>
            </a:r>
          </a:p>
          <a:p>
            <a:r>
              <a:rPr lang="en-US" dirty="0" smtClean="0"/>
              <a:t>As </a:t>
            </a:r>
            <a:r>
              <a:rPr lang="en-US" dirty="0" err="1" smtClean="0"/>
              <a:t>youtube</a:t>
            </a:r>
            <a:r>
              <a:rPr lang="en-US" dirty="0" smtClean="0"/>
              <a:t> continuous to grow, channels focused on specific niches like space exploration, sustainability, AI, and virtual reality could gain substantial followings.</a:t>
            </a:r>
          </a:p>
        </p:txBody>
      </p:sp>
    </p:spTree>
    <p:extLst>
      <p:ext uri="{BB962C8B-B14F-4D97-AF65-F5344CB8AC3E}">
        <p14:creationId xmlns:p14="http://schemas.microsoft.com/office/powerpoint/2010/main" val="272134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a:xfrm>
            <a:off x="838200" y="1854653"/>
            <a:ext cx="10515600" cy="4351338"/>
          </a:xfrm>
        </p:spPr>
        <p:txBody>
          <a:bodyPr/>
          <a:lstStyle/>
          <a:p>
            <a:r>
              <a:rPr lang="en-US" dirty="0" smtClean="0"/>
              <a:t>All the data are collected from data set to creating this project.</a:t>
            </a:r>
          </a:p>
          <a:p>
            <a:r>
              <a:rPr lang="en-US" dirty="0" smtClean="0"/>
              <a:t> A breakdown of top channels by categories, including entertainment, music, gaming, education, lifestyle, and more.</a:t>
            </a:r>
          </a:p>
          <a:p>
            <a:r>
              <a:rPr lang="en-US" dirty="0" smtClean="0"/>
              <a:t>Specific subscriber counts for each channels mentioned, along with their ranking in terms if subscribers at the time of your research.</a:t>
            </a:r>
          </a:p>
          <a:p>
            <a:endParaRPr lang="en-US" dirty="0"/>
          </a:p>
        </p:txBody>
      </p:sp>
    </p:spTree>
    <p:extLst>
      <p:ext uri="{BB962C8B-B14F-4D97-AF65-F5344CB8AC3E}">
        <p14:creationId xmlns:p14="http://schemas.microsoft.com/office/powerpoint/2010/main" val="180883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OVERVIEW:  </a:t>
            </a:r>
          </a:p>
          <a:p>
            <a:pPr marL="0" indent="0">
              <a:buNone/>
            </a:pPr>
            <a:r>
              <a:rPr lang="en-US" dirty="0" smtClean="0"/>
              <a:t> </a:t>
            </a:r>
          </a:p>
          <a:p>
            <a:pPr marL="0" indent="0">
              <a:buNone/>
            </a:pPr>
            <a:r>
              <a:rPr lang="en-US" dirty="0" smtClean="0"/>
              <a:t>       T-series: Known for music videos and Bollywood content.</a:t>
            </a:r>
          </a:p>
          <a:p>
            <a:pPr marL="0" indent="0">
              <a:buNone/>
            </a:pPr>
            <a:r>
              <a:rPr lang="en-US" dirty="0" smtClean="0"/>
              <a:t>       SET India: Features Indian television shows and drama.</a:t>
            </a:r>
          </a:p>
          <a:p>
            <a:pPr marL="0" indent="0">
              <a:buNone/>
            </a:pPr>
            <a:r>
              <a:rPr lang="en-US" dirty="0"/>
              <a:t> </a:t>
            </a:r>
            <a:r>
              <a:rPr lang="en-US" dirty="0" smtClean="0"/>
              <a:t>      Like </a:t>
            </a:r>
            <a:r>
              <a:rPr lang="en-US" dirty="0" err="1" smtClean="0"/>
              <a:t>Nastya</a:t>
            </a:r>
            <a:r>
              <a:rPr lang="en-US" dirty="0" smtClean="0"/>
              <a:t>: A children’s content channel with diverse videos.             </a:t>
            </a:r>
          </a:p>
          <a:p>
            <a:pPr marL="0" indent="0">
              <a:buNone/>
            </a:pPr>
            <a:endParaRPr lang="en-US" dirty="0"/>
          </a:p>
        </p:txBody>
      </p:sp>
    </p:spTree>
    <p:extLst>
      <p:ext uri="{BB962C8B-B14F-4D97-AF65-F5344CB8AC3E}">
        <p14:creationId xmlns:p14="http://schemas.microsoft.com/office/powerpoint/2010/main" val="161749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829" y="737054"/>
            <a:ext cx="10515600" cy="4351338"/>
          </a:xfrm>
        </p:spPr>
        <p:txBody>
          <a:bodyPr/>
          <a:lstStyle/>
          <a:p>
            <a:pPr marL="0" indent="0">
              <a:buNone/>
            </a:pPr>
            <a:r>
              <a:rPr lang="en-US" dirty="0" smtClean="0"/>
              <a:t>PURPOSES:</a:t>
            </a:r>
          </a:p>
          <a:p>
            <a:pPr marL="0" indent="0">
              <a:buNone/>
            </a:pPr>
            <a:r>
              <a:rPr lang="en-US" dirty="0"/>
              <a:t> </a:t>
            </a:r>
            <a:r>
              <a:rPr lang="en-US" dirty="0" smtClean="0"/>
              <a:t>     </a:t>
            </a:r>
          </a:p>
          <a:p>
            <a:pPr marL="0" indent="0">
              <a:buNone/>
            </a:pPr>
            <a:r>
              <a:rPr lang="en-US" dirty="0"/>
              <a:t> </a:t>
            </a:r>
            <a:r>
              <a:rPr lang="en-US" dirty="0" smtClean="0"/>
              <a:t>        There are many popular channels across various niches, from gaming and teach to lifestyle and entertainment. If you have a specific category or channel in mind, feel free to ask, and I can provide more information are recommendations.</a:t>
            </a:r>
            <a:endParaRPr lang="en-US" dirty="0"/>
          </a:p>
        </p:txBody>
      </p:sp>
    </p:spTree>
    <p:extLst>
      <p:ext uri="{BB962C8B-B14F-4D97-AF65-F5344CB8AC3E}">
        <p14:creationId xmlns:p14="http://schemas.microsoft.com/office/powerpoint/2010/main" val="305096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BRAINSTROMING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045" y="2046514"/>
            <a:ext cx="10097909" cy="3564729"/>
          </a:xfrm>
        </p:spPr>
      </p:pic>
    </p:spTree>
    <p:extLst>
      <p:ext uri="{BB962C8B-B14F-4D97-AF65-F5344CB8AC3E}">
        <p14:creationId xmlns:p14="http://schemas.microsoft.com/office/powerpoint/2010/main" val="67232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938" y="1330649"/>
            <a:ext cx="5363323" cy="5096586"/>
          </a:xfrm>
          <a:prstGeom prst="rect">
            <a:avLst/>
          </a:prstGeom>
        </p:spPr>
      </p:pic>
      <p:sp>
        <p:nvSpPr>
          <p:cNvPr id="6" name="TextBox 5"/>
          <p:cNvSpPr txBox="1"/>
          <p:nvPr/>
        </p:nvSpPr>
        <p:spPr>
          <a:xfrm>
            <a:off x="656623" y="130629"/>
            <a:ext cx="7750630" cy="707886"/>
          </a:xfrm>
          <a:prstGeom prst="rect">
            <a:avLst/>
          </a:prstGeom>
          <a:noFill/>
        </p:spPr>
        <p:txBody>
          <a:bodyPr wrap="square" rtlCol="0">
            <a:spAutoFit/>
          </a:bodyPr>
          <a:lstStyle/>
          <a:p>
            <a:r>
              <a:rPr lang="en-US" sz="4000" dirty="0" smtClean="0"/>
              <a:t>EMPATHY MAP</a:t>
            </a:r>
            <a:endParaRPr lang="en-US" sz="4000" dirty="0"/>
          </a:p>
        </p:txBody>
      </p:sp>
    </p:spTree>
    <p:extLst>
      <p:ext uri="{BB962C8B-B14F-4D97-AF65-F5344CB8AC3E}">
        <p14:creationId xmlns:p14="http://schemas.microsoft.com/office/powerpoint/2010/main" val="171437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914" y="1442128"/>
            <a:ext cx="8345715" cy="4421643"/>
          </a:xfrm>
          <a:prstGeom prst="rect">
            <a:avLst/>
          </a:prstGeom>
        </p:spPr>
      </p:pic>
      <p:sp>
        <p:nvSpPr>
          <p:cNvPr id="6" name="TextBox 5"/>
          <p:cNvSpPr txBox="1"/>
          <p:nvPr/>
        </p:nvSpPr>
        <p:spPr>
          <a:xfrm>
            <a:off x="1088571" y="362857"/>
            <a:ext cx="5312229" cy="707886"/>
          </a:xfrm>
          <a:prstGeom prst="rect">
            <a:avLst/>
          </a:prstGeom>
          <a:noFill/>
        </p:spPr>
        <p:txBody>
          <a:bodyPr wrap="square" rtlCol="0">
            <a:spAutoFit/>
          </a:bodyPr>
          <a:lstStyle/>
          <a:p>
            <a:r>
              <a:rPr lang="en-US" sz="4000" dirty="0" smtClean="0"/>
              <a:t>STORY 1</a:t>
            </a:r>
            <a:endParaRPr lang="en-US" sz="4000" dirty="0"/>
          </a:p>
        </p:txBody>
      </p:sp>
    </p:spTree>
    <p:extLst>
      <p:ext uri="{BB962C8B-B14F-4D97-AF65-F5344CB8AC3E}">
        <p14:creationId xmlns:p14="http://schemas.microsoft.com/office/powerpoint/2010/main" val="385079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657" y="957943"/>
            <a:ext cx="9245600" cy="5277078"/>
          </a:xfrm>
        </p:spPr>
      </p:pic>
      <p:sp>
        <p:nvSpPr>
          <p:cNvPr id="5" name="TextBox 4"/>
          <p:cNvSpPr txBox="1"/>
          <p:nvPr/>
        </p:nvSpPr>
        <p:spPr>
          <a:xfrm>
            <a:off x="551543" y="250057"/>
            <a:ext cx="4891315" cy="707886"/>
          </a:xfrm>
          <a:prstGeom prst="rect">
            <a:avLst/>
          </a:prstGeom>
          <a:noFill/>
        </p:spPr>
        <p:txBody>
          <a:bodyPr wrap="square" rtlCol="0">
            <a:spAutoFit/>
          </a:bodyPr>
          <a:lstStyle/>
          <a:p>
            <a:r>
              <a:rPr lang="en-US" sz="4000" dirty="0" smtClean="0"/>
              <a:t>STORY 2</a:t>
            </a:r>
            <a:endParaRPr lang="en-US" sz="4000" dirty="0"/>
          </a:p>
        </p:txBody>
      </p:sp>
    </p:spTree>
    <p:extLst>
      <p:ext uri="{BB962C8B-B14F-4D97-AF65-F5344CB8AC3E}">
        <p14:creationId xmlns:p14="http://schemas.microsoft.com/office/powerpoint/2010/main" val="302367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513" y="1175657"/>
            <a:ext cx="8926287" cy="5409478"/>
          </a:xfrm>
        </p:spPr>
      </p:pic>
      <p:sp>
        <p:nvSpPr>
          <p:cNvPr id="5" name="TextBox 4"/>
          <p:cNvSpPr txBox="1"/>
          <p:nvPr/>
        </p:nvSpPr>
        <p:spPr>
          <a:xfrm>
            <a:off x="754743" y="116114"/>
            <a:ext cx="6604000" cy="707886"/>
          </a:xfrm>
          <a:prstGeom prst="rect">
            <a:avLst/>
          </a:prstGeom>
          <a:noFill/>
        </p:spPr>
        <p:txBody>
          <a:bodyPr wrap="square" rtlCol="0">
            <a:spAutoFit/>
          </a:bodyPr>
          <a:lstStyle/>
          <a:p>
            <a:r>
              <a:rPr lang="en-US" sz="4000" dirty="0" smtClean="0"/>
              <a:t>STORY 3</a:t>
            </a:r>
            <a:endParaRPr lang="en-US" sz="4000" dirty="0"/>
          </a:p>
        </p:txBody>
      </p:sp>
    </p:spTree>
    <p:extLst>
      <p:ext uri="{BB962C8B-B14F-4D97-AF65-F5344CB8AC3E}">
        <p14:creationId xmlns:p14="http://schemas.microsoft.com/office/powerpoint/2010/main" val="322198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542" y="1233715"/>
            <a:ext cx="9492343" cy="4353714"/>
          </a:xfrm>
        </p:spPr>
      </p:pic>
      <p:sp>
        <p:nvSpPr>
          <p:cNvPr id="5" name="TextBox 4"/>
          <p:cNvSpPr txBox="1"/>
          <p:nvPr/>
        </p:nvSpPr>
        <p:spPr>
          <a:xfrm>
            <a:off x="406401" y="217714"/>
            <a:ext cx="6023429" cy="707886"/>
          </a:xfrm>
          <a:prstGeom prst="rect">
            <a:avLst/>
          </a:prstGeom>
          <a:noFill/>
        </p:spPr>
        <p:txBody>
          <a:bodyPr wrap="square" rtlCol="0">
            <a:spAutoFit/>
          </a:bodyPr>
          <a:lstStyle/>
          <a:p>
            <a:r>
              <a:rPr lang="en-US" sz="4000" dirty="0" smtClean="0"/>
              <a:t>DASHBOARD 1</a:t>
            </a:r>
            <a:endParaRPr lang="en-US" sz="4000" dirty="0"/>
          </a:p>
        </p:txBody>
      </p:sp>
    </p:spTree>
    <p:extLst>
      <p:ext uri="{BB962C8B-B14F-4D97-AF65-F5344CB8AC3E}">
        <p14:creationId xmlns:p14="http://schemas.microsoft.com/office/powerpoint/2010/main" val="1422268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450</Words>
  <Application>Microsoft Office PowerPoint</Application>
  <PresentationFormat>Widescreen</PresentationFormat>
  <Paragraphs>42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INTRODUCTION</vt:lpstr>
      <vt:lpstr>PowerPoint Presentation</vt:lpstr>
      <vt:lpstr>BRAINSTROMING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vt:lpstr>
      <vt:lpstr>APPLICATION</vt:lpstr>
      <vt:lpstr>CONCLUSION</vt:lpstr>
      <vt:lpstr>FUTURE SCOPE</vt:lpstr>
      <vt:lpstr>APPENDIX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Antony</dc:creator>
  <cp:lastModifiedBy>Antony</cp:lastModifiedBy>
  <cp:revision>11</cp:revision>
  <dcterms:created xsi:type="dcterms:W3CDTF">2023-10-16T06:51:08Z</dcterms:created>
  <dcterms:modified xsi:type="dcterms:W3CDTF">2023-10-16T10:00:00Z</dcterms:modified>
</cp:coreProperties>
</file>