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595"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44"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45"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48"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49"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50"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53"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54" name="Picture 53"/>
          <p:cNvPicPr/>
          <p:nvPr/>
        </p:nvPicPr>
        <p:blipFill>
          <a:blip r:embed="rId2"/>
          <a:stretch>
            <a:fillRect/>
          </a:stretch>
        </p:blipFill>
        <p:spPr>
          <a:xfrm>
            <a:off x="3602880" y="1604520"/>
            <a:ext cx="4984920" cy="3977280"/>
          </a:xfrm>
          <a:prstGeom prst="rect">
            <a:avLst/>
          </a:prstGeom>
          <a:ln>
            <a:noFill/>
          </a:ln>
        </p:spPr>
      </p:pic>
      <p:pic>
        <p:nvPicPr>
          <p:cNvPr id="55" name="Picture 54"/>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8"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69"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73"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74"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5"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6" name="PlaceHolder 1"/>
          <p:cNvSpPr>
            <a:spLocks noGrp="1"/>
          </p:cNvSpPr>
          <p:nvPr>
            <p:ph type="subTitle"/>
          </p:nvPr>
        </p:nvSpPr>
        <p:spPr>
          <a:xfrm>
            <a:off x="677160" y="609480"/>
            <a:ext cx="8596080" cy="61225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79"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80"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23"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82"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8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84"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88"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90"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91"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9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94"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95"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96"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98"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99"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100" name="Picture 99"/>
          <p:cNvPicPr/>
          <p:nvPr/>
        </p:nvPicPr>
        <p:blipFill>
          <a:blip r:embed="rId2"/>
          <a:stretch>
            <a:fillRect/>
          </a:stretch>
        </p:blipFill>
        <p:spPr>
          <a:xfrm>
            <a:off x="3602880" y="1604520"/>
            <a:ext cx="4984920" cy="3977280"/>
          </a:xfrm>
          <a:prstGeom prst="rect">
            <a:avLst/>
          </a:prstGeom>
          <a:ln>
            <a:noFill/>
          </a:ln>
        </p:spPr>
      </p:pic>
      <p:pic>
        <p:nvPicPr>
          <p:cNvPr id="101" name="Picture 100"/>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25"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28"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677160" y="609480"/>
            <a:ext cx="8596080" cy="61225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33"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34"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36"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3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38"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77160" y="609480"/>
            <a:ext cx="8596080" cy="1320840"/>
          </a:xfrm>
          <a:prstGeom prst="rect">
            <a:avLst/>
          </a:prstGeom>
        </p:spPr>
        <p:txBody>
          <a:bodyPr lIns="0" tIns="0" rIns="0" bIns="0" anchor="ctr"/>
          <a:lstStyle/>
          <a:p>
            <a:pPr algn="ctr"/>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42"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 name="Line 1"/>
          <p:cNvSpPr/>
          <p:nvPr/>
        </p:nvSpPr>
        <p:spPr>
          <a:xfrm>
            <a:off x="9370800" y="0"/>
            <a:ext cx="1219320" cy="6858000"/>
          </a:xfrm>
          <a:prstGeom prst="line">
            <a:avLst/>
          </a:prstGeom>
          <a:ln w="9360">
            <a:solidFill>
              <a:srgbClr val="BFBFBF"/>
            </a:solidFill>
            <a:round/>
          </a:ln>
        </p:spPr>
      </p:sp>
      <p:sp>
        <p:nvSpPr>
          <p:cNvPr id="23" name="Line 2"/>
          <p:cNvSpPr/>
          <p:nvPr/>
        </p:nvSpPr>
        <p:spPr>
          <a:xfrm flipH="1">
            <a:off x="7425000" y="3681360"/>
            <a:ext cx="4763520" cy="3176640"/>
          </a:xfrm>
          <a:prstGeom prst="line">
            <a:avLst/>
          </a:prstGeom>
          <a:ln w="9360">
            <a:solidFill>
              <a:srgbClr val="D9D9D9"/>
            </a:solidFill>
            <a:round/>
          </a:ln>
        </p:spPr>
      </p:sp>
      <p:sp>
        <p:nvSpPr>
          <p:cNvPr id="2" name="CustomShape 3"/>
          <p:cNvSpPr/>
          <p:nvPr/>
        </p:nvSpPr>
        <p:spPr>
          <a:xfrm>
            <a:off x="9181440" y="-8640"/>
            <a:ext cx="3006720" cy="6865920"/>
          </a:xfrm>
          <a:prstGeom prst="rect">
            <a:avLst/>
          </a:prstGeom>
          <a:solidFill>
            <a:srgbClr val="90C226"/>
          </a:solidFill>
          <a:ln w="12600">
            <a:noFill/>
          </a:ln>
        </p:spPr>
      </p:sp>
      <p:sp>
        <p:nvSpPr>
          <p:cNvPr id="3" name="CustomShape 4"/>
          <p:cNvSpPr/>
          <p:nvPr/>
        </p:nvSpPr>
        <p:spPr>
          <a:xfrm>
            <a:off x="9603360" y="-8640"/>
            <a:ext cx="2587680" cy="6865920"/>
          </a:xfrm>
          <a:prstGeom prst="rect">
            <a:avLst/>
          </a:prstGeom>
          <a:solidFill>
            <a:srgbClr val="90C226"/>
          </a:solidFill>
          <a:ln w="12600">
            <a:noFill/>
          </a:ln>
        </p:spPr>
      </p:sp>
      <p:sp>
        <p:nvSpPr>
          <p:cNvPr id="4" name="CustomShape 5"/>
          <p:cNvSpPr/>
          <p:nvPr/>
        </p:nvSpPr>
        <p:spPr>
          <a:xfrm>
            <a:off x="8932320" y="3048120"/>
            <a:ext cx="3259080" cy="3809160"/>
          </a:xfrm>
          <a:prstGeom prst="triangle">
            <a:avLst>
              <a:gd name="adj" fmla="val 100000"/>
            </a:avLst>
          </a:prstGeom>
          <a:solidFill>
            <a:srgbClr val="54A021"/>
          </a:solidFill>
          <a:ln w="12600">
            <a:noFill/>
          </a:ln>
        </p:spPr>
      </p:sp>
      <p:sp>
        <p:nvSpPr>
          <p:cNvPr id="5" name="CustomShape 6"/>
          <p:cNvSpPr/>
          <p:nvPr/>
        </p:nvSpPr>
        <p:spPr>
          <a:xfrm>
            <a:off x="9334440" y="-8640"/>
            <a:ext cx="2853720" cy="6865920"/>
          </a:xfrm>
          <a:prstGeom prst="rect">
            <a:avLst/>
          </a:prstGeom>
          <a:solidFill>
            <a:srgbClr val="3F7819"/>
          </a:solidFill>
          <a:ln w="12600">
            <a:noFill/>
          </a:ln>
        </p:spPr>
      </p:sp>
      <p:sp>
        <p:nvSpPr>
          <p:cNvPr id="6" name="CustomShape 7"/>
          <p:cNvSpPr/>
          <p:nvPr/>
        </p:nvSpPr>
        <p:spPr>
          <a:xfrm>
            <a:off x="10898640" y="-8640"/>
            <a:ext cx="1289520" cy="6865920"/>
          </a:xfrm>
          <a:prstGeom prst="rect">
            <a:avLst/>
          </a:prstGeom>
          <a:solidFill>
            <a:srgbClr val="C0E474"/>
          </a:solidFill>
          <a:ln w="12600">
            <a:noFill/>
          </a:ln>
        </p:spPr>
      </p:sp>
      <p:sp>
        <p:nvSpPr>
          <p:cNvPr id="7" name="CustomShape 8"/>
          <p:cNvSpPr/>
          <p:nvPr/>
        </p:nvSpPr>
        <p:spPr>
          <a:xfrm>
            <a:off x="10938960" y="-8640"/>
            <a:ext cx="1249200" cy="6865920"/>
          </a:xfrm>
          <a:prstGeom prst="rect">
            <a:avLst/>
          </a:prstGeom>
          <a:solidFill>
            <a:srgbClr val="90C226"/>
          </a:solidFill>
          <a:ln w="12600">
            <a:noFill/>
          </a:ln>
        </p:spPr>
      </p:sp>
      <p:sp>
        <p:nvSpPr>
          <p:cNvPr id="8" name="CustomShape 9"/>
          <p:cNvSpPr/>
          <p:nvPr/>
        </p:nvSpPr>
        <p:spPr>
          <a:xfrm>
            <a:off x="10371600" y="3589920"/>
            <a:ext cx="1816560" cy="3267360"/>
          </a:xfrm>
          <a:prstGeom prst="triangle">
            <a:avLst>
              <a:gd name="adj" fmla="val 100000"/>
            </a:avLst>
          </a:prstGeom>
          <a:solidFill>
            <a:srgbClr val="90C226"/>
          </a:solidFill>
          <a:ln w="12600">
            <a:noFill/>
          </a:ln>
        </p:spPr>
      </p:sp>
      <p:sp>
        <p:nvSpPr>
          <p:cNvPr id="9" name="CustomShape 10"/>
          <p:cNvSpPr/>
          <p:nvPr/>
        </p:nvSpPr>
        <p:spPr>
          <a:xfrm>
            <a:off x="0" y="4013280"/>
            <a:ext cx="447840" cy="2844000"/>
          </a:xfrm>
          <a:prstGeom prst="triangle">
            <a:avLst>
              <a:gd name="adj" fmla="val 0"/>
            </a:avLst>
          </a:prstGeom>
          <a:solidFill>
            <a:srgbClr val="90C226"/>
          </a:solidFill>
          <a:ln w="12600">
            <a:noFill/>
          </a:ln>
        </p:spPr>
      </p:sp>
      <p:sp>
        <p:nvSpPr>
          <p:cNvPr id="10" name="Line 11"/>
          <p:cNvSpPr/>
          <p:nvPr/>
        </p:nvSpPr>
        <p:spPr>
          <a:xfrm>
            <a:off x="9370800" y="0"/>
            <a:ext cx="1219320" cy="6858000"/>
          </a:xfrm>
          <a:prstGeom prst="line">
            <a:avLst/>
          </a:prstGeom>
          <a:ln w="9360">
            <a:solidFill>
              <a:srgbClr val="BFBFBF"/>
            </a:solidFill>
            <a:round/>
          </a:ln>
        </p:spPr>
      </p:sp>
      <p:sp>
        <p:nvSpPr>
          <p:cNvPr id="11" name="Line 12"/>
          <p:cNvSpPr/>
          <p:nvPr/>
        </p:nvSpPr>
        <p:spPr>
          <a:xfrm flipH="1">
            <a:off x="7425000" y="3681360"/>
            <a:ext cx="4763520" cy="3176640"/>
          </a:xfrm>
          <a:prstGeom prst="line">
            <a:avLst/>
          </a:prstGeom>
          <a:ln w="9360">
            <a:solidFill>
              <a:srgbClr val="D9D9D9"/>
            </a:solidFill>
            <a:round/>
          </a:ln>
        </p:spPr>
      </p:sp>
      <p:sp>
        <p:nvSpPr>
          <p:cNvPr id="12" name="CustomShape 13"/>
          <p:cNvSpPr/>
          <p:nvPr/>
        </p:nvSpPr>
        <p:spPr>
          <a:xfrm>
            <a:off x="9181440" y="-8640"/>
            <a:ext cx="3006720" cy="6865920"/>
          </a:xfrm>
          <a:prstGeom prst="rect">
            <a:avLst/>
          </a:prstGeom>
          <a:solidFill>
            <a:srgbClr val="90C226"/>
          </a:solidFill>
          <a:ln w="12600">
            <a:noFill/>
          </a:ln>
        </p:spPr>
      </p:sp>
      <p:sp>
        <p:nvSpPr>
          <p:cNvPr id="13" name="CustomShape 14"/>
          <p:cNvSpPr/>
          <p:nvPr/>
        </p:nvSpPr>
        <p:spPr>
          <a:xfrm>
            <a:off x="9603360" y="-8640"/>
            <a:ext cx="2587680" cy="6865920"/>
          </a:xfrm>
          <a:prstGeom prst="rect">
            <a:avLst/>
          </a:prstGeom>
          <a:solidFill>
            <a:srgbClr val="90C226"/>
          </a:solidFill>
          <a:ln w="12600">
            <a:noFill/>
          </a:ln>
        </p:spPr>
      </p:sp>
      <p:sp>
        <p:nvSpPr>
          <p:cNvPr id="14" name="CustomShape 15"/>
          <p:cNvSpPr/>
          <p:nvPr/>
        </p:nvSpPr>
        <p:spPr>
          <a:xfrm>
            <a:off x="8932320" y="3048120"/>
            <a:ext cx="3259080" cy="3809160"/>
          </a:xfrm>
          <a:prstGeom prst="triangle">
            <a:avLst>
              <a:gd name="adj" fmla="val 100000"/>
            </a:avLst>
          </a:prstGeom>
          <a:solidFill>
            <a:srgbClr val="54A021"/>
          </a:solidFill>
          <a:ln w="12600">
            <a:noFill/>
          </a:ln>
        </p:spPr>
      </p:sp>
      <p:sp>
        <p:nvSpPr>
          <p:cNvPr id="15" name="CustomShape 16"/>
          <p:cNvSpPr/>
          <p:nvPr/>
        </p:nvSpPr>
        <p:spPr>
          <a:xfrm>
            <a:off x="9334440" y="-8640"/>
            <a:ext cx="2853720" cy="6865920"/>
          </a:xfrm>
          <a:prstGeom prst="rect">
            <a:avLst/>
          </a:prstGeom>
          <a:solidFill>
            <a:srgbClr val="3F7819"/>
          </a:solidFill>
          <a:ln w="12600">
            <a:noFill/>
          </a:ln>
        </p:spPr>
      </p:sp>
      <p:sp>
        <p:nvSpPr>
          <p:cNvPr id="16" name="CustomShape 17"/>
          <p:cNvSpPr/>
          <p:nvPr/>
        </p:nvSpPr>
        <p:spPr>
          <a:xfrm>
            <a:off x="10898640" y="-8640"/>
            <a:ext cx="1289520" cy="6865920"/>
          </a:xfrm>
          <a:prstGeom prst="rect">
            <a:avLst/>
          </a:prstGeom>
          <a:solidFill>
            <a:srgbClr val="C0E474"/>
          </a:solidFill>
          <a:ln w="12600">
            <a:noFill/>
          </a:ln>
        </p:spPr>
      </p:sp>
      <p:sp>
        <p:nvSpPr>
          <p:cNvPr id="17" name="CustomShape 18"/>
          <p:cNvSpPr/>
          <p:nvPr/>
        </p:nvSpPr>
        <p:spPr>
          <a:xfrm>
            <a:off x="10938960" y="-8640"/>
            <a:ext cx="1249200" cy="6865920"/>
          </a:xfrm>
          <a:prstGeom prst="rect">
            <a:avLst/>
          </a:prstGeom>
          <a:solidFill>
            <a:srgbClr val="90C226"/>
          </a:solidFill>
          <a:ln w="12600">
            <a:noFill/>
          </a:ln>
        </p:spPr>
      </p:sp>
      <p:sp>
        <p:nvSpPr>
          <p:cNvPr id="18" name="CustomShape 19"/>
          <p:cNvSpPr/>
          <p:nvPr/>
        </p:nvSpPr>
        <p:spPr>
          <a:xfrm>
            <a:off x="10371600" y="3589920"/>
            <a:ext cx="1816560" cy="3267360"/>
          </a:xfrm>
          <a:prstGeom prst="triangle">
            <a:avLst>
              <a:gd name="adj" fmla="val 100000"/>
            </a:avLst>
          </a:prstGeom>
          <a:solidFill>
            <a:srgbClr val="90C226"/>
          </a:solidFill>
          <a:ln w="12600">
            <a:noFill/>
          </a:ln>
        </p:spPr>
      </p:sp>
      <p:sp>
        <p:nvSpPr>
          <p:cNvPr id="19" name="CustomShape 20"/>
          <p:cNvSpPr/>
          <p:nvPr/>
        </p:nvSpPr>
        <p:spPr>
          <a:xfrm rot="10800000">
            <a:off x="720" y="720"/>
            <a:ext cx="842040" cy="5665320"/>
          </a:xfrm>
          <a:prstGeom prst="triangle">
            <a:avLst>
              <a:gd name="adj" fmla="val 100000"/>
            </a:avLst>
          </a:prstGeom>
          <a:solidFill>
            <a:srgbClr val="90C226"/>
          </a:solidFill>
          <a:ln w="12600">
            <a:noFill/>
          </a:ln>
        </p:spPr>
      </p:sp>
      <p:sp>
        <p:nvSpPr>
          <p:cNvPr id="20" name="PlaceHolder 21"/>
          <p:cNvSpPr>
            <a:spLocks noGrp="1"/>
          </p:cNvSpPr>
          <p:nvPr>
            <p:ph type="title"/>
          </p:nvPr>
        </p:nvSpPr>
        <p:spPr>
          <a:xfrm>
            <a:off x="677160" y="609480"/>
            <a:ext cx="8596080" cy="1320480"/>
          </a:xfrm>
          <a:prstGeom prst="rect">
            <a:avLst/>
          </a:prstGeom>
        </p:spPr>
        <p:txBody>
          <a:bodyPr lIns="0" tIns="0" rIns="0" bIns="0" anchor="ctr"/>
          <a:lstStyle/>
          <a:p>
            <a:r>
              <a:rPr lang="en-IN">
                <a:latin typeface="Arial"/>
              </a:rPr>
              <a:t>Click to edit the title text format</a:t>
            </a:r>
            <a:endParaRPr/>
          </a:p>
        </p:txBody>
      </p:sp>
      <p:sp>
        <p:nvSpPr>
          <p:cNvPr id="21" name="PlaceHolder 2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Line 1"/>
          <p:cNvSpPr/>
          <p:nvPr/>
        </p:nvSpPr>
        <p:spPr>
          <a:xfrm>
            <a:off x="9370800" y="0"/>
            <a:ext cx="1219320" cy="6858000"/>
          </a:xfrm>
          <a:prstGeom prst="line">
            <a:avLst/>
          </a:prstGeom>
          <a:ln w="9360">
            <a:solidFill>
              <a:srgbClr val="BFBFBF"/>
            </a:solidFill>
            <a:round/>
          </a:ln>
        </p:spPr>
      </p:sp>
      <p:sp>
        <p:nvSpPr>
          <p:cNvPr id="57" name="Line 2"/>
          <p:cNvSpPr/>
          <p:nvPr/>
        </p:nvSpPr>
        <p:spPr>
          <a:xfrm flipH="1">
            <a:off x="7425000" y="3681360"/>
            <a:ext cx="4763520" cy="3176640"/>
          </a:xfrm>
          <a:prstGeom prst="line">
            <a:avLst/>
          </a:prstGeom>
          <a:ln w="9360">
            <a:solidFill>
              <a:srgbClr val="D9D9D9"/>
            </a:solidFill>
            <a:round/>
          </a:ln>
        </p:spPr>
      </p:sp>
      <p:sp>
        <p:nvSpPr>
          <p:cNvPr id="58" name="CustomShape 3"/>
          <p:cNvSpPr/>
          <p:nvPr/>
        </p:nvSpPr>
        <p:spPr>
          <a:xfrm>
            <a:off x="9181440" y="-8640"/>
            <a:ext cx="3006720" cy="6865920"/>
          </a:xfrm>
          <a:prstGeom prst="rect">
            <a:avLst/>
          </a:prstGeom>
          <a:solidFill>
            <a:srgbClr val="90C226"/>
          </a:solidFill>
          <a:ln w="12600">
            <a:noFill/>
          </a:ln>
        </p:spPr>
      </p:sp>
      <p:sp>
        <p:nvSpPr>
          <p:cNvPr id="59" name="CustomShape 4"/>
          <p:cNvSpPr/>
          <p:nvPr/>
        </p:nvSpPr>
        <p:spPr>
          <a:xfrm>
            <a:off x="9603360" y="-8640"/>
            <a:ext cx="2587680" cy="6865920"/>
          </a:xfrm>
          <a:prstGeom prst="rect">
            <a:avLst/>
          </a:prstGeom>
          <a:solidFill>
            <a:srgbClr val="90C226"/>
          </a:solidFill>
          <a:ln w="12600">
            <a:noFill/>
          </a:ln>
        </p:spPr>
      </p:sp>
      <p:sp>
        <p:nvSpPr>
          <p:cNvPr id="60" name="CustomShape 5"/>
          <p:cNvSpPr/>
          <p:nvPr/>
        </p:nvSpPr>
        <p:spPr>
          <a:xfrm>
            <a:off x="8932320" y="3048120"/>
            <a:ext cx="3259080" cy="3809160"/>
          </a:xfrm>
          <a:prstGeom prst="triangle">
            <a:avLst>
              <a:gd name="adj" fmla="val 100000"/>
            </a:avLst>
          </a:prstGeom>
          <a:solidFill>
            <a:srgbClr val="54A021"/>
          </a:solidFill>
          <a:ln w="12600">
            <a:noFill/>
          </a:ln>
        </p:spPr>
      </p:sp>
      <p:sp>
        <p:nvSpPr>
          <p:cNvPr id="61" name="CustomShape 6"/>
          <p:cNvSpPr/>
          <p:nvPr/>
        </p:nvSpPr>
        <p:spPr>
          <a:xfrm>
            <a:off x="9334440" y="-8640"/>
            <a:ext cx="2853720" cy="6865920"/>
          </a:xfrm>
          <a:prstGeom prst="rect">
            <a:avLst/>
          </a:prstGeom>
          <a:solidFill>
            <a:srgbClr val="3F7819"/>
          </a:solidFill>
          <a:ln w="12600">
            <a:noFill/>
          </a:ln>
        </p:spPr>
      </p:sp>
      <p:sp>
        <p:nvSpPr>
          <p:cNvPr id="62" name="CustomShape 7"/>
          <p:cNvSpPr/>
          <p:nvPr/>
        </p:nvSpPr>
        <p:spPr>
          <a:xfrm>
            <a:off x="10898640" y="-8640"/>
            <a:ext cx="1289520" cy="6865920"/>
          </a:xfrm>
          <a:prstGeom prst="rect">
            <a:avLst/>
          </a:prstGeom>
          <a:solidFill>
            <a:srgbClr val="C0E474"/>
          </a:solidFill>
          <a:ln w="12600">
            <a:noFill/>
          </a:ln>
        </p:spPr>
      </p:sp>
      <p:sp>
        <p:nvSpPr>
          <p:cNvPr id="63" name="CustomShape 8"/>
          <p:cNvSpPr/>
          <p:nvPr/>
        </p:nvSpPr>
        <p:spPr>
          <a:xfrm>
            <a:off x="10938960" y="-8640"/>
            <a:ext cx="1249200" cy="6865920"/>
          </a:xfrm>
          <a:prstGeom prst="rect">
            <a:avLst/>
          </a:prstGeom>
          <a:solidFill>
            <a:srgbClr val="90C226"/>
          </a:solidFill>
          <a:ln w="12600">
            <a:noFill/>
          </a:ln>
        </p:spPr>
      </p:sp>
      <p:sp>
        <p:nvSpPr>
          <p:cNvPr id="64" name="CustomShape 9"/>
          <p:cNvSpPr/>
          <p:nvPr/>
        </p:nvSpPr>
        <p:spPr>
          <a:xfrm>
            <a:off x="10371600" y="3589920"/>
            <a:ext cx="1816560" cy="3267360"/>
          </a:xfrm>
          <a:prstGeom prst="triangle">
            <a:avLst>
              <a:gd name="adj" fmla="val 100000"/>
            </a:avLst>
          </a:prstGeom>
          <a:solidFill>
            <a:srgbClr val="90C226"/>
          </a:solidFill>
          <a:ln w="12600">
            <a:noFill/>
          </a:ln>
        </p:spPr>
      </p:sp>
      <p:sp>
        <p:nvSpPr>
          <p:cNvPr id="65" name="CustomShape 10"/>
          <p:cNvSpPr/>
          <p:nvPr/>
        </p:nvSpPr>
        <p:spPr>
          <a:xfrm>
            <a:off x="0" y="4013280"/>
            <a:ext cx="447840" cy="2844000"/>
          </a:xfrm>
          <a:prstGeom prst="triangle">
            <a:avLst>
              <a:gd name="adj" fmla="val 0"/>
            </a:avLst>
          </a:prstGeom>
          <a:solidFill>
            <a:srgbClr val="90C226"/>
          </a:solidFill>
          <a:ln w="12600">
            <a:noFill/>
          </a:ln>
        </p:spPr>
      </p:sp>
      <p:sp>
        <p:nvSpPr>
          <p:cNvPr id="66" name="PlaceHolder 11"/>
          <p:cNvSpPr>
            <a:spLocks noGrp="1"/>
          </p:cNvSpPr>
          <p:nvPr>
            <p:ph type="title"/>
          </p:nvPr>
        </p:nvSpPr>
        <p:spPr>
          <a:xfrm>
            <a:off x="609480" y="273600"/>
            <a:ext cx="10972440" cy="1144800"/>
          </a:xfrm>
          <a:prstGeom prst="rect">
            <a:avLst/>
          </a:prstGeom>
        </p:spPr>
        <p:txBody>
          <a:bodyPr lIns="0" tIns="0" rIns="0" bIns="0" anchor="ctr"/>
          <a:lstStyle/>
          <a:p>
            <a:pPr algn="ctr"/>
            <a:r>
              <a:rPr lang="en-IN" sz="4400">
                <a:latin typeface="Arial"/>
              </a:rPr>
              <a:t>Click to edit the title text format</a:t>
            </a:r>
            <a:endParaRPr/>
          </a:p>
        </p:txBody>
      </p:sp>
      <p:sp>
        <p:nvSpPr>
          <p:cNvPr id="67" name="PlaceHolder 1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457800" y="200880"/>
            <a:ext cx="1576800" cy="364320"/>
          </a:xfrm>
          <a:prstGeom prst="rect">
            <a:avLst/>
          </a:prstGeom>
          <a:noFill/>
          <a:ln>
            <a:noFill/>
          </a:ln>
        </p:spPr>
        <p:txBody>
          <a:bodyPr wrap="none" lIns="90000" tIns="45000" rIns="90000" bIns="45000"/>
          <a:lstStyle/>
          <a:p>
            <a:pPr>
              <a:lnSpc>
                <a:spcPct val="100000"/>
              </a:lnSpc>
            </a:pPr>
            <a:r>
              <a:rPr lang="en-IN" b="1" dirty="0">
                <a:solidFill>
                  <a:srgbClr val="000000"/>
                </a:solidFill>
                <a:latin typeface="Calibri"/>
              </a:rPr>
              <a:t>Ansible</a:t>
            </a:r>
            <a:endParaRPr dirty="0"/>
          </a:p>
        </p:txBody>
      </p:sp>
      <p:sp>
        <p:nvSpPr>
          <p:cNvPr id="103" name="TextShape 2"/>
          <p:cNvSpPr txBox="1"/>
          <p:nvPr/>
        </p:nvSpPr>
        <p:spPr>
          <a:xfrm>
            <a:off x="679680" y="991080"/>
            <a:ext cx="8495280" cy="1523520"/>
          </a:xfrm>
          <a:prstGeom prst="rect">
            <a:avLst/>
          </a:prstGeom>
        </p:spPr>
        <p:txBody>
          <a:bodyPr lIns="90000" tIns="45000" rIns="90000" bIns="45000"/>
          <a:lstStyle/>
          <a:p>
            <a:pPr algn="just"/>
            <a:r>
              <a:rPr lang="en-IN" sz="1400" dirty="0">
                <a:latin typeface="Calibri" panose="020F0502020204030204" pitchFamily="34" charset="0"/>
              </a:rPr>
              <a:t>Ansible is </a:t>
            </a:r>
            <a:r>
              <a:rPr lang="en-IN" sz="1400" b="1" dirty="0">
                <a:latin typeface="Calibri" panose="020F0502020204030204" pitchFamily="34" charset="0"/>
              </a:rPr>
              <a:t>powerful IT automation</a:t>
            </a:r>
            <a:r>
              <a:rPr lang="en-IN" sz="1400" dirty="0">
                <a:latin typeface="Calibri" panose="020F0502020204030204" pitchFamily="34" charset="0"/>
              </a:rPr>
              <a:t> that you can learn quickly. It's simple enough for everyone in your IT team to use, yet powerful enough to automate even the most complex deployments. Ansible handles repetitive tasks, giving your team more time to focus on innovation.</a:t>
            </a:r>
            <a:endParaRPr sz="1400" dirty="0">
              <a:latin typeface="Calibri" panose="020F0502020204030204" pitchFamily="34" charset="0"/>
            </a:endParaRPr>
          </a:p>
          <a:p>
            <a:endParaRPr dirty="0"/>
          </a:p>
          <a:p>
            <a:r>
              <a:rPr lang="en-IN" sz="1400" b="1" dirty="0">
                <a:latin typeface="Calibri" panose="020F0502020204030204" pitchFamily="34" charset="0"/>
              </a:rPr>
              <a:t>Simple. Powerful. Agentless.</a:t>
            </a:r>
            <a:endParaRPr sz="1400" dirty="0">
              <a:latin typeface="Calibri" panose="020F0502020204030204" pitchFamily="34" charset="0"/>
            </a:endParaRPr>
          </a:p>
        </p:txBody>
      </p:sp>
      <p:sp>
        <p:nvSpPr>
          <p:cNvPr id="104" name="TextShape 3"/>
          <p:cNvSpPr txBox="1"/>
          <p:nvPr/>
        </p:nvSpPr>
        <p:spPr>
          <a:xfrm>
            <a:off x="381000" y="2971800"/>
            <a:ext cx="8558280" cy="2791080"/>
          </a:xfrm>
          <a:prstGeom prst="rect">
            <a:avLst/>
          </a:prstGeom>
        </p:spPr>
        <p:txBody>
          <a:bodyPr lIns="90000" tIns="45000" rIns="90000" bIns="45000"/>
          <a:lstStyle/>
          <a:p>
            <a:pPr algn="just"/>
            <a:r>
              <a:rPr lang="en-IN" sz="1400" b="1" dirty="0">
                <a:latin typeface="Calibri" panose="020F0502020204030204" pitchFamily="34" charset="0"/>
              </a:rPr>
              <a:t>You can use Ansible to automate three types of tasks:</a:t>
            </a:r>
            <a:endParaRPr sz="1400" dirty="0">
              <a:latin typeface="Calibri" panose="020F0502020204030204" pitchFamily="34" charset="0"/>
            </a:endParaRPr>
          </a:p>
          <a:p>
            <a:pPr algn="just"/>
            <a:endParaRPr sz="1400" dirty="0">
              <a:latin typeface="Calibri" panose="020F0502020204030204" pitchFamily="34" charset="0"/>
            </a:endParaRPr>
          </a:p>
          <a:p>
            <a:pPr algn="just"/>
            <a:r>
              <a:rPr lang="en-IN" sz="1400" dirty="0">
                <a:latin typeface="Calibri" panose="020F0502020204030204" pitchFamily="34" charset="0"/>
              </a:rPr>
              <a:t>    </a:t>
            </a:r>
            <a:r>
              <a:rPr lang="en-IN" sz="1400" b="1" dirty="0">
                <a:latin typeface="Calibri" panose="020F0502020204030204" pitchFamily="34" charset="0"/>
              </a:rPr>
              <a:t>Provisioning:</a:t>
            </a:r>
            <a:r>
              <a:rPr lang="en-IN" sz="1400" dirty="0">
                <a:latin typeface="Calibri" panose="020F0502020204030204" pitchFamily="34" charset="0"/>
              </a:rPr>
              <a:t> Set up the various servers you need in your infrastructure.</a:t>
            </a:r>
            <a:endParaRPr sz="1400" dirty="0">
              <a:latin typeface="Calibri" panose="020F0502020204030204" pitchFamily="34" charset="0"/>
            </a:endParaRPr>
          </a:p>
          <a:p>
            <a:pPr algn="just"/>
            <a:endParaRPr sz="1400" dirty="0">
              <a:latin typeface="Calibri" panose="020F0502020204030204" pitchFamily="34" charset="0"/>
            </a:endParaRPr>
          </a:p>
          <a:p>
            <a:pPr algn="just"/>
            <a:r>
              <a:rPr lang="en-IN" sz="1400" dirty="0">
                <a:latin typeface="Calibri" panose="020F0502020204030204" pitchFamily="34" charset="0"/>
              </a:rPr>
              <a:t>  </a:t>
            </a:r>
            <a:r>
              <a:rPr lang="en-IN" sz="1400" b="1" dirty="0">
                <a:latin typeface="Calibri" panose="020F0502020204030204" pitchFamily="34" charset="0"/>
              </a:rPr>
              <a:t>Configuration management</a:t>
            </a:r>
            <a:r>
              <a:rPr lang="en-IN" sz="1400" dirty="0">
                <a:latin typeface="Calibri" panose="020F0502020204030204" pitchFamily="34" charset="0"/>
              </a:rPr>
              <a:t>: Change the configuration of an application, OS, or device; start and stop services; install or update applications; implement a security policy; or perform a wide variety of other configuration tasks.</a:t>
            </a:r>
            <a:endParaRPr sz="1400" dirty="0">
              <a:latin typeface="Calibri" panose="020F0502020204030204" pitchFamily="34" charset="0"/>
            </a:endParaRPr>
          </a:p>
          <a:p>
            <a:pPr algn="just"/>
            <a:endParaRPr sz="1400" dirty="0">
              <a:latin typeface="Calibri" panose="020F0502020204030204" pitchFamily="34" charset="0"/>
            </a:endParaRPr>
          </a:p>
          <a:p>
            <a:pPr algn="just"/>
            <a:r>
              <a:rPr lang="en-IN" sz="1400" dirty="0">
                <a:latin typeface="Calibri" panose="020F0502020204030204" pitchFamily="34" charset="0"/>
              </a:rPr>
              <a:t>  </a:t>
            </a:r>
            <a:r>
              <a:rPr lang="en-IN" sz="1400" b="1" dirty="0">
                <a:latin typeface="Calibri" panose="020F0502020204030204" pitchFamily="34" charset="0"/>
              </a:rPr>
              <a:t>Application deploymen</a:t>
            </a:r>
            <a:r>
              <a:rPr lang="en-IN" sz="1400" dirty="0">
                <a:latin typeface="Calibri" panose="020F0502020204030204" pitchFamily="34" charset="0"/>
              </a:rPr>
              <a:t>t: Make DevOps easier by automating the deployment of internally developed applications to your production systems</a:t>
            </a:r>
            <a:r>
              <a:rPr lang="en-IN" dirty="0">
                <a:latin typeface="Arial"/>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48520" y="160200"/>
            <a:ext cx="7782120" cy="6088200"/>
          </a:xfrm>
          <a:prstGeom prst="rect">
            <a:avLst/>
          </a:prstGeom>
        </p:spPr>
        <p:txBody>
          <a:bodyPr lIns="90000" tIns="45000" rIns="90000" bIns="45000"/>
          <a:lstStyle/>
          <a:p>
            <a:r>
              <a:rPr lang="en-IN" sz="1400" b="1" dirty="0">
                <a:latin typeface="Calibri" panose="020F0502020204030204" pitchFamily="34" charset="0"/>
              </a:rPr>
              <a:t>Feature of Ansible</a:t>
            </a:r>
            <a:endParaRPr sz="1400" dirty="0">
              <a:latin typeface="Calibri" panose="020F0502020204030204" pitchFamily="34" charset="0"/>
            </a:endParaRPr>
          </a:p>
          <a:p>
            <a:endParaRPr sz="1400" dirty="0">
              <a:latin typeface="Calibri" panose="020F0502020204030204" pitchFamily="34" charset="0"/>
            </a:endParaRPr>
          </a:p>
          <a:p>
            <a:r>
              <a:rPr lang="en-IN" sz="1400" dirty="0">
                <a:latin typeface="Calibri" panose="020F0502020204030204" pitchFamily="34" charset="0"/>
              </a:rPr>
              <a:t>    </a:t>
            </a:r>
            <a:r>
              <a:rPr lang="en-IN" sz="1400" dirty="0" smtClean="0">
                <a:latin typeface="Calibri" panose="020F0502020204030204" pitchFamily="34" charset="0"/>
              </a:rPr>
              <a:t>Open </a:t>
            </a:r>
            <a:r>
              <a:rPr lang="en-IN" sz="1400" dirty="0">
                <a:latin typeface="Calibri" panose="020F0502020204030204" pitchFamily="34" charset="0"/>
              </a:rPr>
              <a:t>Source</a:t>
            </a:r>
            <a:endParaRPr sz="1400" dirty="0">
              <a:latin typeface="Calibri" panose="020F0502020204030204" pitchFamily="34" charset="0"/>
            </a:endParaRPr>
          </a:p>
          <a:p>
            <a:r>
              <a:rPr lang="en-IN" sz="1400" dirty="0">
                <a:latin typeface="Calibri" panose="020F0502020204030204" pitchFamily="34" charset="0"/>
              </a:rPr>
              <a:t>    Written in Python, so it's easy to read and extend</a:t>
            </a:r>
            <a:endParaRPr sz="1400" dirty="0">
              <a:latin typeface="Calibri" panose="020F0502020204030204" pitchFamily="34" charset="0"/>
            </a:endParaRPr>
          </a:p>
          <a:p>
            <a:r>
              <a:rPr lang="en-IN" sz="1400" dirty="0">
                <a:latin typeface="Calibri" panose="020F0502020204030204" pitchFamily="34" charset="0"/>
              </a:rPr>
              <a:t>    Easy installation and configuration</a:t>
            </a:r>
            <a:endParaRPr sz="1400" dirty="0">
              <a:latin typeface="Calibri" panose="020F0502020204030204" pitchFamily="34" charset="0"/>
            </a:endParaRPr>
          </a:p>
          <a:p>
            <a:r>
              <a:rPr lang="en-IN" sz="1400" dirty="0">
                <a:latin typeface="Calibri" panose="020F0502020204030204" pitchFamily="34" charset="0"/>
              </a:rPr>
              <a:t>    Highly Scalable</a:t>
            </a:r>
            <a:endParaRPr sz="1400" dirty="0">
              <a:latin typeface="Calibri" panose="020F0502020204030204" pitchFamily="34" charset="0"/>
            </a:endParaRPr>
          </a:p>
          <a:p>
            <a:r>
              <a:rPr lang="en-IN" sz="1400" dirty="0">
                <a:latin typeface="Calibri" panose="020F0502020204030204" pitchFamily="34" charset="0"/>
              </a:rPr>
              <a:t>    Agent Less Client Configuration</a:t>
            </a:r>
            <a:endParaRPr sz="1400" dirty="0">
              <a:latin typeface="Calibri" panose="020F0502020204030204" pitchFamily="34" charset="0"/>
            </a:endParaRPr>
          </a:p>
          <a:p>
            <a:endParaRPr sz="1400" dirty="0">
              <a:latin typeface="Calibri" panose="020F0502020204030204" pitchFamily="34" charset="0"/>
            </a:endParaRPr>
          </a:p>
          <a:p>
            <a:r>
              <a:rPr lang="en-IN" sz="1400" b="1" dirty="0">
                <a:latin typeface="Calibri" panose="020F0502020204030204" pitchFamily="34" charset="0"/>
              </a:rPr>
              <a:t>Requirement for Ansible</a:t>
            </a:r>
            <a:endParaRPr sz="1400" dirty="0">
              <a:latin typeface="Calibri" panose="020F0502020204030204" pitchFamily="34" charset="0"/>
            </a:endParaRPr>
          </a:p>
          <a:p>
            <a:endParaRPr sz="1400" dirty="0">
              <a:latin typeface="Calibri" panose="020F0502020204030204" pitchFamily="34" charset="0"/>
            </a:endParaRPr>
          </a:p>
          <a:p>
            <a:r>
              <a:rPr lang="en-IN" sz="1400" dirty="0">
                <a:latin typeface="Calibri" panose="020F0502020204030204" pitchFamily="34" charset="0"/>
              </a:rPr>
              <a:t>   SSH Client(</a:t>
            </a:r>
            <a:r>
              <a:rPr lang="en-IN" sz="1400" dirty="0" err="1">
                <a:latin typeface="Calibri" panose="020F0502020204030204" pitchFamily="34" charset="0"/>
              </a:rPr>
              <a:t>OpenSSH</a:t>
            </a:r>
            <a:r>
              <a:rPr lang="en-IN" sz="1400" dirty="0">
                <a:latin typeface="Calibri" panose="020F0502020204030204" pitchFamily="34" charset="0"/>
              </a:rPr>
              <a:t>)</a:t>
            </a:r>
            <a:endParaRPr sz="1400" dirty="0">
              <a:latin typeface="Calibri" panose="020F0502020204030204" pitchFamily="34" charset="0"/>
            </a:endParaRPr>
          </a:p>
          <a:p>
            <a:r>
              <a:rPr lang="en-IN" sz="1400" dirty="0">
                <a:latin typeface="Calibri" panose="020F0502020204030204" pitchFamily="34" charset="0"/>
              </a:rPr>
              <a:t>   Python (PyYAML, Jinja2)</a:t>
            </a:r>
            <a:endParaRPr sz="1400" dirty="0">
              <a:latin typeface="Calibri" panose="020F0502020204030204" pitchFamily="34" charset="0"/>
            </a:endParaRPr>
          </a:p>
          <a:p>
            <a:endParaRPr sz="1400" dirty="0">
              <a:latin typeface="Calibri" panose="020F0502020204030204" pitchFamily="34" charset="0"/>
            </a:endParaRPr>
          </a:p>
          <a:p>
            <a:r>
              <a:rPr lang="en-IN" sz="1400" b="1" dirty="0">
                <a:latin typeface="Calibri" panose="020F0502020204030204" pitchFamily="34" charset="0"/>
              </a:rPr>
              <a:t>Components of Ansible</a:t>
            </a:r>
            <a:endParaRPr sz="1400" dirty="0">
              <a:latin typeface="Calibri" panose="020F0502020204030204" pitchFamily="34" charset="0"/>
            </a:endParaRPr>
          </a:p>
          <a:p>
            <a:endParaRPr sz="1400" dirty="0">
              <a:latin typeface="Calibri" panose="020F0502020204030204" pitchFamily="34" charset="0"/>
            </a:endParaRPr>
          </a:p>
          <a:p>
            <a:r>
              <a:rPr lang="en-IN" sz="1400" dirty="0">
                <a:latin typeface="Calibri" panose="020F0502020204030204" pitchFamily="34" charset="0"/>
              </a:rPr>
              <a:t> </a:t>
            </a:r>
            <a:r>
              <a:rPr lang="en-IN" sz="1400" b="1" dirty="0">
                <a:latin typeface="Calibri" panose="020F0502020204030204" pitchFamily="34" charset="0"/>
              </a:rPr>
              <a:t>Program</a:t>
            </a:r>
            <a:endParaRPr sz="1400" dirty="0">
              <a:latin typeface="Calibri" panose="020F0502020204030204" pitchFamily="34" charset="0"/>
            </a:endParaRPr>
          </a:p>
          <a:p>
            <a:r>
              <a:rPr lang="en-IN" sz="1400" dirty="0">
                <a:latin typeface="Calibri" panose="020F0502020204030204" pitchFamily="34" charset="0"/>
              </a:rPr>
              <a:t>       - ansible</a:t>
            </a:r>
            <a:endParaRPr sz="1400" dirty="0">
              <a:latin typeface="Calibri" panose="020F0502020204030204" pitchFamily="34" charset="0"/>
            </a:endParaRPr>
          </a:p>
          <a:p>
            <a:r>
              <a:rPr lang="en-IN" sz="1400" dirty="0">
                <a:latin typeface="Calibri" panose="020F0502020204030204" pitchFamily="34" charset="0"/>
              </a:rPr>
              <a:t>       - ansible-doc</a:t>
            </a:r>
            <a:endParaRPr sz="1400" dirty="0">
              <a:latin typeface="Calibri" panose="020F0502020204030204" pitchFamily="34" charset="0"/>
            </a:endParaRPr>
          </a:p>
          <a:p>
            <a:r>
              <a:rPr lang="en-IN" sz="1400" dirty="0">
                <a:latin typeface="Calibri" panose="020F0502020204030204" pitchFamily="34" charset="0"/>
              </a:rPr>
              <a:t>       - ansible-playbook</a:t>
            </a:r>
            <a:endParaRPr sz="1400" dirty="0">
              <a:latin typeface="Calibri" panose="020F0502020204030204" pitchFamily="34" charset="0"/>
            </a:endParaRPr>
          </a:p>
          <a:p>
            <a:r>
              <a:rPr lang="en-IN" sz="1400" dirty="0">
                <a:latin typeface="Calibri" panose="020F0502020204030204" pitchFamily="34" charset="0"/>
              </a:rPr>
              <a:t>       - </a:t>
            </a:r>
            <a:r>
              <a:rPr lang="en-IN" sz="1400" dirty="0" smtClean="0">
                <a:latin typeface="Calibri" panose="020F0502020204030204" pitchFamily="34" charset="0"/>
              </a:rPr>
              <a:t>ansible-pull</a:t>
            </a:r>
            <a:endParaRPr sz="1400" dirty="0">
              <a:latin typeface="Calibri" panose="020F0502020204030204" pitchFamily="34" charset="0"/>
            </a:endParaRPr>
          </a:p>
          <a:p>
            <a:r>
              <a:rPr lang="en-IN" sz="1400" b="1" dirty="0">
                <a:latin typeface="Calibri" panose="020F0502020204030204" pitchFamily="34" charset="0"/>
              </a:rPr>
              <a:t>Modules</a:t>
            </a:r>
            <a:endParaRPr sz="1400" dirty="0">
              <a:latin typeface="Calibri" panose="020F0502020204030204" pitchFamily="34" charset="0"/>
            </a:endParaRPr>
          </a:p>
          <a:p>
            <a:r>
              <a:rPr lang="en-IN" sz="1400" dirty="0">
                <a:latin typeface="Calibri" panose="020F0502020204030204" pitchFamily="34" charset="0"/>
              </a:rPr>
              <a:t>       - Perform configuration and system management</a:t>
            </a:r>
            <a:endParaRPr sz="1400" dirty="0">
              <a:latin typeface="Calibri" panose="020F0502020204030204" pitchFamily="34" charset="0"/>
            </a:endParaRPr>
          </a:p>
          <a:p>
            <a:r>
              <a:rPr lang="en-IN" sz="1400" dirty="0">
                <a:latin typeface="Calibri" panose="020F0502020204030204" pitchFamily="34" charset="0"/>
              </a:rPr>
              <a:t>         Example: Modules copy,service,file,yum,user,group</a:t>
            </a:r>
            <a:r>
              <a:rPr lang="en-IN" dirty="0" smtClean="0">
                <a:latin typeface="Arial"/>
              </a:rPr>
              <a:t>.</a:t>
            </a:r>
          </a:p>
          <a:p>
            <a:endParaRPr lang="en-IN" dirty="0">
              <a:latin typeface="Arial"/>
            </a:endParaRPr>
          </a:p>
          <a:p>
            <a:r>
              <a:rPr lang="en-IN" sz="1400" b="1" dirty="0" smtClean="0">
                <a:latin typeface="Calibri" panose="020F0502020204030204" pitchFamily="34" charset="0"/>
              </a:rPr>
              <a:t>Ansible is push Mechanism </a:t>
            </a:r>
            <a:endParaRPr sz="1400" b="1" dirty="0">
              <a:latin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p:cNvPicPr/>
          <p:nvPr/>
        </p:nvPicPr>
        <p:blipFill>
          <a:blip r:embed="rId2"/>
          <a:stretch>
            <a:fillRect/>
          </a:stretch>
        </p:blipFill>
        <p:spPr>
          <a:xfrm>
            <a:off x="719280" y="240120"/>
            <a:ext cx="8144640" cy="6096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p:nvPr/>
        </p:nvPicPr>
        <p:blipFill>
          <a:blip r:embed="rId2"/>
          <a:stretch>
            <a:fillRect/>
          </a:stretch>
        </p:blipFill>
        <p:spPr>
          <a:xfrm>
            <a:off x="602640" y="203400"/>
            <a:ext cx="8300160" cy="6289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82697120"/>
              </p:ext>
            </p:extLst>
          </p:nvPr>
        </p:nvGraphicFramePr>
        <p:xfrm>
          <a:off x="685800" y="1828800"/>
          <a:ext cx="8127999" cy="1483360"/>
        </p:xfrm>
        <a:graphic>
          <a:graphicData uri="http://schemas.openxmlformats.org/drawingml/2006/table">
            <a:tbl>
              <a:tblPr firstRow="1" bandRow="1">
                <a:tableStyleId>{5C22544A-7EE6-4342-B048-85BDC9FD1C3A}</a:tableStyleId>
              </a:tblPr>
              <a:tblGrid>
                <a:gridCol w="2895600"/>
                <a:gridCol w="2523066"/>
                <a:gridCol w="2709333"/>
              </a:tblGrid>
              <a:tr h="370840">
                <a:tc>
                  <a:txBody>
                    <a:bodyPr/>
                    <a:lstStyle/>
                    <a:p>
                      <a:r>
                        <a:rPr lang="en-US" sz="1400" dirty="0" smtClean="0">
                          <a:latin typeface="Calibri" panose="020F0502020204030204" pitchFamily="34" charset="0"/>
                        </a:rPr>
                        <a:t>Server Name</a:t>
                      </a:r>
                      <a:r>
                        <a:rPr lang="en-US" sz="1400" baseline="0" dirty="0" smtClean="0">
                          <a:latin typeface="Calibri" panose="020F0502020204030204" pitchFamily="34" charset="0"/>
                        </a:rPr>
                        <a:t> </a:t>
                      </a:r>
                      <a:endParaRPr lang="en-US" sz="1400" dirty="0">
                        <a:latin typeface="Calibri" panose="020F0502020204030204" pitchFamily="34" charset="0"/>
                      </a:endParaRPr>
                    </a:p>
                  </a:txBody>
                  <a:tcPr/>
                </a:tc>
                <a:tc>
                  <a:txBody>
                    <a:bodyPr/>
                    <a:lstStyle/>
                    <a:p>
                      <a:r>
                        <a:rPr lang="en-US" sz="1400" dirty="0" smtClean="0">
                          <a:latin typeface="Calibri" panose="020F0502020204030204" pitchFamily="34" charset="0"/>
                        </a:rPr>
                        <a:t>IP</a:t>
                      </a:r>
                      <a:r>
                        <a:rPr lang="en-US" sz="1400" baseline="0" dirty="0" smtClean="0">
                          <a:latin typeface="Calibri" panose="020F0502020204030204" pitchFamily="34" charset="0"/>
                        </a:rPr>
                        <a:t> Address </a:t>
                      </a:r>
                      <a:endParaRPr lang="en-US" sz="1400" dirty="0">
                        <a:latin typeface="Calibri" panose="020F0502020204030204" pitchFamily="34" charset="0"/>
                      </a:endParaRPr>
                    </a:p>
                  </a:txBody>
                  <a:tcPr/>
                </a:tc>
                <a:tc>
                  <a:txBody>
                    <a:bodyPr/>
                    <a:lstStyle/>
                    <a:p>
                      <a:r>
                        <a:rPr lang="en-US" sz="1400" dirty="0" smtClean="0">
                          <a:latin typeface="Calibri" panose="020F0502020204030204" pitchFamily="34" charset="0"/>
                        </a:rPr>
                        <a:t> Description</a:t>
                      </a:r>
                      <a:endParaRPr lang="en-US" sz="1400" dirty="0">
                        <a:latin typeface="Calibri" panose="020F0502020204030204" pitchFamily="34" charset="0"/>
                      </a:endParaRPr>
                    </a:p>
                  </a:txBody>
                  <a:tcPr/>
                </a:tc>
              </a:tr>
              <a:tr h="370840">
                <a:tc>
                  <a:txBody>
                    <a:bodyPr/>
                    <a:lstStyle/>
                    <a:p>
                      <a:r>
                        <a:rPr lang="en-US" sz="1400" dirty="0" smtClean="0">
                          <a:latin typeface="Calibri" panose="020F0502020204030204" pitchFamily="34" charset="0"/>
                        </a:rPr>
                        <a:t>Ansible</a:t>
                      </a:r>
                      <a:r>
                        <a:rPr lang="en-US" sz="1400" baseline="0" dirty="0" smtClean="0">
                          <a:latin typeface="Calibri" panose="020F0502020204030204" pitchFamily="34" charset="0"/>
                        </a:rPr>
                        <a:t> control server</a:t>
                      </a:r>
                      <a:endParaRPr lang="en-US" sz="1400" dirty="0">
                        <a:latin typeface="Calibri" panose="020F0502020204030204" pitchFamily="34" charset="0"/>
                      </a:endParaRPr>
                    </a:p>
                  </a:txBody>
                  <a:tcPr/>
                </a:tc>
                <a:tc>
                  <a:txBody>
                    <a:bodyPr/>
                    <a:lstStyle/>
                    <a:p>
                      <a:endParaRPr lang="en-US" sz="1400">
                        <a:latin typeface="Calibri" panose="020F0502020204030204" pitchFamily="34" charset="0"/>
                      </a:endParaRPr>
                    </a:p>
                  </a:txBody>
                  <a:tcPr/>
                </a:tc>
                <a:tc>
                  <a:txBody>
                    <a:bodyPr/>
                    <a:lstStyle/>
                    <a:p>
                      <a:r>
                        <a:rPr lang="en-US" sz="1400" dirty="0" smtClean="0">
                          <a:latin typeface="Calibri" panose="020F0502020204030204" pitchFamily="34" charset="0"/>
                        </a:rPr>
                        <a:t> control server </a:t>
                      </a:r>
                      <a:endParaRPr lang="en-US" sz="1400" dirty="0">
                        <a:latin typeface="Calibri" panose="020F0502020204030204" pitchFamily="34" charset="0"/>
                      </a:endParaRPr>
                    </a:p>
                  </a:txBody>
                  <a:tcPr/>
                </a:tc>
              </a:tr>
              <a:tr h="370840">
                <a:tc>
                  <a:txBody>
                    <a:bodyPr/>
                    <a:lstStyle/>
                    <a:p>
                      <a:r>
                        <a:rPr lang="en-US" sz="1400" dirty="0" smtClean="0">
                          <a:latin typeface="Calibri" panose="020F0502020204030204" pitchFamily="34" charset="0"/>
                        </a:rPr>
                        <a:t>Web server   </a:t>
                      </a:r>
                      <a:endParaRPr lang="en-US" sz="1400" dirty="0">
                        <a:latin typeface="Calibri" panose="020F0502020204030204" pitchFamily="34" charset="0"/>
                      </a:endParaRPr>
                    </a:p>
                  </a:txBody>
                  <a:tcPr/>
                </a:tc>
                <a:tc>
                  <a:txBody>
                    <a:bodyPr/>
                    <a:lstStyle/>
                    <a:p>
                      <a:endParaRPr lang="en-US" sz="1400" dirty="0">
                        <a:latin typeface="Calibri" panose="020F0502020204030204" pitchFamily="34" charset="0"/>
                      </a:endParaRPr>
                    </a:p>
                  </a:txBody>
                  <a:tcPr/>
                </a:tc>
                <a:tc>
                  <a:txBody>
                    <a:bodyPr/>
                    <a:lstStyle/>
                    <a:p>
                      <a:r>
                        <a:rPr lang="en-US" sz="1400" dirty="0" smtClean="0">
                          <a:latin typeface="Calibri" panose="020F0502020204030204" pitchFamily="34" charset="0"/>
                        </a:rPr>
                        <a:t> node</a:t>
                      </a:r>
                      <a:r>
                        <a:rPr lang="en-US" sz="1400" baseline="0" dirty="0" smtClean="0">
                          <a:latin typeface="Calibri" panose="020F0502020204030204" pitchFamily="34" charset="0"/>
                        </a:rPr>
                        <a:t> server 1</a:t>
                      </a:r>
                      <a:endParaRPr lang="en-US" sz="1400" dirty="0">
                        <a:latin typeface="Calibri" panose="020F0502020204030204" pitchFamily="34" charset="0"/>
                      </a:endParaRPr>
                    </a:p>
                  </a:txBody>
                  <a:tcPr/>
                </a:tc>
              </a:tr>
              <a:tr h="370840">
                <a:tc>
                  <a:txBody>
                    <a:bodyPr/>
                    <a:lstStyle/>
                    <a:p>
                      <a:r>
                        <a:rPr lang="en-US" sz="1400" dirty="0" smtClean="0">
                          <a:latin typeface="Calibri" panose="020F0502020204030204" pitchFamily="34" charset="0"/>
                        </a:rPr>
                        <a:t>App server</a:t>
                      </a:r>
                      <a:endParaRPr lang="en-US" sz="1400" dirty="0">
                        <a:latin typeface="Calibri" panose="020F0502020204030204" pitchFamily="34" charset="0"/>
                      </a:endParaRPr>
                    </a:p>
                  </a:txBody>
                  <a:tcPr/>
                </a:tc>
                <a:tc>
                  <a:txBody>
                    <a:bodyPr/>
                    <a:lstStyle/>
                    <a:p>
                      <a:endParaRPr lang="en-US" sz="1400" dirty="0">
                        <a:latin typeface="Calibri" panose="020F0502020204030204" pitchFamily="34" charset="0"/>
                      </a:endParaRPr>
                    </a:p>
                  </a:txBody>
                  <a:tcPr/>
                </a:tc>
                <a:tc>
                  <a:txBody>
                    <a:bodyPr/>
                    <a:lstStyle/>
                    <a:p>
                      <a:r>
                        <a:rPr lang="en-US" sz="1400" dirty="0" smtClean="0">
                          <a:latin typeface="Calibri" panose="020F0502020204030204" pitchFamily="34" charset="0"/>
                        </a:rPr>
                        <a:t> node server 2</a:t>
                      </a:r>
                      <a:endParaRPr lang="en-US" sz="1400" dirty="0">
                        <a:latin typeface="Calibri" panose="020F0502020204030204" pitchFamily="34" charset="0"/>
                      </a:endParaRPr>
                    </a:p>
                  </a:txBody>
                  <a:tcPr/>
                </a:tc>
              </a:tr>
            </a:tbl>
          </a:graphicData>
        </a:graphic>
      </p:graphicFrame>
      <p:sp>
        <p:nvSpPr>
          <p:cNvPr id="6" name="TextBox 5"/>
          <p:cNvSpPr txBox="1"/>
          <p:nvPr/>
        </p:nvSpPr>
        <p:spPr>
          <a:xfrm>
            <a:off x="3810000" y="838200"/>
            <a:ext cx="1600200" cy="369332"/>
          </a:xfrm>
          <a:prstGeom prst="rect">
            <a:avLst/>
          </a:prstGeom>
          <a:noFill/>
        </p:spPr>
        <p:txBody>
          <a:bodyPr wrap="square" rtlCol="0">
            <a:spAutoFit/>
          </a:bodyPr>
          <a:lstStyle/>
          <a:p>
            <a:r>
              <a:rPr lang="en-US" b="1" dirty="0" smtClean="0">
                <a:solidFill>
                  <a:schemeClr val="accent6"/>
                </a:solidFill>
              </a:rPr>
              <a:t>Lab Details </a:t>
            </a:r>
            <a:endParaRPr lang="en-US" b="1" dirty="0">
              <a:solidFill>
                <a:schemeClr val="accent6"/>
              </a:solidFill>
            </a:endParaRPr>
          </a:p>
        </p:txBody>
      </p:sp>
    </p:spTree>
    <p:extLst>
      <p:ext uri="{BB962C8B-B14F-4D97-AF65-F5344CB8AC3E}">
        <p14:creationId xmlns:p14="http://schemas.microsoft.com/office/powerpoint/2010/main" val="474077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57396" y="152400"/>
            <a:ext cx="1155381" cy="369332"/>
          </a:xfrm>
          <a:prstGeom prst="rect">
            <a:avLst/>
          </a:prstGeom>
        </p:spPr>
        <p:txBody>
          <a:bodyPr wrap="none">
            <a:spAutoFit/>
          </a:bodyPr>
          <a:lstStyle/>
          <a:p>
            <a:r>
              <a:rPr lang="en-US" b="1" dirty="0" smtClean="0">
                <a:solidFill>
                  <a:schemeClr val="accent6"/>
                </a:solidFill>
                <a:latin typeface="Calibri" panose="020F0502020204030204" pitchFamily="34" charset="0"/>
              </a:rPr>
              <a:t>Inventory</a:t>
            </a:r>
            <a:r>
              <a:rPr lang="en-US" dirty="0" smtClean="0">
                <a:latin typeface="Calibri" panose="020F0502020204030204" pitchFamily="34" charset="0"/>
              </a:rPr>
              <a:t> </a:t>
            </a:r>
            <a:endParaRPr lang="en-US" dirty="0">
              <a:latin typeface="Calibri" panose="020F0502020204030204" pitchFamily="34" charset="0"/>
            </a:endParaRPr>
          </a:p>
        </p:txBody>
      </p:sp>
      <p:sp>
        <p:nvSpPr>
          <p:cNvPr id="5" name="Rectangle 4"/>
          <p:cNvSpPr/>
          <p:nvPr/>
        </p:nvSpPr>
        <p:spPr>
          <a:xfrm>
            <a:off x="1295400" y="762000"/>
            <a:ext cx="7086600" cy="5047536"/>
          </a:xfrm>
          <a:prstGeom prst="rect">
            <a:avLst/>
          </a:prstGeom>
        </p:spPr>
        <p:txBody>
          <a:bodyPr wrap="square">
            <a:spAutoFit/>
          </a:bodyPr>
          <a:lstStyle/>
          <a:p>
            <a:r>
              <a:rPr lang="en-US" sz="1400" dirty="0" smtClean="0">
                <a:latin typeface="Calibri" panose="020F0502020204030204" pitchFamily="34" charset="0"/>
              </a:rPr>
              <a:t>Inventory file location is </a:t>
            </a:r>
            <a:r>
              <a:rPr lang="en-US" sz="1400" b="1" dirty="0" smtClean="0">
                <a:latin typeface="Calibri" panose="020F0502020204030204" pitchFamily="34" charset="0"/>
              </a:rPr>
              <a:t>/etc/ansible/hosts</a:t>
            </a:r>
          </a:p>
          <a:p>
            <a:endParaRPr lang="en-US" sz="1400" dirty="0">
              <a:latin typeface="Calibri" panose="020F0502020204030204" pitchFamily="34" charset="0"/>
            </a:endParaRPr>
          </a:p>
          <a:p>
            <a:r>
              <a:rPr lang="en-US" sz="1400" dirty="0" smtClean="0">
                <a:latin typeface="Calibri" panose="020F0502020204030204" pitchFamily="34" charset="0"/>
              </a:rPr>
              <a:t>$ ansible -m ping all</a:t>
            </a:r>
          </a:p>
          <a:p>
            <a:endParaRPr lang="en-US" sz="1400" dirty="0" smtClean="0">
              <a:latin typeface="Calibri" panose="020F0502020204030204" pitchFamily="34" charset="0"/>
            </a:endParaRPr>
          </a:p>
          <a:p>
            <a:r>
              <a:rPr lang="en-US" sz="1400" dirty="0" smtClean="0">
                <a:latin typeface="Calibri" panose="020F0502020204030204" pitchFamily="34" charset="0"/>
              </a:rPr>
              <a:t>$ ansible webservers -m ping</a:t>
            </a:r>
          </a:p>
          <a:p>
            <a:endParaRPr lang="en-US" sz="1400" dirty="0">
              <a:latin typeface="Calibri" panose="020F0502020204030204" pitchFamily="34" charset="0"/>
            </a:endParaRPr>
          </a:p>
          <a:p>
            <a:r>
              <a:rPr lang="en-US" sz="1400" dirty="0" smtClean="0">
                <a:latin typeface="Calibri" panose="020F0502020204030204" pitchFamily="34" charset="0"/>
              </a:rPr>
              <a:t>$ ansible-playbook 2.yml</a:t>
            </a:r>
          </a:p>
          <a:p>
            <a:endParaRPr lang="en-US" sz="1400" dirty="0">
              <a:latin typeface="Calibri" panose="020F0502020204030204" pitchFamily="34" charset="0"/>
            </a:endParaRPr>
          </a:p>
          <a:p>
            <a:endParaRPr lang="en-US" sz="1400" dirty="0">
              <a:latin typeface="Calibri" panose="020F0502020204030204" pitchFamily="34" charset="0"/>
            </a:endParaRPr>
          </a:p>
          <a:p>
            <a:pPr algn="ctr"/>
            <a:r>
              <a:rPr lang="en-US" sz="1400" b="1" dirty="0" smtClean="0">
                <a:solidFill>
                  <a:schemeClr val="accent6"/>
                </a:solidFill>
                <a:latin typeface="Calibri" panose="020F0502020204030204" pitchFamily="34" charset="0"/>
              </a:rPr>
              <a:t>Generate key file</a:t>
            </a:r>
          </a:p>
          <a:p>
            <a:endParaRPr lang="en-US" sz="1400" b="1" dirty="0">
              <a:solidFill>
                <a:schemeClr val="accent6"/>
              </a:solidFill>
              <a:latin typeface="Calibri" panose="020F0502020204030204" pitchFamily="34" charset="0"/>
            </a:endParaRPr>
          </a:p>
          <a:p>
            <a:r>
              <a:rPr lang="en-US" sz="1400" dirty="0" smtClean="0">
                <a:latin typeface="Calibri" panose="020F0502020204030204" pitchFamily="34" charset="0"/>
              </a:rPr>
              <a:t>$ ssh-keygen –t rsa</a:t>
            </a:r>
          </a:p>
          <a:p>
            <a:endParaRPr lang="en-US" sz="1400" dirty="0">
              <a:latin typeface="Calibri" panose="020F0502020204030204" pitchFamily="34" charset="0"/>
            </a:endParaRPr>
          </a:p>
          <a:p>
            <a:r>
              <a:rPr lang="en-US" sz="1400" dirty="0" smtClean="0">
                <a:latin typeface="Calibri" panose="020F0502020204030204" pitchFamily="34" charset="0"/>
              </a:rPr>
              <a:t>Put the key file in </a:t>
            </a:r>
            <a:r>
              <a:rPr lang="en-US" sz="1400" b="1" dirty="0" smtClean="0">
                <a:latin typeface="Calibri" panose="020F0502020204030204" pitchFamily="34" charset="0"/>
              </a:rPr>
              <a:t>/home/ec2-user/.ssh/</a:t>
            </a:r>
            <a:r>
              <a:rPr lang="en-US" sz="1400" b="1" dirty="0" err="1" smtClean="0">
                <a:latin typeface="Calibri" panose="020F0502020204030204" pitchFamily="34" charset="0"/>
              </a:rPr>
              <a:t>authorized_keys</a:t>
            </a:r>
            <a:endParaRPr lang="en-US" sz="1400" b="1" dirty="0" smtClean="0">
              <a:latin typeface="Calibri" panose="020F0502020204030204" pitchFamily="34" charset="0"/>
            </a:endParaRPr>
          </a:p>
          <a:p>
            <a:endParaRPr lang="en-US" sz="1400" b="1" dirty="0">
              <a:latin typeface="Calibri" panose="020F0502020204030204" pitchFamily="34" charset="0"/>
            </a:endParaRPr>
          </a:p>
          <a:p>
            <a:endParaRPr lang="en-US" sz="1400" b="1" dirty="0" smtClean="0">
              <a:latin typeface="Calibri" panose="020F0502020204030204" pitchFamily="34" charset="0"/>
            </a:endParaRPr>
          </a:p>
          <a:p>
            <a:r>
              <a:rPr lang="en-US" sz="1400" dirty="0" smtClean="0">
                <a:latin typeface="Calibri" panose="020F0502020204030204" pitchFamily="34" charset="0"/>
              </a:rPr>
              <a:t>Same key file we need to paste web,app  server</a:t>
            </a:r>
          </a:p>
          <a:p>
            <a:endParaRPr lang="en-US" sz="1400" dirty="0">
              <a:latin typeface="Calibri" panose="020F0502020204030204" pitchFamily="34" charset="0"/>
            </a:endParaRPr>
          </a:p>
          <a:p>
            <a:endParaRPr lang="en-US" sz="1400" dirty="0" smtClean="0">
              <a:latin typeface="Calibri" panose="020F0502020204030204" pitchFamily="34" charset="0"/>
            </a:endParaRPr>
          </a:p>
          <a:p>
            <a:r>
              <a:rPr lang="en-US" sz="1400" dirty="0" smtClean="0">
                <a:latin typeface="Calibri" panose="020F0502020204030204" pitchFamily="34" charset="0"/>
              </a:rPr>
              <a:t>Node1  ansible_user =</a:t>
            </a:r>
            <a:r>
              <a:rPr lang="en-US" sz="1400" b="1" dirty="0" smtClean="0">
                <a:latin typeface="Calibri" panose="020F0502020204030204" pitchFamily="34" charset="0"/>
              </a:rPr>
              <a:t>ec2-user</a:t>
            </a:r>
          </a:p>
          <a:p>
            <a:r>
              <a:rPr lang="en-US" sz="1400" dirty="0" smtClean="0">
                <a:latin typeface="Calibri" panose="020F0502020204030204" pitchFamily="34" charset="0"/>
              </a:rPr>
              <a:t>Node2  ansible_user =</a:t>
            </a:r>
            <a:r>
              <a:rPr lang="en-US" sz="1400" b="1" dirty="0" smtClean="0">
                <a:latin typeface="Calibri" panose="020F0502020204030204" pitchFamily="34" charset="0"/>
              </a:rPr>
              <a:t>ec2-user</a:t>
            </a:r>
          </a:p>
          <a:p>
            <a:endParaRPr lang="en-US" sz="1400" dirty="0" smtClean="0"/>
          </a:p>
          <a:p>
            <a:r>
              <a:rPr lang="en-US" sz="1400" dirty="0" smtClean="0"/>
              <a:t>ssh node1</a:t>
            </a:r>
            <a:endParaRPr lang="en-US" sz="1400" dirty="0"/>
          </a:p>
        </p:txBody>
      </p:sp>
    </p:spTree>
    <p:extLst>
      <p:ext uri="{BB962C8B-B14F-4D97-AF65-F5344CB8AC3E}">
        <p14:creationId xmlns:p14="http://schemas.microsoft.com/office/powerpoint/2010/main" val="2298288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541699"/>
            <a:ext cx="7086600" cy="5693866"/>
          </a:xfrm>
          <a:prstGeom prst="rect">
            <a:avLst/>
          </a:prstGeom>
          <a:noFill/>
        </p:spPr>
        <p:txBody>
          <a:bodyPr wrap="square" rtlCol="0">
            <a:spAutoFit/>
          </a:bodyPr>
          <a:lstStyle/>
          <a:p>
            <a:r>
              <a:rPr lang="en-US" sz="1400" b="1" dirty="0" smtClean="0">
                <a:latin typeface="Calibri" panose="020F0502020204030204" pitchFamily="34" charset="0"/>
              </a:rPr>
              <a:t>[ groupname ]                           </a:t>
            </a:r>
            <a:r>
              <a:rPr lang="en-US" sz="1400" dirty="0" smtClean="0">
                <a:latin typeface="Calibri" panose="020F0502020204030204" pitchFamily="34" charset="0"/>
                <a:sym typeface="Wingdings" panose="05000000000000000000" pitchFamily="2" charset="2"/>
              </a:rPr>
              <a:t> it represent the ansible group name</a:t>
            </a:r>
          </a:p>
          <a:p>
            <a:endParaRPr lang="en-US" sz="1400" dirty="0">
              <a:latin typeface="Calibri" panose="020F0502020204030204" pitchFamily="34" charset="0"/>
              <a:sym typeface="Wingdings" panose="05000000000000000000" pitchFamily="2" charset="2"/>
            </a:endParaRPr>
          </a:p>
          <a:p>
            <a:r>
              <a:rPr lang="en-US" sz="1400" b="1" dirty="0" smtClean="0">
                <a:latin typeface="Calibri" panose="020F0502020204030204" pitchFamily="34" charset="0"/>
              </a:rPr>
              <a:t>/etc/ansible/</a:t>
            </a:r>
            <a:r>
              <a:rPr lang="en-US" sz="1400" b="1" dirty="0" err="1" smtClean="0">
                <a:latin typeface="Calibri" panose="020F0502020204030204" pitchFamily="34" charset="0"/>
              </a:rPr>
              <a:t>ansible.cfg</a:t>
            </a:r>
            <a:r>
              <a:rPr lang="en-US" sz="1400" b="1" dirty="0" smtClean="0">
                <a:latin typeface="Calibri" panose="020F0502020204030204" pitchFamily="34" charset="0"/>
              </a:rPr>
              <a:t>        </a:t>
            </a:r>
            <a:r>
              <a:rPr lang="en-US" sz="1400" dirty="0" smtClean="0">
                <a:latin typeface="Calibri" panose="020F0502020204030204" pitchFamily="34" charset="0"/>
                <a:sym typeface="Wingdings" panose="05000000000000000000" pitchFamily="2" charset="2"/>
              </a:rPr>
              <a:t> it represent the ansible  configuration file </a:t>
            </a:r>
          </a:p>
          <a:p>
            <a:endParaRPr lang="en-US" sz="1400" dirty="0" smtClean="0">
              <a:latin typeface="Calibri" panose="020F0502020204030204" pitchFamily="34" charset="0"/>
              <a:sym typeface="Wingdings" panose="05000000000000000000" pitchFamily="2" charset="2"/>
            </a:endParaRPr>
          </a:p>
          <a:p>
            <a:endParaRPr lang="en-US" sz="1400" dirty="0">
              <a:latin typeface="Calibri" panose="020F0502020204030204" pitchFamily="34" charset="0"/>
              <a:sym typeface="Wingdings" panose="05000000000000000000" pitchFamily="2" charset="2"/>
            </a:endParaRPr>
          </a:p>
          <a:p>
            <a:pPr algn="ctr"/>
            <a:r>
              <a:rPr lang="en-US" sz="1400" dirty="0" smtClean="0">
                <a:latin typeface="Calibri" panose="020F0502020204030204" pitchFamily="34" charset="0"/>
                <a:sym typeface="Wingdings" panose="05000000000000000000" pitchFamily="2" charset="2"/>
              </a:rPr>
              <a:t> </a:t>
            </a:r>
            <a:r>
              <a:rPr lang="en-US" sz="1400" b="1" dirty="0" smtClean="0">
                <a:solidFill>
                  <a:schemeClr val="accent6"/>
                </a:solidFill>
                <a:latin typeface="Calibri" panose="020F0502020204030204" pitchFamily="34" charset="0"/>
              </a:rPr>
              <a:t>Modules</a:t>
            </a:r>
          </a:p>
          <a:p>
            <a:endParaRPr lang="en-US" sz="1400" dirty="0" smtClean="0">
              <a:latin typeface="Calibri" panose="020F0502020204030204" pitchFamily="34" charset="0"/>
            </a:endParaRPr>
          </a:p>
          <a:p>
            <a:r>
              <a:rPr lang="en-US" sz="1400" dirty="0" smtClean="0">
                <a:latin typeface="Calibri" panose="020F0502020204030204" pitchFamily="34" charset="0"/>
              </a:rPr>
              <a:t>$ ansible-doc  –l </a:t>
            </a:r>
          </a:p>
          <a:p>
            <a:r>
              <a:rPr lang="en-US" sz="1400" dirty="0" smtClean="0">
                <a:latin typeface="Calibri" panose="020F0502020204030204" pitchFamily="34" charset="0"/>
              </a:rPr>
              <a:t>$ ansible-doc  -l | wc – l     ( get </a:t>
            </a:r>
            <a:r>
              <a:rPr lang="en-US" sz="1400" b="1" dirty="0" smtClean="0">
                <a:latin typeface="Calibri" panose="020F0502020204030204" pitchFamily="34" charset="0"/>
              </a:rPr>
              <a:t>ansible module </a:t>
            </a:r>
            <a:r>
              <a:rPr lang="en-US" sz="1400" dirty="0" smtClean="0">
                <a:latin typeface="Calibri" panose="020F0502020204030204" pitchFamily="34" charset="0"/>
              </a:rPr>
              <a:t>count )</a:t>
            </a:r>
          </a:p>
          <a:p>
            <a:endParaRPr lang="en-US" sz="1400" dirty="0" smtClean="0">
              <a:latin typeface="Calibri" panose="020F0502020204030204" pitchFamily="34" charset="0"/>
            </a:endParaRPr>
          </a:p>
          <a:p>
            <a:r>
              <a:rPr lang="en-US" sz="1400" dirty="0" smtClean="0">
                <a:latin typeface="Calibri" panose="020F0502020204030204" pitchFamily="34" charset="0"/>
              </a:rPr>
              <a:t>$ ansible-doc  -s yum       ( get </a:t>
            </a:r>
            <a:r>
              <a:rPr lang="en-US" sz="1400" b="1" dirty="0" smtClean="0">
                <a:latin typeface="Calibri" panose="020F0502020204030204" pitchFamily="34" charset="0"/>
              </a:rPr>
              <a:t>ansible specific module </a:t>
            </a:r>
            <a:r>
              <a:rPr lang="en-US" sz="1400" dirty="0" smtClean="0">
                <a:latin typeface="Calibri" panose="020F0502020204030204" pitchFamily="34" charset="0"/>
              </a:rPr>
              <a:t>info</a:t>
            </a:r>
            <a:r>
              <a:rPr lang="en-US" sz="1400" dirty="0" smtClean="0">
                <a:latin typeface="Calibri" panose="020F0502020204030204" pitchFamily="34" charset="0"/>
              </a:rPr>
              <a:t> )</a:t>
            </a:r>
          </a:p>
          <a:p>
            <a:endParaRPr lang="en-US" sz="1400" dirty="0">
              <a:latin typeface="Calibri" panose="020F0502020204030204" pitchFamily="34" charset="0"/>
            </a:endParaRPr>
          </a:p>
          <a:p>
            <a:r>
              <a:rPr lang="en-US" sz="1400" dirty="0" smtClean="0">
                <a:latin typeface="Calibri" panose="020F0502020204030204" pitchFamily="34" charset="0"/>
              </a:rPr>
              <a:t>$ ansible webservers –m ping  ( this </a:t>
            </a:r>
            <a:r>
              <a:rPr lang="en-US" sz="1400" b="1" dirty="0" smtClean="0">
                <a:latin typeface="Calibri" panose="020F0502020204030204" pitchFamily="34" charset="0"/>
              </a:rPr>
              <a:t>command will ping servers under webserver group</a:t>
            </a:r>
            <a:r>
              <a:rPr lang="en-US" sz="1400" dirty="0" smtClean="0">
                <a:latin typeface="Calibri" panose="020F0502020204030204" pitchFamily="34" charset="0"/>
              </a:rPr>
              <a:t>)</a:t>
            </a:r>
          </a:p>
          <a:p>
            <a:endParaRPr lang="en-US" sz="1400" dirty="0">
              <a:latin typeface="Calibri" panose="020F0502020204030204" pitchFamily="34" charset="0"/>
            </a:endParaRPr>
          </a:p>
          <a:p>
            <a:r>
              <a:rPr lang="en-US" sz="1400" dirty="0" smtClean="0">
                <a:latin typeface="Calibri" panose="020F0502020204030204" pitchFamily="34" charset="0"/>
              </a:rPr>
              <a:t>$ ansible all –m ping  ( this </a:t>
            </a:r>
            <a:r>
              <a:rPr lang="en-US" sz="1400" b="1" dirty="0" smtClean="0">
                <a:latin typeface="Calibri" panose="020F0502020204030204" pitchFamily="34" charset="0"/>
              </a:rPr>
              <a:t>command will ping all servers )</a:t>
            </a:r>
          </a:p>
          <a:p>
            <a:endParaRPr lang="en-US" sz="1400" dirty="0" smtClean="0">
              <a:latin typeface="Calibri" panose="020F0502020204030204" pitchFamily="34" charset="0"/>
            </a:endParaRPr>
          </a:p>
          <a:p>
            <a:r>
              <a:rPr lang="en-US" sz="1400" dirty="0" smtClean="0">
                <a:latin typeface="Calibri" panose="020F0502020204030204" pitchFamily="34" charset="0"/>
              </a:rPr>
              <a:t>$ ansible all –m ping  -o ( this </a:t>
            </a:r>
            <a:r>
              <a:rPr lang="en-US" sz="1400" b="1" dirty="0" smtClean="0">
                <a:latin typeface="Calibri" panose="020F0502020204030204" pitchFamily="34" charset="0"/>
              </a:rPr>
              <a:t>command will ping all servers )</a:t>
            </a:r>
          </a:p>
          <a:p>
            <a:endParaRPr lang="en-US" sz="1400" b="1" dirty="0">
              <a:latin typeface="Calibri" panose="020F0502020204030204" pitchFamily="34" charset="0"/>
            </a:endParaRPr>
          </a:p>
          <a:p>
            <a:endParaRPr lang="en-US" sz="1400" b="1" dirty="0" smtClean="0">
              <a:latin typeface="Calibri" panose="020F0502020204030204" pitchFamily="34" charset="0"/>
            </a:endParaRPr>
          </a:p>
          <a:p>
            <a:r>
              <a:rPr lang="en-US" sz="1400" b="1" dirty="0" smtClean="0">
                <a:latin typeface="Calibri" panose="020F0502020204030204" pitchFamily="34" charset="0"/>
              </a:rPr>
              <a:t>Get Machine Configuration </a:t>
            </a:r>
          </a:p>
          <a:p>
            <a:endParaRPr lang="en-US" sz="1400" b="1" dirty="0">
              <a:latin typeface="Calibri" panose="020F0502020204030204" pitchFamily="34" charset="0"/>
            </a:endParaRPr>
          </a:p>
          <a:p>
            <a:r>
              <a:rPr lang="en-US" sz="1400" b="1" dirty="0" smtClean="0">
                <a:latin typeface="Calibri" panose="020F0502020204030204" pitchFamily="34" charset="0"/>
              </a:rPr>
              <a:t>$ ansible all –m  shell  -a “uname –a;df –h” –v</a:t>
            </a:r>
          </a:p>
          <a:p>
            <a:endParaRPr lang="en-US" sz="1400" b="1" dirty="0">
              <a:latin typeface="Calibri" panose="020F0502020204030204" pitchFamily="34" charset="0"/>
            </a:endParaRPr>
          </a:p>
          <a:p>
            <a:r>
              <a:rPr lang="en-US" sz="1400" dirty="0" smtClean="0">
                <a:latin typeface="Calibri" panose="020F0502020204030204" pitchFamily="34" charset="0"/>
              </a:rPr>
              <a:t>$ ansible webservers -m yum -a "name=</a:t>
            </a:r>
            <a:r>
              <a:rPr lang="en-US" sz="1400" dirty="0" err="1" smtClean="0">
                <a:latin typeface="Calibri" panose="020F0502020204030204" pitchFamily="34" charset="0"/>
              </a:rPr>
              <a:t>httpd</a:t>
            </a:r>
            <a:r>
              <a:rPr lang="en-US" sz="1400" dirty="0" smtClean="0">
                <a:latin typeface="Calibri" panose="020F0502020204030204" pitchFamily="34" charset="0"/>
              </a:rPr>
              <a:t> state=present" --</a:t>
            </a:r>
            <a:r>
              <a:rPr lang="en-US" sz="1400" dirty="0" err="1" smtClean="0">
                <a:latin typeface="Calibri" panose="020F0502020204030204" pitchFamily="34" charset="0"/>
              </a:rPr>
              <a:t>sudo</a:t>
            </a:r>
            <a:endParaRPr lang="en-US" sz="1400" dirty="0" smtClean="0">
              <a:latin typeface="Calibri" panose="020F0502020204030204" pitchFamily="34" charset="0"/>
            </a:endParaRPr>
          </a:p>
          <a:p>
            <a:endParaRPr lang="en-US" sz="1400" dirty="0">
              <a:latin typeface="Calibri" panose="020F0502020204030204" pitchFamily="34" charset="0"/>
            </a:endParaRPr>
          </a:p>
        </p:txBody>
      </p:sp>
    </p:spTree>
    <p:extLst>
      <p:ext uri="{BB962C8B-B14F-4D97-AF65-F5344CB8AC3E}">
        <p14:creationId xmlns:p14="http://schemas.microsoft.com/office/powerpoint/2010/main" val="2852201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457200"/>
            <a:ext cx="7848600" cy="2800767"/>
          </a:xfrm>
          <a:prstGeom prst="rect">
            <a:avLst/>
          </a:prstGeom>
          <a:noFill/>
        </p:spPr>
        <p:txBody>
          <a:bodyPr wrap="square" rtlCol="0">
            <a:spAutoFit/>
          </a:bodyPr>
          <a:lstStyle/>
          <a:p>
            <a:pPr algn="ctr"/>
            <a:r>
              <a:rPr lang="en-US" b="1" dirty="0" smtClean="0">
                <a:solidFill>
                  <a:srgbClr val="FFC000"/>
                </a:solidFill>
                <a:latin typeface="Calibri" panose="020F0502020204030204" pitchFamily="34" charset="0"/>
              </a:rPr>
              <a:t>To start webserver all webservers machines</a:t>
            </a:r>
          </a:p>
          <a:p>
            <a:endParaRPr lang="en-US" dirty="0"/>
          </a:p>
          <a:p>
            <a:r>
              <a:rPr lang="en-US" sz="1400" dirty="0" smtClean="0">
                <a:latin typeface="Calibri" panose="020F0502020204030204" pitchFamily="34" charset="0"/>
              </a:rPr>
              <a:t>$ ansible webservers -</a:t>
            </a:r>
            <a:r>
              <a:rPr lang="en-US" sz="1400" dirty="0" err="1" smtClean="0">
                <a:latin typeface="Calibri" panose="020F0502020204030204" pitchFamily="34" charset="0"/>
              </a:rPr>
              <a:t>i</a:t>
            </a:r>
            <a:r>
              <a:rPr lang="en-US" sz="1400" dirty="0" smtClean="0">
                <a:latin typeface="Calibri" panose="020F0502020204030204" pitchFamily="34" charset="0"/>
              </a:rPr>
              <a:t> </a:t>
            </a:r>
            <a:r>
              <a:rPr lang="en-US" sz="1400" dirty="0" err="1" smtClean="0">
                <a:latin typeface="Calibri" panose="020F0502020204030204" pitchFamily="34" charset="0"/>
              </a:rPr>
              <a:t>inventory_prod</a:t>
            </a:r>
            <a:r>
              <a:rPr lang="en-US" sz="1400" dirty="0" smtClean="0">
                <a:latin typeface="Calibri" panose="020F0502020204030204" pitchFamily="34" charset="0"/>
              </a:rPr>
              <a:t> -m service -a "name=</a:t>
            </a:r>
            <a:r>
              <a:rPr lang="en-US" sz="1400" dirty="0" err="1" smtClean="0">
                <a:latin typeface="Calibri" panose="020F0502020204030204" pitchFamily="34" charset="0"/>
              </a:rPr>
              <a:t>httpd</a:t>
            </a:r>
            <a:r>
              <a:rPr lang="en-US" sz="1400" dirty="0" smtClean="0">
                <a:latin typeface="Calibri" panose="020F0502020204030204" pitchFamily="34" charset="0"/>
              </a:rPr>
              <a:t> state=started enabled=yes" --</a:t>
            </a:r>
            <a:r>
              <a:rPr lang="en-US" sz="1400" dirty="0" err="1" smtClean="0">
                <a:latin typeface="Calibri" panose="020F0502020204030204" pitchFamily="34" charset="0"/>
              </a:rPr>
              <a:t>sudo</a:t>
            </a:r>
            <a:endParaRPr lang="en-US" sz="1400" dirty="0">
              <a:latin typeface="Calibri" panose="020F0502020204030204" pitchFamily="34" charset="0"/>
            </a:endParaRPr>
          </a:p>
          <a:p>
            <a:r>
              <a:rPr lang="en-US" sz="1400" dirty="0" smtClean="0">
                <a:latin typeface="Calibri" panose="020F0502020204030204" pitchFamily="34" charset="0"/>
              </a:rPr>
              <a:t>   </a:t>
            </a:r>
          </a:p>
          <a:p>
            <a:r>
              <a:rPr lang="en-US" sz="1400" dirty="0" smtClean="0">
                <a:latin typeface="Calibri" panose="020F0502020204030204" pitchFamily="34" charset="0"/>
              </a:rPr>
              <a:t>verify the web server </a:t>
            </a:r>
          </a:p>
          <a:p>
            <a:endParaRPr lang="en-US" sz="1400" dirty="0">
              <a:latin typeface="Calibri" panose="020F0502020204030204" pitchFamily="34" charset="0"/>
            </a:endParaRPr>
          </a:p>
          <a:p>
            <a:r>
              <a:rPr lang="en-US" sz="1400" dirty="0" smtClean="0">
                <a:latin typeface="Calibri" panose="020F0502020204030204" pitchFamily="34" charset="0"/>
              </a:rPr>
              <a:t>$ systemctl  nginx status </a:t>
            </a:r>
          </a:p>
          <a:p>
            <a:endParaRPr lang="en-US" sz="1400" dirty="0">
              <a:latin typeface="Calibri" panose="020F0502020204030204" pitchFamily="34" charset="0"/>
            </a:endParaRPr>
          </a:p>
          <a:p>
            <a:r>
              <a:rPr lang="en-US" sz="1400" dirty="0" smtClean="0">
                <a:latin typeface="Calibri" panose="020F0502020204030204" pitchFamily="34" charset="0"/>
              </a:rPr>
              <a:t>$ ansible webservers -m service -a "name=</a:t>
            </a:r>
            <a:r>
              <a:rPr lang="en-US" sz="1400" dirty="0" err="1" smtClean="0">
                <a:latin typeface="Calibri" panose="020F0502020204030204" pitchFamily="34" charset="0"/>
              </a:rPr>
              <a:t>httpd</a:t>
            </a:r>
            <a:r>
              <a:rPr lang="en-US" sz="1400" dirty="0" smtClean="0">
                <a:latin typeface="Calibri" panose="020F0502020204030204" pitchFamily="34" charset="0"/>
              </a:rPr>
              <a:t> state=started" --</a:t>
            </a:r>
            <a:r>
              <a:rPr lang="en-US" sz="1400" dirty="0" err="1" smtClean="0">
                <a:latin typeface="Calibri" panose="020F0502020204030204" pitchFamily="34" charset="0"/>
              </a:rPr>
              <a:t>sudo</a:t>
            </a:r>
            <a:endParaRPr lang="en-US" sz="1400" dirty="0" smtClean="0">
              <a:latin typeface="Calibri" panose="020F0502020204030204" pitchFamily="34" charset="0"/>
            </a:endParaRPr>
          </a:p>
          <a:p>
            <a:endParaRPr lang="en-US" sz="1400" dirty="0">
              <a:latin typeface="Calibri" panose="020F0502020204030204" pitchFamily="34" charset="0"/>
            </a:endParaRPr>
          </a:p>
          <a:p>
            <a:r>
              <a:rPr lang="en-US" sz="1400" dirty="0" smtClean="0">
                <a:latin typeface="Calibri" panose="020F0502020204030204" pitchFamily="34" charset="0"/>
              </a:rPr>
              <a:t>$ ansible </a:t>
            </a:r>
            <a:r>
              <a:rPr lang="en-US" sz="1400" dirty="0" smtClean="0">
                <a:latin typeface="Calibri" panose="020F0502020204030204" pitchFamily="34" charset="0"/>
              </a:rPr>
              <a:t>webservers  </a:t>
            </a:r>
            <a:r>
              <a:rPr lang="en-US" sz="1400" dirty="0" smtClean="0">
                <a:latin typeface="Calibri" panose="020F0502020204030204" pitchFamily="34" charset="0"/>
              </a:rPr>
              <a:t>-m copy  -a  "</a:t>
            </a:r>
            <a:r>
              <a:rPr lang="en-US" sz="1400" dirty="0" err="1" smtClean="0">
                <a:latin typeface="Calibri" panose="020F0502020204030204" pitchFamily="34" charset="0"/>
              </a:rPr>
              <a:t>src</a:t>
            </a:r>
            <a:r>
              <a:rPr lang="en-US" sz="1400" dirty="0" smtClean="0">
                <a:latin typeface="Calibri" panose="020F0502020204030204" pitchFamily="34" charset="0"/>
              </a:rPr>
              <a:t>=/tmp/test1  </a:t>
            </a:r>
            <a:r>
              <a:rPr lang="en-US" sz="1400" dirty="0" err="1" smtClean="0">
                <a:latin typeface="Calibri" panose="020F0502020204030204" pitchFamily="34" charset="0"/>
              </a:rPr>
              <a:t>dest</a:t>
            </a:r>
            <a:r>
              <a:rPr lang="en-US" sz="1400" dirty="0" smtClean="0">
                <a:latin typeface="Calibri" panose="020F0502020204030204" pitchFamily="34" charset="0"/>
              </a:rPr>
              <a:t>=/tmp/test1“  -s</a:t>
            </a:r>
          </a:p>
          <a:p>
            <a:endParaRPr lang="en-US" sz="1400" dirty="0">
              <a:latin typeface="Calibri" panose="020F0502020204030204" pitchFamily="34" charset="0"/>
            </a:endParaRPr>
          </a:p>
        </p:txBody>
      </p:sp>
      <p:sp>
        <p:nvSpPr>
          <p:cNvPr id="5" name="TextBox 4"/>
          <p:cNvSpPr txBox="1"/>
          <p:nvPr/>
        </p:nvSpPr>
        <p:spPr>
          <a:xfrm>
            <a:off x="1524000" y="3657600"/>
            <a:ext cx="6629400" cy="2431435"/>
          </a:xfrm>
          <a:prstGeom prst="rect">
            <a:avLst/>
          </a:prstGeom>
          <a:noFill/>
        </p:spPr>
        <p:txBody>
          <a:bodyPr wrap="square" rtlCol="0">
            <a:spAutoFit/>
          </a:bodyPr>
          <a:lstStyle/>
          <a:p>
            <a:pPr algn="ctr"/>
            <a:r>
              <a:rPr lang="en-US" dirty="0" smtClean="0">
                <a:solidFill>
                  <a:srgbClr val="FFC000"/>
                </a:solidFill>
              </a:rPr>
              <a:t>Playbook</a:t>
            </a:r>
          </a:p>
          <a:p>
            <a:pPr algn="ctr"/>
            <a:endParaRPr lang="en-US" dirty="0" smtClean="0">
              <a:solidFill>
                <a:srgbClr val="FFC000"/>
              </a:solidFill>
            </a:endParaRPr>
          </a:p>
          <a:p>
            <a:pPr algn="just"/>
            <a:r>
              <a:rPr lang="en-US" sz="1400" dirty="0">
                <a:latin typeface="Calibri" panose="020F0502020204030204" pitchFamily="34" charset="0"/>
              </a:rPr>
              <a:t>Ansible </a:t>
            </a:r>
            <a:r>
              <a:rPr lang="en-US" sz="1400" b="1" dirty="0">
                <a:latin typeface="Calibri" panose="020F0502020204030204" pitchFamily="34" charset="0"/>
              </a:rPr>
              <a:t>playbooks are a way to send commands to remote computers </a:t>
            </a:r>
            <a:r>
              <a:rPr lang="en-US" sz="1400" dirty="0">
                <a:latin typeface="Calibri" panose="020F0502020204030204" pitchFamily="34" charset="0"/>
              </a:rPr>
              <a:t>in a scripted way</a:t>
            </a:r>
            <a:r>
              <a:rPr lang="en-US" sz="1400" dirty="0" smtClean="0">
                <a:latin typeface="Calibri" panose="020F0502020204030204" pitchFamily="34" charset="0"/>
              </a:rPr>
              <a:t>.</a:t>
            </a:r>
          </a:p>
          <a:p>
            <a:pPr algn="just"/>
            <a:endParaRPr lang="en-US" sz="1400" dirty="0">
              <a:latin typeface="Calibri" panose="020F0502020204030204" pitchFamily="34" charset="0"/>
            </a:endParaRPr>
          </a:p>
          <a:p>
            <a:pPr algn="just"/>
            <a:r>
              <a:rPr lang="en-US" sz="1400" dirty="0" smtClean="0">
                <a:latin typeface="Calibri" panose="020F0502020204030204" pitchFamily="34" charset="0"/>
              </a:rPr>
              <a:t> </a:t>
            </a:r>
            <a:r>
              <a:rPr lang="en-US" sz="1400" dirty="0">
                <a:latin typeface="Calibri" panose="020F0502020204030204" pitchFamily="34" charset="0"/>
              </a:rPr>
              <a:t>Instead of using </a:t>
            </a:r>
            <a:r>
              <a:rPr lang="en-US" sz="1400" b="1" dirty="0">
                <a:latin typeface="Calibri" panose="020F0502020204030204" pitchFamily="34" charset="0"/>
              </a:rPr>
              <a:t>Ansible commands individually to remotely configure computers from the command line</a:t>
            </a:r>
            <a:r>
              <a:rPr lang="en-US" sz="1400" dirty="0">
                <a:latin typeface="Calibri" panose="020F0502020204030204" pitchFamily="34" charset="0"/>
              </a:rPr>
              <a:t>, you can configure </a:t>
            </a:r>
            <a:r>
              <a:rPr lang="en-US" sz="1400" b="1" dirty="0">
                <a:latin typeface="Calibri" panose="020F0502020204030204" pitchFamily="34" charset="0"/>
              </a:rPr>
              <a:t>entire complex environments by passing a script to one or more systems</a:t>
            </a:r>
            <a:r>
              <a:rPr lang="en-US" sz="1400" b="1" dirty="0" smtClean="0">
                <a:latin typeface="Calibri" panose="020F0502020204030204" pitchFamily="34" charset="0"/>
              </a:rPr>
              <a:t>.</a:t>
            </a:r>
          </a:p>
          <a:p>
            <a:pPr algn="just"/>
            <a:endParaRPr lang="en-US" sz="1400" dirty="0">
              <a:latin typeface="Calibri" panose="020F0502020204030204" pitchFamily="34" charset="0"/>
            </a:endParaRPr>
          </a:p>
          <a:p>
            <a:pPr algn="just"/>
            <a:r>
              <a:rPr lang="en-US" sz="1400" dirty="0">
                <a:latin typeface="Calibri" panose="020F0502020204030204" pitchFamily="34" charset="0"/>
              </a:rPr>
              <a:t>Ansible playbooks are written in the </a:t>
            </a:r>
            <a:r>
              <a:rPr lang="en-US" sz="1400" b="1" dirty="0">
                <a:latin typeface="Calibri" panose="020F0502020204030204" pitchFamily="34" charset="0"/>
              </a:rPr>
              <a:t>YAML data serialization </a:t>
            </a:r>
            <a:r>
              <a:rPr lang="en-US" sz="1400" b="1" dirty="0" smtClean="0">
                <a:latin typeface="Calibri" panose="020F0502020204030204" pitchFamily="34" charset="0"/>
              </a:rPr>
              <a:t>format</a:t>
            </a:r>
            <a:r>
              <a:rPr lang="en-US" sz="1400" dirty="0" smtClean="0">
                <a:latin typeface="Calibri" panose="020F0502020204030204" pitchFamily="34" charset="0"/>
              </a:rPr>
              <a:t>.</a:t>
            </a:r>
            <a:endParaRPr lang="en-US" sz="1400" dirty="0">
              <a:latin typeface="Calibri" panose="020F0502020204030204" pitchFamily="34" charset="0"/>
            </a:endParaRPr>
          </a:p>
          <a:p>
            <a:endParaRPr lang="en-US" dirty="0">
              <a:solidFill>
                <a:srgbClr val="FFC000"/>
              </a:solidFill>
            </a:endParaRPr>
          </a:p>
        </p:txBody>
      </p:sp>
    </p:spTree>
    <p:extLst>
      <p:ext uri="{BB962C8B-B14F-4D97-AF65-F5344CB8AC3E}">
        <p14:creationId xmlns:p14="http://schemas.microsoft.com/office/powerpoint/2010/main" val="494854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838200"/>
            <a:ext cx="6096000" cy="2585323"/>
          </a:xfrm>
          <a:prstGeom prst="rect">
            <a:avLst/>
          </a:prstGeom>
        </p:spPr>
        <p:txBody>
          <a:bodyPr>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7" name="Rectangle 6"/>
          <p:cNvSpPr/>
          <p:nvPr/>
        </p:nvSpPr>
        <p:spPr>
          <a:xfrm>
            <a:off x="1905000" y="838200"/>
            <a:ext cx="2419317" cy="307777"/>
          </a:xfrm>
          <a:prstGeom prst="rect">
            <a:avLst/>
          </a:prstGeom>
        </p:spPr>
        <p:txBody>
          <a:bodyPr wrap="none">
            <a:spAutoFit/>
          </a:bodyPr>
          <a:lstStyle/>
          <a:p>
            <a:r>
              <a:rPr lang="en-US" sz="1400" dirty="0" err="1" smtClean="0">
                <a:latin typeface="Calibri" panose="020F0502020204030204" pitchFamily="34" charset="0"/>
              </a:rPr>
              <a:t>sudo</a:t>
            </a:r>
            <a:r>
              <a:rPr lang="en-US" sz="1400" dirty="0" smtClean="0">
                <a:latin typeface="Calibri" panose="020F0502020204030204" pitchFamily="34" charset="0"/>
              </a:rPr>
              <a:t> pip install </a:t>
            </a:r>
            <a:r>
              <a:rPr lang="en-US" sz="1400" dirty="0" err="1" smtClean="0">
                <a:latin typeface="Calibri" panose="020F0502020204030204" pitchFamily="34" charset="0"/>
              </a:rPr>
              <a:t>boto</a:t>
            </a:r>
            <a:r>
              <a:rPr lang="en-US" sz="1400" dirty="0" smtClean="0">
                <a:latin typeface="Calibri" panose="020F0502020204030204" pitchFamily="34" charset="0"/>
              </a:rPr>
              <a:t> --upgrade</a:t>
            </a:r>
            <a:endParaRPr lang="en-US" sz="1400" dirty="0">
              <a:latin typeface="Calibri" panose="020F0502020204030204" pitchFamily="34" charset="0"/>
            </a:endParaRPr>
          </a:p>
        </p:txBody>
      </p:sp>
    </p:spTree>
    <p:extLst>
      <p:ext uri="{BB962C8B-B14F-4D97-AF65-F5344CB8AC3E}">
        <p14:creationId xmlns:p14="http://schemas.microsoft.com/office/powerpoint/2010/main" val="2399428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TotalTime>
  <Words>525</Words>
  <Application>Microsoft Office PowerPoint</Application>
  <PresentationFormat>Custom</PresentationFormat>
  <Paragraphs>120</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Kannan Ramasamy</cp:lastModifiedBy>
  <cp:revision>50</cp:revision>
  <dcterms:modified xsi:type="dcterms:W3CDTF">2018-02-04T11:07:09Z</dcterms:modified>
</cp:coreProperties>
</file>