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0" r:id="rId7"/>
    <p:sldId id="271" r:id="rId8"/>
    <p:sldId id="260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8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4" name="Pictur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2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9" name="CustomShape 20"/>
          <p:cNvSpPr/>
          <p:nvPr/>
        </p:nvSpPr>
        <p:spPr>
          <a:xfrm rot="10800000">
            <a:off x="720" y="720"/>
            <a:ext cx="842040" cy="56653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leases.hashicorp.com/terraform/0.11.8/terraform_0.11.8_linux_amd64.zi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497040" y="200880"/>
            <a:ext cx="17553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Terraform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45760" y="2296080"/>
            <a:ext cx="9211680" cy="2833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5520" y="819360"/>
            <a:ext cx="7503480" cy="539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5720" y="2012400"/>
            <a:ext cx="4457520" cy="139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1256760" y="502560"/>
            <a:ext cx="7461360" cy="551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1231560" y="588240"/>
            <a:ext cx="7486560" cy="562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2"/>
          <a:stretch>
            <a:fillRect/>
          </a:stretch>
        </p:blipFill>
        <p:spPr>
          <a:xfrm>
            <a:off x="873360" y="1388160"/>
            <a:ext cx="4907880" cy="468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1145160" y="999000"/>
            <a:ext cx="6660000" cy="446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992520" y="727560"/>
            <a:ext cx="7500600" cy="521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179000" y="568800"/>
            <a:ext cx="2776680" cy="593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Calbri"/>
              </a:rPr>
              <a:t>Terraform Commands </a:t>
            </a:r>
            <a:endParaRPr/>
          </a:p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2660760" y="1246320"/>
            <a:ext cx="2525040" cy="37148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dirty="0">
                <a:latin typeface="Calbri"/>
              </a:rPr>
              <a:t>terraform </a:t>
            </a:r>
            <a:r>
              <a:rPr lang="en-IN" sz="1400" dirty="0" err="1">
                <a:latin typeface="Calbri"/>
              </a:rPr>
              <a:t>init</a:t>
            </a:r>
            <a:endParaRPr dirty="0"/>
          </a:p>
          <a:p>
            <a:r>
              <a:rPr lang="en-IN" sz="1400" dirty="0">
                <a:latin typeface="Calbri"/>
              </a:rPr>
              <a:t>terraform validate</a:t>
            </a:r>
            <a:endParaRPr dirty="0"/>
          </a:p>
          <a:p>
            <a:r>
              <a:rPr lang="en-IN" sz="1400" dirty="0">
                <a:latin typeface="Calbri"/>
              </a:rPr>
              <a:t>terraform plan</a:t>
            </a:r>
            <a:endParaRPr dirty="0"/>
          </a:p>
          <a:p>
            <a:r>
              <a:rPr lang="en-IN" sz="1400" dirty="0">
                <a:latin typeface="Calbri"/>
              </a:rPr>
              <a:t>terraform apply</a:t>
            </a:r>
            <a:endParaRPr dirty="0"/>
          </a:p>
          <a:p>
            <a:r>
              <a:rPr lang="en-IN" sz="1400" dirty="0">
                <a:latin typeface="Calbri"/>
              </a:rPr>
              <a:t>terraform show</a:t>
            </a:r>
            <a:endParaRPr dirty="0"/>
          </a:p>
          <a:p>
            <a:r>
              <a:rPr lang="en-IN" sz="1400" dirty="0">
                <a:latin typeface="Calbri"/>
              </a:rPr>
              <a:t>terraform refresh</a:t>
            </a:r>
            <a:endParaRPr dirty="0"/>
          </a:p>
          <a:p>
            <a:r>
              <a:rPr lang="en-IN" sz="1400" dirty="0">
                <a:latin typeface="Calbri"/>
              </a:rPr>
              <a:t>terraform import</a:t>
            </a:r>
            <a:endParaRPr dirty="0"/>
          </a:p>
          <a:p>
            <a:r>
              <a:rPr lang="en-IN" sz="1400" dirty="0">
                <a:latin typeface="Calbri"/>
              </a:rPr>
              <a:t>terraform </a:t>
            </a:r>
            <a:r>
              <a:rPr lang="en-IN" sz="1400" dirty="0" err="1">
                <a:latin typeface="Calbri"/>
              </a:rPr>
              <a:t>fmt</a:t>
            </a:r>
            <a:endParaRPr dirty="0"/>
          </a:p>
          <a:p>
            <a:r>
              <a:rPr lang="en-IN" sz="1400" dirty="0">
                <a:latin typeface="Calbri"/>
              </a:rPr>
              <a:t>terraform </a:t>
            </a:r>
            <a:r>
              <a:rPr lang="en-IN" sz="1400" dirty="0" err="1">
                <a:latin typeface="Calbri"/>
              </a:rPr>
              <a:t>destory</a:t>
            </a:r>
            <a:r>
              <a:rPr lang="en-IN" sz="1400" dirty="0">
                <a:latin typeface="Cal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179000" y="568800"/>
            <a:ext cx="2776680" cy="593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Calbri"/>
              </a:rPr>
              <a:t>Terraform Commands </a:t>
            </a:r>
            <a:endParaRPr/>
          </a:p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62000" y="1397675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sudo yum install -y zip unzip </a:t>
            </a:r>
          </a:p>
          <a:p>
            <a:endParaRPr lang="en-US" dirty="0" smtClean="0"/>
          </a:p>
          <a:p>
            <a:r>
              <a:rPr lang="en-US" dirty="0" smtClean="0"/>
              <a:t>wget </a:t>
            </a:r>
            <a:r>
              <a:rPr lang="en-US" dirty="0" smtClean="0">
                <a:hlinkClick r:id="rId2"/>
              </a:rPr>
              <a:t>https://releases.hashicorp.com/terraform/0.11.8/terraform_0.11.8_linux_amd64.zip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unzip terraform_0.9.8_linux_amd64.zip</a:t>
            </a:r>
          </a:p>
          <a:p>
            <a:endParaRPr lang="en-US" dirty="0" smtClean="0"/>
          </a:p>
          <a:p>
            <a:r>
              <a:rPr lang="en-US" dirty="0" smtClean="0"/>
              <a:t>sudo mv terraform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</a:p>
          <a:p>
            <a:endParaRPr lang="en-US" dirty="0" smtClean="0"/>
          </a:p>
          <a:p>
            <a:r>
              <a:rPr lang="en-US" dirty="0" smtClean="0"/>
              <a:t>Confirm terraform binary is accessible: terraform --version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308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1320840" y="776520"/>
            <a:ext cx="7265160" cy="438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000" y="1965240"/>
            <a:ext cx="5524200" cy="170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1072080" y="258480"/>
            <a:ext cx="7593480" cy="606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914400"/>
            <a:ext cx="533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Terraform  Commands ( CLI )</a:t>
            </a:r>
            <a:endParaRPr lang="en-US" dirty="0"/>
          </a:p>
        </p:txBody>
      </p:sp>
      <p:sp>
        <p:nvSpPr>
          <p:cNvPr id="4" name="TextShape 2"/>
          <p:cNvSpPr txBox="1"/>
          <p:nvPr/>
        </p:nvSpPr>
        <p:spPr>
          <a:xfrm>
            <a:off x="2286000" y="1752600"/>
            <a:ext cx="2525040" cy="2370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dirty="0">
                <a:latin typeface="Calbri"/>
              </a:rPr>
              <a:t>terraform </a:t>
            </a:r>
            <a:r>
              <a:rPr lang="en-IN" sz="1400" dirty="0" err="1">
                <a:latin typeface="Calbri"/>
              </a:rPr>
              <a:t>init</a:t>
            </a:r>
            <a:endParaRPr dirty="0"/>
          </a:p>
          <a:p>
            <a:r>
              <a:rPr lang="en-IN" sz="1400" dirty="0">
                <a:latin typeface="Calbri"/>
              </a:rPr>
              <a:t>terraform validate</a:t>
            </a:r>
            <a:endParaRPr dirty="0"/>
          </a:p>
          <a:p>
            <a:r>
              <a:rPr lang="en-IN" sz="1400" dirty="0">
                <a:latin typeface="Calbri"/>
              </a:rPr>
              <a:t>terraform plan</a:t>
            </a:r>
            <a:endParaRPr dirty="0"/>
          </a:p>
          <a:p>
            <a:r>
              <a:rPr lang="en-IN" sz="1400" dirty="0">
                <a:latin typeface="Calbri"/>
              </a:rPr>
              <a:t>terraform apply</a:t>
            </a:r>
            <a:endParaRPr dirty="0"/>
          </a:p>
          <a:p>
            <a:r>
              <a:rPr lang="en-IN" sz="1400" dirty="0">
                <a:latin typeface="Calbri"/>
              </a:rPr>
              <a:t>terraform show</a:t>
            </a:r>
            <a:endParaRPr dirty="0"/>
          </a:p>
          <a:p>
            <a:r>
              <a:rPr lang="en-IN" sz="1400" dirty="0">
                <a:latin typeface="Calbri"/>
              </a:rPr>
              <a:t>terraform refresh</a:t>
            </a:r>
            <a:endParaRPr dirty="0"/>
          </a:p>
          <a:p>
            <a:r>
              <a:rPr lang="en-IN" sz="1400" dirty="0">
                <a:latin typeface="Calbri"/>
              </a:rPr>
              <a:t>terraform import</a:t>
            </a:r>
            <a:endParaRPr dirty="0"/>
          </a:p>
          <a:p>
            <a:r>
              <a:rPr lang="en-IN" sz="1400" dirty="0">
                <a:latin typeface="Calbri"/>
              </a:rPr>
              <a:t>terraform </a:t>
            </a:r>
            <a:r>
              <a:rPr lang="en-IN" sz="1400" dirty="0" err="1">
                <a:latin typeface="Calbri"/>
              </a:rPr>
              <a:t>fmt</a:t>
            </a:r>
            <a:endParaRPr dirty="0"/>
          </a:p>
          <a:p>
            <a:r>
              <a:rPr lang="en-IN" sz="1400" dirty="0">
                <a:latin typeface="Calbri"/>
              </a:rPr>
              <a:t>terraform </a:t>
            </a:r>
            <a:r>
              <a:rPr lang="en-IN" sz="1400" dirty="0" err="1">
                <a:latin typeface="Calbri"/>
              </a:rPr>
              <a:t>destory</a:t>
            </a:r>
            <a:r>
              <a:rPr lang="en-IN" sz="1400" dirty="0">
                <a:latin typeface="Calbri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271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7048" y="141838"/>
            <a:ext cx="74676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Import</a:t>
            </a:r>
          </a:p>
          <a:p>
            <a:endParaRPr lang="en-US" sz="1400" dirty="0"/>
          </a:p>
          <a:p>
            <a:r>
              <a:rPr lang="en-US" sz="1400" dirty="0" smtClean="0"/>
              <a:t>	Terraform </a:t>
            </a:r>
            <a:r>
              <a:rPr lang="en-US" sz="1400" dirty="0"/>
              <a:t>is able to import existing </a:t>
            </a:r>
            <a:r>
              <a:rPr lang="en-US" sz="1400" dirty="0" smtClean="0"/>
              <a:t>infrastructure</a:t>
            </a:r>
          </a:p>
          <a:p>
            <a:endParaRPr lang="en-US" sz="1400" dirty="0" smtClean="0"/>
          </a:p>
          <a:p>
            <a:pPr algn="just"/>
            <a:r>
              <a:rPr lang="en-US" sz="1400" dirty="0" smtClean="0"/>
              <a:t>	The </a:t>
            </a:r>
            <a:r>
              <a:rPr lang="en-US" sz="1400" dirty="0"/>
              <a:t>current implementation of Terraform </a:t>
            </a:r>
            <a:r>
              <a:rPr lang="en-US" sz="1400" b="1" dirty="0"/>
              <a:t>import can only import resources into the </a:t>
            </a:r>
            <a:r>
              <a:rPr lang="en-US" sz="1400" b="1" dirty="0" smtClean="0"/>
              <a:t>state</a:t>
            </a:r>
            <a:r>
              <a:rPr lang="en-US" sz="1400" dirty="0" smtClean="0"/>
              <a:t>. </a:t>
            </a:r>
            <a:r>
              <a:rPr lang="en-US" sz="1400" dirty="0"/>
              <a:t>It does not generate configuration. A future version of Terraform will also generate configuration</a:t>
            </a:r>
            <a:r>
              <a:rPr lang="en-US" sz="1400" dirty="0" smtClean="0"/>
              <a:t>. ( current State only 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 smtClean="0"/>
              <a:t>State </a:t>
            </a:r>
          </a:p>
          <a:p>
            <a:pPr algn="just"/>
            <a:endParaRPr lang="en-US" sz="1400" dirty="0"/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	This </a:t>
            </a:r>
            <a:r>
              <a:rPr lang="en-US" sz="1400" dirty="0"/>
              <a:t>state is stored by default in a local file named "</a:t>
            </a:r>
            <a:r>
              <a:rPr lang="en-US" sz="1400" b="1" dirty="0"/>
              <a:t>terraform.tfstate</a:t>
            </a:r>
            <a:r>
              <a:rPr lang="en-US" sz="1400" dirty="0"/>
              <a:t>", but it can also be stored remotely, which works better in a team environment</a:t>
            </a:r>
            <a:r>
              <a:rPr lang="en-US" sz="1400" dirty="0" smtClean="0"/>
              <a:t>. </a:t>
            </a:r>
            <a:r>
              <a:rPr lang="en-US" sz="1400" dirty="0"/>
              <a:t>Terraform must store state about your managed infrastructure and </a:t>
            </a:r>
            <a:r>
              <a:rPr lang="en-US" sz="1400" dirty="0" smtClean="0"/>
              <a:t>configuration.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 smtClean="0"/>
              <a:t>Provider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	A </a:t>
            </a:r>
            <a:r>
              <a:rPr lang="en-US" sz="1400" dirty="0"/>
              <a:t>provider is responsible for understanding API interactions and exposing resources. Providers generally are an IaaS (e.g. AWS, GCP, Microsoft Azure, OpenStack), PaaS (e.g. Heroku), or SaaS services (e.g. Terraform Enterprise, </a:t>
            </a:r>
            <a:r>
              <a:rPr lang="en-US" sz="1400" dirty="0" err="1"/>
              <a:t>DNSimple</a:t>
            </a:r>
            <a:r>
              <a:rPr lang="en-US" sz="1400" dirty="0"/>
              <a:t>, </a:t>
            </a:r>
            <a:r>
              <a:rPr lang="en-US" sz="1400" dirty="0" err="1"/>
              <a:t>CloudFlare</a:t>
            </a:r>
            <a:r>
              <a:rPr lang="en-US" sz="1400" dirty="0" smtClean="0"/>
              <a:t>).</a:t>
            </a:r>
          </a:p>
          <a:p>
            <a:pPr algn="just"/>
            <a:endParaRPr lang="en-US" sz="1400" dirty="0"/>
          </a:p>
          <a:p>
            <a:r>
              <a:rPr lang="en-US" sz="1400" b="1" dirty="0" smtClean="0"/>
              <a:t>Provisioners</a:t>
            </a:r>
          </a:p>
          <a:p>
            <a:endParaRPr lang="en-US" sz="1400" dirty="0"/>
          </a:p>
          <a:p>
            <a:r>
              <a:rPr lang="en-US" sz="1400" dirty="0" smtClean="0"/>
              <a:t>	Provisioners </a:t>
            </a:r>
            <a:r>
              <a:rPr lang="en-US" sz="1400" dirty="0"/>
              <a:t>are used to execute scripts on a local or remote machine as part of resource creation or destruction. 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resource </a:t>
            </a:r>
            <a:r>
              <a:rPr lang="en-US" sz="1400" dirty="0"/>
              <a:t>"</a:t>
            </a:r>
            <a:r>
              <a:rPr lang="en-US" sz="1400" dirty="0" err="1"/>
              <a:t>aws_instance</a:t>
            </a:r>
            <a:r>
              <a:rPr lang="en-US" sz="1400" dirty="0"/>
              <a:t>"</a:t>
            </a:r>
            <a:r>
              <a:rPr lang="en-US" sz="1400" dirty="0"/>
              <a:t> </a:t>
            </a:r>
            <a:r>
              <a:rPr lang="en-US" sz="1400" dirty="0"/>
              <a:t>"web"</a:t>
            </a:r>
            <a:r>
              <a:rPr lang="en-US" sz="1400" dirty="0"/>
              <a:t> { </a:t>
            </a:r>
            <a:endParaRPr lang="en-US" sz="1400" dirty="0" smtClean="0"/>
          </a:p>
          <a:p>
            <a:r>
              <a:rPr lang="en-US" sz="1400" dirty="0" smtClean="0"/>
              <a:t># </a:t>
            </a:r>
            <a:r>
              <a:rPr lang="en-US" sz="1400" dirty="0"/>
              <a:t>...</a:t>
            </a:r>
            <a:r>
              <a:rPr lang="en-US" sz="1400" dirty="0"/>
              <a:t> </a:t>
            </a:r>
            <a:r>
              <a:rPr lang="en-US" sz="1400" dirty="0" err="1"/>
              <a:t>provisioner</a:t>
            </a:r>
            <a:r>
              <a:rPr lang="en-US" sz="1400" dirty="0"/>
              <a:t> </a:t>
            </a:r>
            <a:r>
              <a:rPr lang="en-US" sz="1400" dirty="0"/>
              <a:t>"local-exec"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{ </a:t>
            </a:r>
          </a:p>
          <a:p>
            <a:r>
              <a:rPr lang="en-US" sz="1400" dirty="0" smtClean="0"/>
              <a:t>command </a:t>
            </a:r>
            <a:r>
              <a:rPr lang="en-US" sz="1400" b="1" dirty="0"/>
              <a:t>=</a:t>
            </a:r>
            <a:r>
              <a:rPr lang="en-US" sz="1400" dirty="0"/>
              <a:t> </a:t>
            </a:r>
            <a:r>
              <a:rPr lang="en-US" sz="1400" dirty="0"/>
              <a:t>"echo ${</a:t>
            </a:r>
            <a:r>
              <a:rPr lang="en-US" sz="1400" dirty="0" err="1"/>
              <a:t>self.private_ip</a:t>
            </a:r>
            <a:r>
              <a:rPr lang="en-US" sz="1400" dirty="0"/>
              <a:t>} &gt; </a:t>
            </a:r>
            <a:r>
              <a:rPr lang="en-US" sz="1400" dirty="0" smtClean="0"/>
              <a:t>file.txt“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} </a:t>
            </a: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0795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1502640" y="1031040"/>
            <a:ext cx="6474600" cy="502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044" y="191049"/>
            <a:ext cx="7848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Modules</a:t>
            </a:r>
          </a:p>
          <a:p>
            <a:endParaRPr lang="en-US" dirty="0"/>
          </a:p>
          <a:p>
            <a:pPr algn="just"/>
            <a:r>
              <a:rPr lang="en-US" sz="1400" dirty="0"/>
              <a:t>Modules in Terraform are self-contained packages of Terraform configurations that are managed as a group. </a:t>
            </a:r>
            <a:endParaRPr lang="en-US" sz="1400" dirty="0" smtClean="0"/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Modules </a:t>
            </a:r>
            <a:r>
              <a:rPr lang="en-US" sz="1400" dirty="0"/>
              <a:t>are used to create reusable components in Terraform as well as for basic code </a:t>
            </a:r>
            <a:r>
              <a:rPr lang="en-US" sz="1400" dirty="0" smtClean="0"/>
              <a:t>organization</a:t>
            </a:r>
          </a:p>
          <a:p>
            <a:pPr algn="just"/>
            <a:endParaRPr lang="en-US" dirty="0"/>
          </a:p>
          <a:p>
            <a:r>
              <a:rPr lang="en-US" b="1" dirty="0" smtClean="0"/>
              <a:t>Plugins</a:t>
            </a:r>
          </a:p>
          <a:p>
            <a:endParaRPr lang="en-US" dirty="0"/>
          </a:p>
          <a:p>
            <a:pPr algn="just"/>
            <a:r>
              <a:rPr lang="en-US" dirty="0" smtClean="0"/>
              <a:t>	</a:t>
            </a:r>
            <a:r>
              <a:rPr lang="en-US" sz="1400" dirty="0" smtClean="0"/>
              <a:t>Terraform </a:t>
            </a:r>
            <a:r>
              <a:rPr lang="en-US" sz="1400" dirty="0"/>
              <a:t>is built on a plugin-based architecture</a:t>
            </a:r>
            <a:r>
              <a:rPr lang="en-US" sz="1400" dirty="0" smtClean="0"/>
              <a:t>.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 </a:t>
            </a:r>
            <a:r>
              <a:rPr lang="en-US" sz="1400" dirty="0"/>
              <a:t>All providers and provisioners that are used in Terraform configurations are plugins, even the core types such as </a:t>
            </a:r>
            <a:r>
              <a:rPr lang="en-US" sz="1400" b="1" dirty="0"/>
              <a:t>AWS and Heroku</a:t>
            </a:r>
            <a:r>
              <a:rPr lang="en-US" sz="1400" dirty="0"/>
              <a:t>. </a:t>
            </a:r>
            <a:endParaRPr lang="en-US" sz="1400" dirty="0" smtClean="0"/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Users </a:t>
            </a:r>
            <a:r>
              <a:rPr lang="en-US" sz="1400" dirty="0"/>
              <a:t>of Terraform are able to write new plugins in order to support new functionality in Terraform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408680" y="501840"/>
            <a:ext cx="1686960" cy="622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 b="1">
                <a:latin typeface="Calbri"/>
              </a:rPr>
              <a:t>Advantages</a:t>
            </a:r>
            <a:endParaRPr/>
          </a:p>
          <a:p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1496520" y="1179360"/>
            <a:ext cx="7023240" cy="3252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/>
            <a:r>
              <a:rPr lang="en-IN" sz="1200" b="1">
                <a:latin typeface="Calibri"/>
              </a:rPr>
              <a:t>Formatting</a:t>
            </a:r>
            <a:r>
              <a:rPr lang="en-IN" sz="1200">
                <a:latin typeface="Calibri"/>
              </a:rPr>
              <a:t> – This is far and away the strongest advantage of Terraform.</a:t>
            </a:r>
            <a:endParaRPr/>
          </a:p>
          <a:p>
            <a:pPr algn="just"/>
            <a:r>
              <a:rPr lang="en-IN" sz="1200">
                <a:latin typeface="Calibri"/>
              </a:rPr>
              <a:t>    		   JSON is not a coding language, and it shows.  It’s common for CFTs to be 3000 lines long, and most of that is just JSON braces and bracket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1496520" y="2092680"/>
            <a:ext cx="7132680" cy="26319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/>
            <a:r>
              <a:rPr lang="en-IN" sz="1200" b="1">
                <a:latin typeface="Calibri"/>
              </a:rPr>
              <a:t>Managing State</a:t>
            </a:r>
            <a:endParaRPr/>
          </a:p>
          <a:p>
            <a:pPr algn="just"/>
            <a:endParaRPr/>
          </a:p>
          <a:p>
            <a:pPr algn="just"/>
            <a:r>
              <a:rPr lang="en-IN" sz="1200" b="1">
                <a:latin typeface="Calibri"/>
              </a:rPr>
              <a:t>Multi-Provider Support </a:t>
            </a:r>
            <a:r>
              <a:rPr lang="en-IN" sz="1200">
                <a:latin typeface="Calibri"/>
              </a:rPr>
              <a:t>– Depending on how you utilize AWS and other providers, this can be a very big deal.  Terraform gives you a centralized location to manage multiple providers.</a:t>
            </a:r>
            <a:endParaRPr/>
          </a:p>
          <a:p>
            <a:pPr algn="just"/>
            <a:r>
              <a:rPr lang="en-IN" sz="1200" b="1">
                <a:latin typeface="Calibri"/>
              </a:rPr>
              <a:t>Short learning curve</a:t>
            </a:r>
            <a:r>
              <a:rPr lang="en-IN" sz="1200">
                <a:latin typeface="Calibri"/>
              </a:rPr>
              <a:t> – While they did introduce custom formatting for Terraform templates, the CFT and API nomenclature is *mostly* preserved.</a:t>
            </a:r>
            <a:endParaRPr/>
          </a:p>
          <a:p>
            <a:pPr algn="just"/>
            <a:r>
              <a:rPr lang="en-IN" sz="1200" b="1">
                <a:latin typeface="Calibri"/>
              </a:rPr>
              <a:t>Open Source</a:t>
            </a:r>
            <a:r>
              <a:rPr lang="en-IN" sz="1200">
                <a:latin typeface="Calibri"/>
              </a:rPr>
              <a:t> – The general terraform tool is open source, which brings all the good and bad to the table that you normally associate with open source.</a:t>
            </a:r>
            <a:endParaRPr/>
          </a:p>
          <a:p>
            <a:pPr algn="just"/>
            <a:endParaRPr/>
          </a:p>
        </p:txBody>
      </p:sp>
      <p:sp>
        <p:nvSpPr>
          <p:cNvPr id="112" name="TextShape 4"/>
          <p:cNvSpPr txBox="1"/>
          <p:nvPr/>
        </p:nvSpPr>
        <p:spPr>
          <a:xfrm>
            <a:off x="1408680" y="502200"/>
            <a:ext cx="1686960" cy="622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 b="1">
                <a:latin typeface="Calbri"/>
              </a:rPr>
              <a:t>Advantages</a:t>
            </a:r>
            <a:endParaRPr/>
          </a:p>
          <a:p>
            <a:endParaRPr/>
          </a:p>
        </p:txBody>
      </p:sp>
      <p:sp>
        <p:nvSpPr>
          <p:cNvPr id="113" name="TextShape 5"/>
          <p:cNvSpPr txBox="1"/>
          <p:nvPr/>
        </p:nvSpPr>
        <p:spPr>
          <a:xfrm>
            <a:off x="1408680" y="502200"/>
            <a:ext cx="1686960" cy="622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 b="1">
                <a:latin typeface="Calbri"/>
              </a:rPr>
              <a:t>Advantages</a:t>
            </a:r>
            <a:endParaRPr/>
          </a:p>
          <a:p>
            <a:endParaRPr/>
          </a:p>
        </p:txBody>
      </p:sp>
      <p:sp>
        <p:nvSpPr>
          <p:cNvPr id="114" name="TextShape 6"/>
          <p:cNvSpPr txBox="1"/>
          <p:nvPr/>
        </p:nvSpPr>
        <p:spPr>
          <a:xfrm>
            <a:off x="1408680" y="502560"/>
            <a:ext cx="1686960" cy="622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 b="1">
                <a:latin typeface="Calbri"/>
              </a:rPr>
              <a:t>Advantages</a:t>
            </a:r>
            <a:endParaRPr/>
          </a:p>
          <a:p>
            <a:endParaRPr/>
          </a:p>
        </p:txBody>
      </p:sp>
      <p:sp>
        <p:nvSpPr>
          <p:cNvPr id="115" name="TextShape 7"/>
          <p:cNvSpPr txBox="1"/>
          <p:nvPr/>
        </p:nvSpPr>
        <p:spPr>
          <a:xfrm>
            <a:off x="1152360" y="4431960"/>
            <a:ext cx="1686960" cy="593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Calbri"/>
              </a:rPr>
              <a:t>Disadvantages</a:t>
            </a:r>
            <a:endParaRPr/>
          </a:p>
          <a:p>
            <a:endParaRPr/>
          </a:p>
        </p:txBody>
      </p:sp>
      <p:sp>
        <p:nvSpPr>
          <p:cNvPr id="116" name="TextShape 8"/>
          <p:cNvSpPr txBox="1"/>
          <p:nvPr/>
        </p:nvSpPr>
        <p:spPr>
          <a:xfrm>
            <a:off x="1580400" y="5121720"/>
            <a:ext cx="6701400" cy="791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200" b="1">
                <a:latin typeface="Calibri"/>
              </a:rPr>
              <a:t>Cost</a:t>
            </a:r>
            <a:r>
              <a:rPr lang="en-IN" sz="1200">
                <a:latin typeface="Calibri"/>
              </a:rPr>
              <a:t> –  The free version of Terraform is free, but the enterprise version is expensive.</a:t>
            </a:r>
            <a:endParaRPr/>
          </a:p>
          <a:p>
            <a:r>
              <a:rPr lang="en-IN" sz="1200" b="1">
                <a:latin typeface="Calibri"/>
              </a:rPr>
              <a:t>No Rollback </a:t>
            </a:r>
            <a:r>
              <a:rPr lang="en-IN" sz="1200">
                <a:latin typeface="Calibri"/>
              </a:rPr>
              <a:t>– Rolling back a CFT deployment or upgrade is sometimes a blessing and sometimes a curse, but with CFT at least you have an option.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262</Words>
  <Application>Microsoft Office PowerPoint</Application>
  <PresentationFormat>Custom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Kannan Ramasamy</cp:lastModifiedBy>
  <cp:revision>24</cp:revision>
  <dcterms:modified xsi:type="dcterms:W3CDTF">2018-09-15T06:25:18Z</dcterms:modified>
</cp:coreProperties>
</file>