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Selva Kasthuri S</a:t>
            </a:r>
          </a:p>
          <a:p>
            <a:r>
              <a:rPr lang="en-US" sz="2400" dirty="0"/>
              <a:t>REGISTER NO : 2426J1562 </a:t>
            </a:r>
            <a:endParaRPr lang="en-US" sz="2400" dirty="0">
              <a:cs typeface="Calibri"/>
            </a:endParaRPr>
          </a:p>
          <a:p>
            <a:r>
              <a:rPr lang="en-US" sz="2400" dirty="0"/>
              <a:t>DEPARTMENT: INFORMATION TECHNOLOGY</a:t>
            </a:r>
          </a:p>
          <a:p>
            <a:r>
              <a:rPr lang="en-US" sz="2400" dirty="0"/>
              <a:t>COLLEGE: COLLEGE/ UNIVERSITY : KPR COLLEGE OF ARTS SCIENCE AND RESEARCH</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52475" y="684643"/>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1">
            <a:extLst>
              <a:ext uri="{FF2B5EF4-FFF2-40B4-BE49-F238E27FC236}">
                <a16:creationId xmlns:a16="http://schemas.microsoft.com/office/drawing/2014/main" id="{810D484E-1778-01A3-4F24-FE0F9C62B7B7}"/>
              </a:ext>
            </a:extLst>
          </p:cNvPr>
          <p:cNvSpPr>
            <a:spLocks noChangeArrowheads="1"/>
          </p:cNvSpPr>
          <p:nvPr/>
        </p:nvSpPr>
        <p:spPr bwMode="auto">
          <a:xfrm>
            <a:off x="767223" y="1494759"/>
            <a:ext cx="1100814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Example dashboards (business sales trends, social media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Visualizations showing how data improves healthcare diagnosis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Case studies of smart city applications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3876F6E2-B711-0755-25A7-335E72791989}"/>
              </a:ext>
            </a:extLst>
          </p:cNvPr>
          <p:cNvSpPr txBox="1"/>
          <p:nvPr/>
        </p:nvSpPr>
        <p:spPr>
          <a:xfrm>
            <a:off x="755332" y="1600200"/>
            <a:ext cx="8313174" cy="1323439"/>
          </a:xfrm>
          <a:prstGeom prst="rect">
            <a:avLst/>
          </a:prstGeom>
          <a:noFill/>
        </p:spPr>
        <p:txBody>
          <a:bodyPr wrap="square">
            <a:spAutoFit/>
          </a:bodyPr>
          <a:lstStyle/>
          <a:p>
            <a:pPr>
              <a:buNone/>
            </a:pPr>
            <a:r>
              <a:rPr lang="en-US" sz="2000" dirty="0"/>
              <a:t>Data has become the “new oil” of the 21st century. It powers innovation, drives growth, and improves quality of life. With the right tools and techniques, data in modern life can transform industries and society. However, challenges like privacy, security, and ethical use must be addressed</a:t>
            </a:r>
            <a:r>
              <a:rPr 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22590" y="-26589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7489825" cy="1978747"/>
          </a:xfrm>
          <a:prstGeom prst="rect">
            <a:avLst/>
          </a:prstGeom>
        </p:spPr>
        <p:txBody>
          <a:bodyPr vert="horz" wrap="square" lIns="0" tIns="16510" rIns="0" bIns="0" rtlCol="0">
            <a:spAutoFit/>
          </a:bodyPr>
          <a:lstStyle/>
          <a:p>
            <a:pPr marL="12700">
              <a:lnSpc>
                <a:spcPct val="100000"/>
              </a:lnSpc>
              <a:spcBef>
                <a:spcPts val="130"/>
              </a:spcBef>
            </a:pPr>
            <a:r>
              <a:rPr lang="en-IN" sz="4250" dirty="0"/>
              <a:t>PROJECT TITLE:</a:t>
            </a:r>
            <a:br>
              <a:rPr lang="en-IN" sz="4250" dirty="0"/>
            </a:br>
            <a:br>
              <a:rPr lang="en-IN" sz="4250" dirty="0"/>
            </a:br>
            <a:r>
              <a:rPr lang="en-IN" sz="4250" dirty="0">
                <a:latin typeface="Sitka Display Semibold" pitchFamily="2" charset="0"/>
              </a:rPr>
              <a:t>Data in modern life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372600" y="3309937"/>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9224328" cy="4117794"/>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r>
              <a:rPr lang="en-US" sz="2800" dirty="0"/>
              <a:t>In modern life, data is being generated at an unprecedented rate from social media, healthcare, finance, education, and IoT devices. The challenge lies in effectively collecting, processing, and utilizing this vast amount of data to make better decisions, improve efficiency, and solve real-world problems.</a:t>
            </a:r>
            <a:br>
              <a:rPr lang="en-IN" sz="2800" spc="10" dirty="0"/>
            </a:br>
            <a:br>
              <a:rPr lang="en-IN" sz="2800" spc="10" dirty="0"/>
            </a:b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44787" y="840207"/>
            <a:ext cx="7403813" cy="368690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r>
              <a:rPr lang="en-US" sz="2800" dirty="0"/>
              <a:t>This project explores the role of data in modern life. It highlights how data influences decision-making, business growth, innovation, and daily human activities. From personalized recommendations to smart cities, data has become the backbone of the digital era.</a:t>
            </a:r>
            <a:endParaRPr sz="28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149399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IN" sz="3200" spc="5" dirty="0"/>
            </a:br>
            <a:br>
              <a:rPr lang="en-IN" sz="3200" spc="5"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Rectangle 2">
            <a:extLst>
              <a:ext uri="{FF2B5EF4-FFF2-40B4-BE49-F238E27FC236}">
                <a16:creationId xmlns:a16="http://schemas.microsoft.com/office/drawing/2014/main" id="{065B9F9D-16DE-E7DB-B1B2-EEB046EC8481}"/>
              </a:ext>
            </a:extLst>
          </p:cNvPr>
          <p:cNvSpPr>
            <a:spLocks noChangeArrowheads="1"/>
          </p:cNvSpPr>
          <p:nvPr/>
        </p:nvSpPr>
        <p:spPr bwMode="auto">
          <a:xfrm>
            <a:off x="1400540" y="2426128"/>
            <a:ext cx="599085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Businesses and industries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Government and policymakers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Students and educators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Healthcare professionals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Common people using digital apps and service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r>
              <a:rPr lang="en-IN" sz="3600" spc="10" dirty="0"/>
              <a:t>                </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D9A15B8D-EEB1-83D1-42A9-6B03DA4AC6DD}"/>
              </a:ext>
            </a:extLst>
          </p:cNvPr>
          <p:cNvSpPr>
            <a:spLocks noChangeArrowheads="1"/>
          </p:cNvSpPr>
          <p:nvPr/>
        </p:nvSpPr>
        <p:spPr bwMode="auto">
          <a:xfrm>
            <a:off x="3048000" y="1761262"/>
            <a:ext cx="48768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Big Data Platforms</a:t>
            </a:r>
            <a:r>
              <a:rPr kumimoji="0" lang="en-US" altLang="en-US" sz="1800" b="0" i="0" u="none" strike="noStrike" cap="none" normalizeH="0" baseline="0" dirty="0">
                <a:ln>
                  <a:noFill/>
                </a:ln>
                <a:solidFill>
                  <a:schemeClr val="tx1"/>
                </a:solidFill>
                <a:effectLst/>
                <a:latin typeface="Arial" panose="020B0604020202020204" pitchFamily="34" charset="0"/>
              </a:rPr>
              <a:t>: Hadoop, Spark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Databases</a:t>
            </a:r>
            <a:r>
              <a:rPr kumimoji="0" lang="en-US" altLang="en-US" sz="1800" b="0" i="0" u="none" strike="noStrike" cap="none" normalizeH="0" baseline="0" dirty="0">
                <a:ln>
                  <a:noFill/>
                </a:ln>
                <a:solidFill>
                  <a:schemeClr val="tx1"/>
                </a:solidFill>
                <a:effectLst/>
                <a:latin typeface="Arial" panose="020B0604020202020204" pitchFamily="34" charset="0"/>
              </a:rPr>
              <a:t>: SQL, NoSQL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Analytics Tools</a:t>
            </a:r>
            <a:r>
              <a:rPr kumimoji="0" lang="en-US" altLang="en-US" sz="1800" b="0" i="0" u="none" strike="noStrike" cap="none" normalizeH="0" baseline="0" dirty="0">
                <a:ln>
                  <a:noFill/>
                </a:ln>
                <a:solidFill>
                  <a:schemeClr val="tx1"/>
                </a:solidFill>
                <a:effectLst/>
                <a:latin typeface="Arial" panose="020B0604020202020204" pitchFamily="34" charset="0"/>
              </a:rPr>
              <a:t>: Power BI, Tableau</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Programming</a:t>
            </a:r>
            <a:r>
              <a:rPr kumimoji="0" lang="en-US" altLang="en-US" sz="1800" b="0" i="0" u="none" strike="noStrike" cap="none" normalizeH="0" baseline="0" dirty="0">
                <a:ln>
                  <a:noFill/>
                </a:ln>
                <a:solidFill>
                  <a:schemeClr val="tx1"/>
                </a:solidFill>
                <a:effectLst/>
                <a:latin typeface="Arial" panose="020B0604020202020204" pitchFamily="34" charset="0"/>
              </a:rPr>
              <a:t>: Python, 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AI &amp; Machine Learning</a:t>
            </a:r>
            <a:r>
              <a:rPr kumimoji="0" lang="en-US" altLang="en-US" sz="1800" b="0" i="0" u="none" strike="noStrike" cap="none" normalizeH="0" baseline="0" dirty="0">
                <a:ln>
                  <a:noFill/>
                </a:ln>
                <a:solidFill>
                  <a:schemeClr val="tx1"/>
                </a:solidFill>
                <a:effectLst/>
                <a:latin typeface="Arial" panose="020B0604020202020204" pitchFamily="34" charset="0"/>
              </a:rPr>
              <a:t>: TensorFlow, Scikit learn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1885773"/>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745A5674-3589-F85C-A6A6-1DABFB50C7F3}"/>
              </a:ext>
            </a:extLst>
          </p:cNvPr>
          <p:cNvSpPr>
            <a:spLocks noChangeArrowheads="1"/>
          </p:cNvSpPr>
          <p:nvPr/>
        </p:nvSpPr>
        <p:spPr bwMode="auto">
          <a:xfrm>
            <a:off x="739774" y="1938635"/>
            <a:ext cx="76422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Clear and minimal design with visual representation of data flow</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of infographics, charts, and diagrams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Real-life applications showcased with case studies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C622ECA4-80DE-8465-E376-B0DB0192BAC0}"/>
              </a:ext>
            </a:extLst>
          </p:cNvPr>
          <p:cNvSpPr>
            <a:spLocks noChangeArrowheads="1"/>
          </p:cNvSpPr>
          <p:nvPr/>
        </p:nvSpPr>
        <p:spPr bwMode="auto">
          <a:xfrm>
            <a:off x="1295400" y="1752600"/>
            <a:ext cx="6324600"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Data collection from multiple sources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Data storage and </a:t>
            </a:r>
            <a:r>
              <a:rPr kumimoji="0" lang="en-US" altLang="en-US" sz="2800" b="0" i="0" u="none" strike="noStrike" cap="none" normalizeH="0" baseline="0" dirty="0" err="1">
                <a:ln>
                  <a:noFill/>
                </a:ln>
                <a:solidFill>
                  <a:schemeClr val="tx1"/>
                </a:solidFill>
                <a:effectLst/>
                <a:latin typeface="Arial" panose="020B0604020202020204" pitchFamily="34" charset="0"/>
              </a:rPr>
              <a:t>mnagement</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Real-time analytics and visualization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Predictive insights for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Security and privacy mechanisms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349</TotalTime>
  <Words>393</Words>
  <Application>Microsoft Office PowerPoint</Application>
  <PresentationFormat>Widescreen</PresentationFormat>
  <Paragraphs>61</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  Data in modern life</vt:lpstr>
      <vt:lpstr>AGENDA</vt:lpstr>
      <vt:lpstr>PROBLEM STATEMENT In modern life, data is being generated at an unprecedented rate from social media, healthcare, finance, education, and IoT devices. The challenge lies in effectively collecting, processing, and utilizing this vast amount of data to make better decisions, improve efficiency, and solve real-world problems.  </vt:lpstr>
      <vt:lpstr>PROJECT OVERVIEW This project explores the role of data in modern life. It highlights how data influences decision-making, business growth, innovation, and daily human activities. From personalized recommendations to smart cities, data has become the backbone of the digital era.</vt:lpstr>
      <vt:lpstr>WHO ARE THE END USERS?  </vt:lpstr>
      <vt:lpstr>TOOLS AND TECHNIQUES                 </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SELVA KASTHURI</cp:lastModifiedBy>
  <cp:revision>24</cp:revision>
  <dcterms:created xsi:type="dcterms:W3CDTF">2024-03-29T15:07:22Z</dcterms:created>
  <dcterms:modified xsi:type="dcterms:W3CDTF">2025-09-02T05:17:26Z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