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0B47-9721-0141-984D-009FD414C5EF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66FC-5DE3-4C41-998A-728ACBC8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923" y="1992923"/>
            <a:ext cx="1250461" cy="2715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Device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52973" y="1992923"/>
            <a:ext cx="3429000" cy="2715846"/>
            <a:chOff x="3819769" y="1992923"/>
            <a:chExt cx="3429000" cy="2715846"/>
          </a:xfrm>
        </p:grpSpPr>
        <p:sp>
          <p:nvSpPr>
            <p:cNvPr id="5" name="Rectangle 4"/>
            <p:cNvSpPr/>
            <p:nvPr/>
          </p:nvSpPr>
          <p:spPr>
            <a:xfrm>
              <a:off x="3819769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15154" y="2354385"/>
              <a:ext cx="1113692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 Endpoint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75922" y="2354385"/>
              <a:ext cx="1230923" cy="6252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Robotium App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5922" y="3487616"/>
              <a:ext cx="1230924" cy="6252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App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846384" y="2618154"/>
            <a:ext cx="3301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9815" y="218830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to ‘enter text’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846384" y="3897923"/>
            <a:ext cx="3301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4461" y="3928180"/>
            <a:ext cx="16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262050" y="2735385"/>
            <a:ext cx="547076" cy="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7424588" y="2979615"/>
            <a:ext cx="0" cy="508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5222" y="2937259"/>
            <a:ext cx="2520434" cy="13197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17165" y="567243"/>
            <a:ext cx="2520435" cy="1846384"/>
            <a:chOff x="4952973" y="1992923"/>
            <a:chExt cx="3429000" cy="2715846"/>
          </a:xfrm>
        </p:grpSpPr>
        <p:sp>
          <p:nvSpPr>
            <p:cNvPr id="6" name="Rectangle 5"/>
            <p:cNvSpPr/>
            <p:nvPr/>
          </p:nvSpPr>
          <p:spPr>
            <a:xfrm>
              <a:off x="4952973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8358" y="2354385"/>
              <a:ext cx="1221180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RESTful HTTP Service</a:t>
              </a:r>
              <a:endParaRPr lang="en-US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9125" y="2354383"/>
              <a:ext cx="1413395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Automator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1284" y="2936375"/>
            <a:ext cx="2520435" cy="1846384"/>
            <a:chOff x="4952973" y="1992923"/>
            <a:chExt cx="3429000" cy="2715846"/>
          </a:xfrm>
        </p:grpSpPr>
        <p:sp>
          <p:nvSpPr>
            <p:cNvPr id="12" name="Rectangle 11"/>
            <p:cNvSpPr/>
            <p:nvPr/>
          </p:nvSpPr>
          <p:spPr>
            <a:xfrm>
              <a:off x="4952973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48358" y="2354385"/>
              <a:ext cx="1221180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RESTful HTTP Service</a:t>
              </a:r>
              <a:endParaRPr lang="en-US" sz="13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9125" y="2354383"/>
              <a:ext cx="1413395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Automator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1102" y="567243"/>
            <a:ext cx="2520435" cy="1846384"/>
            <a:chOff x="4952973" y="1992923"/>
            <a:chExt cx="3429000" cy="2715846"/>
          </a:xfrm>
        </p:grpSpPr>
        <p:sp>
          <p:nvSpPr>
            <p:cNvPr id="16" name="Rectangle 15"/>
            <p:cNvSpPr/>
            <p:nvPr/>
          </p:nvSpPr>
          <p:spPr>
            <a:xfrm>
              <a:off x="4952973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48358" y="2354385"/>
              <a:ext cx="1221180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RESTful HTTP Service</a:t>
              </a:r>
              <a:endParaRPr lang="en-US" sz="13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09125" y="2354383"/>
              <a:ext cx="1413395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Automator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993" y="567243"/>
            <a:ext cx="2520435" cy="1846384"/>
            <a:chOff x="4952973" y="1992923"/>
            <a:chExt cx="3429000" cy="2715846"/>
          </a:xfrm>
        </p:grpSpPr>
        <p:sp>
          <p:nvSpPr>
            <p:cNvPr id="20" name="Rectangle 19"/>
            <p:cNvSpPr/>
            <p:nvPr/>
          </p:nvSpPr>
          <p:spPr>
            <a:xfrm>
              <a:off x="4952973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8358" y="2354385"/>
              <a:ext cx="1221180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RESTful HTTP Service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9125" y="2354383"/>
              <a:ext cx="1413395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Automator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0190" y="2936375"/>
            <a:ext cx="2520435" cy="1846384"/>
            <a:chOff x="4952973" y="1992923"/>
            <a:chExt cx="3429000" cy="2715846"/>
          </a:xfrm>
        </p:grpSpPr>
        <p:sp>
          <p:nvSpPr>
            <p:cNvPr id="25" name="Rectangle 24"/>
            <p:cNvSpPr/>
            <p:nvPr/>
          </p:nvSpPr>
          <p:spPr>
            <a:xfrm>
              <a:off x="4952973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48358" y="2354385"/>
              <a:ext cx="1221180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RESTful HTTP Service</a:t>
              </a:r>
              <a:endParaRPr lang="en-US" sz="13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09125" y="2354383"/>
              <a:ext cx="1413395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Automator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84717" y="4721744"/>
            <a:ext cx="2520435" cy="1846384"/>
            <a:chOff x="4952973" y="1992923"/>
            <a:chExt cx="3429000" cy="2715846"/>
          </a:xfrm>
        </p:grpSpPr>
        <p:sp>
          <p:nvSpPr>
            <p:cNvPr id="29" name="Rectangle 28"/>
            <p:cNvSpPr/>
            <p:nvPr/>
          </p:nvSpPr>
          <p:spPr>
            <a:xfrm>
              <a:off x="4952973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48358" y="2354385"/>
              <a:ext cx="1221180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RESTful HTTP Service</a:t>
              </a:r>
              <a:endParaRPr lang="en-US" sz="13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09125" y="2354383"/>
              <a:ext cx="1413395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Automator</a:t>
              </a:r>
              <a:endParaRPr lang="en-US" sz="1400" dirty="0"/>
            </a:p>
          </p:txBody>
        </p:sp>
      </p:grpSp>
      <p:cxnSp>
        <p:nvCxnSpPr>
          <p:cNvPr id="33" name="Straight Arrow Connector 32"/>
          <p:cNvCxnSpPr>
            <a:stCxn id="20" idx="2"/>
          </p:cNvCxnSpPr>
          <p:nvPr/>
        </p:nvCxnSpPr>
        <p:spPr>
          <a:xfrm>
            <a:off x="1685211" y="2413627"/>
            <a:ext cx="1760011" cy="522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</p:cNvCxnSpPr>
          <p:nvPr/>
        </p:nvCxnSpPr>
        <p:spPr>
          <a:xfrm>
            <a:off x="4601320" y="2413627"/>
            <a:ext cx="0" cy="523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</p:cNvCxnSpPr>
          <p:nvPr/>
        </p:nvCxnSpPr>
        <p:spPr>
          <a:xfrm flipH="1">
            <a:off x="5965656" y="2413627"/>
            <a:ext cx="1511727" cy="523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627296" y="4243943"/>
            <a:ext cx="1" cy="4778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3"/>
          </p:cNvCxnSpPr>
          <p:nvPr/>
        </p:nvCxnSpPr>
        <p:spPr>
          <a:xfrm flipH="1">
            <a:off x="5965656" y="3597126"/>
            <a:ext cx="3556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980625" y="3585498"/>
            <a:ext cx="464598" cy="11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2390" y="2979238"/>
            <a:ext cx="2520434" cy="13197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33462" y="1833343"/>
            <a:ext cx="3546809" cy="3158734"/>
            <a:chOff x="4952973" y="1992923"/>
            <a:chExt cx="3429000" cy="2715846"/>
          </a:xfrm>
        </p:grpSpPr>
        <p:sp>
          <p:nvSpPr>
            <p:cNvPr id="6" name="Rectangle 5"/>
            <p:cNvSpPr/>
            <p:nvPr/>
          </p:nvSpPr>
          <p:spPr>
            <a:xfrm>
              <a:off x="4952973" y="1992923"/>
              <a:ext cx="3429000" cy="2715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Android Device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8358" y="2354385"/>
              <a:ext cx="1221180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RESTful HTTP Service</a:t>
              </a:r>
              <a:endParaRPr lang="en-US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9125" y="2354383"/>
              <a:ext cx="1413395" cy="17584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Automator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9308" y="2041769"/>
            <a:ext cx="305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http://device-ip:7120/set_text</a:t>
            </a:r>
            <a:endParaRPr lang="en-US" dirty="0"/>
          </a:p>
        </p:txBody>
      </p:sp>
      <p:cxnSp>
        <p:nvCxnSpPr>
          <p:cNvPr id="11" name="Elbow Connector 10"/>
          <p:cNvCxnSpPr>
            <a:stCxn id="4" idx="0"/>
          </p:cNvCxnSpPr>
          <p:nvPr/>
        </p:nvCxnSpPr>
        <p:spPr>
          <a:xfrm rot="5400000" flipH="1" flipV="1">
            <a:off x="3215015" y="1058694"/>
            <a:ext cx="568137" cy="32729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4" idx="2"/>
          </p:cNvCxnSpPr>
          <p:nvPr/>
        </p:nvCxnSpPr>
        <p:spPr>
          <a:xfrm rot="5400000" flipH="1">
            <a:off x="3814866" y="2346713"/>
            <a:ext cx="3" cy="3904521"/>
          </a:xfrm>
          <a:prstGeom prst="bentConnector3">
            <a:avLst>
              <a:gd name="adj1" fmla="val -7620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5132" y="4612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{success: true}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 flipV="1">
            <a:off x="6398696" y="3276360"/>
            <a:ext cx="454689" cy="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3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88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kumar Chinniah</dc:creator>
  <cp:lastModifiedBy>Arvind kumar Chinniah</cp:lastModifiedBy>
  <cp:revision>6</cp:revision>
  <dcterms:created xsi:type="dcterms:W3CDTF">2013-07-18T13:50:50Z</dcterms:created>
  <dcterms:modified xsi:type="dcterms:W3CDTF">2013-07-18T14:49:50Z</dcterms:modified>
</cp:coreProperties>
</file>