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57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62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23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4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289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679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99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02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18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40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22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6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44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5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55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05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66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02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edkasimsiraj/Java-with-Fullstack-NM.gi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utismileanyway.wordpress.com/2015/03/27/thank-you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9CBD-9218-EA77-860F-F59A608C4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inventory</a:t>
            </a:r>
            <a:br>
              <a:rPr lang="en-US" dirty="0"/>
            </a:br>
            <a:r>
              <a:rPr lang="en-US" dirty="0"/>
              <a:t>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415A0-26F7-F4EF-F0AC-F34936171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7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13480-82E6-D817-6AD9-04CE886DA662}"/>
              </a:ext>
            </a:extLst>
          </p:cNvPr>
          <p:cNvSpPr txBox="1"/>
          <p:nvPr/>
        </p:nvSpPr>
        <p:spPr>
          <a:xfrm>
            <a:off x="2886635" y="403411"/>
            <a:ext cx="595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STOCK INVENTORY APPLICATION</a:t>
            </a:r>
            <a:endParaRPr lang="en-IN"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5D267C-31AA-5603-E8E5-225A29137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5941"/>
              </p:ext>
            </p:extLst>
          </p:nvPr>
        </p:nvGraphicFramePr>
        <p:xfrm>
          <a:off x="122518" y="2828283"/>
          <a:ext cx="7129929" cy="2482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643">
                  <a:extLst>
                    <a:ext uri="{9D8B030D-6E8A-4147-A177-3AD203B41FA5}">
                      <a16:colId xmlns:a16="http://schemas.microsoft.com/office/drawing/2014/main" val="2679539108"/>
                    </a:ext>
                  </a:extLst>
                </a:gridCol>
                <a:gridCol w="2376643">
                  <a:extLst>
                    <a:ext uri="{9D8B030D-6E8A-4147-A177-3AD203B41FA5}">
                      <a16:colId xmlns:a16="http://schemas.microsoft.com/office/drawing/2014/main" val="2141189760"/>
                    </a:ext>
                  </a:extLst>
                </a:gridCol>
                <a:gridCol w="2376643">
                  <a:extLst>
                    <a:ext uri="{9D8B030D-6E8A-4147-A177-3AD203B41FA5}">
                      <a16:colId xmlns:a16="http://schemas.microsoft.com/office/drawing/2014/main" val="2348907790"/>
                    </a:ext>
                  </a:extLst>
                </a:gridCol>
              </a:tblGrid>
              <a:tr h="5622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LMS NUM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50674"/>
                  </a:ext>
                </a:extLst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au910420104024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N.RAGHUL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411809"/>
                  </a:ext>
                </a:extLst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au910420104029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S.SELVAKUMAR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33114"/>
                  </a:ext>
                </a:extLst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au910420104034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S.SYED KASIM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14620"/>
                  </a:ext>
                </a:extLst>
              </a:tr>
            </a:tbl>
          </a:graphicData>
        </a:graphic>
      </p:graphicFrame>
      <p:pic>
        <p:nvPicPr>
          <p:cNvPr id="1026" name="Picture 2" descr="Warehouse Inventory Management Guide: Tips and Best Practices">
            <a:extLst>
              <a:ext uri="{FF2B5EF4-FFF2-40B4-BE49-F238E27FC236}">
                <a16:creationId xmlns:a16="http://schemas.microsoft.com/office/drawing/2014/main" id="{7866E514-BCB7-D47F-729C-7A75E7C6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446" y="1515415"/>
            <a:ext cx="4401671" cy="220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3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F8567-0698-3DDF-C242-C0FCE923E23C}"/>
              </a:ext>
            </a:extLst>
          </p:cNvPr>
          <p:cNvSpPr txBox="1"/>
          <p:nvPr/>
        </p:nvSpPr>
        <p:spPr>
          <a:xfrm>
            <a:off x="510988" y="528917"/>
            <a:ext cx="8033802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IN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and implement various components using react:</a:t>
            </a:r>
          </a:p>
          <a:p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design into components and Higher order Components.</a:t>
            </a: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structure of the components.</a:t>
            </a: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basic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components with dummy data.</a:t>
            </a:r>
          </a:p>
          <a:p>
            <a:pPr marL="342900" marR="0" indent="-34290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IN" sz="20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APIs to frontend to ensure the dynamic feature of website:</a:t>
            </a: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155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base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severs base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indent="-34290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calls for each element.</a:t>
            </a: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indent="-34290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errors in the output.</a:t>
            </a:r>
          </a:p>
          <a:p>
            <a:pPr marL="342900" marR="0" indent="-34290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 output of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different low level components.</a:t>
            </a: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indent="-34290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content of post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apisx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spc="-23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2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98BA4-531C-546B-D186-EB10B673666E}"/>
              </a:ext>
            </a:extLst>
          </p:cNvPr>
          <p:cNvSpPr txBox="1"/>
          <p:nvPr/>
        </p:nvSpPr>
        <p:spPr>
          <a:xfrm>
            <a:off x="654423" y="609600"/>
            <a:ext cx="9314329" cy="540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Wise Description:</a:t>
            </a: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 a html page for stock inventory website.</a:t>
            </a:r>
          </a:p>
          <a:p>
            <a:pPr algn="l"/>
            <a:endParaRPr lang="en-US" sz="24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Write 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file for styling.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 necessary contents.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your task:</a:t>
            </a:r>
          </a:p>
          <a:p>
            <a:pPr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page is created using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html,css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bootsrap</a:t>
            </a:r>
            <a:endParaRPr lang="en-A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IN" sz="2400" b="1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1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BB5E31-1AE9-0136-ACA6-05865EDABFEF}"/>
              </a:ext>
            </a:extLst>
          </p:cNvPr>
          <p:cNvSpPr txBox="1"/>
          <p:nvPr/>
        </p:nvSpPr>
        <p:spPr>
          <a:xfrm>
            <a:off x="2187388" y="1801906"/>
            <a:ext cx="958327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LINK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https://github.com/Syedkasimsiraj/Java-with-Fullstack-NM.git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13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61E156-FB8D-8B16-1564-848CBE2AA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1985812" cy="63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06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158</TotalTime>
  <Words>180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Impact</vt:lpstr>
      <vt:lpstr>Times New Roman</vt:lpstr>
      <vt:lpstr>Wingdings</vt:lpstr>
      <vt:lpstr>Main Event</vt:lpstr>
      <vt:lpstr>Stock inventory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inventory application</dc:title>
  <dc:creator>syedk</dc:creator>
  <cp:lastModifiedBy>syedk</cp:lastModifiedBy>
  <cp:revision>2</cp:revision>
  <dcterms:created xsi:type="dcterms:W3CDTF">2023-11-14T13:54:39Z</dcterms:created>
  <dcterms:modified xsi:type="dcterms:W3CDTF">2023-11-14T16:33:16Z</dcterms:modified>
</cp:coreProperties>
</file>