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selvakumar4458p/Java-with-Fullstack-NM/tree/main/Task_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inventory</a:t>
            </a:r>
            <a:br>
              <a:rPr lang="en-US" dirty="0"/>
            </a:br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635" y="403411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STOCK INVENTORY APPLICATION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518" y="2828283"/>
          <a:ext cx="7129929" cy="248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43"/>
                <a:gridCol w="2376643"/>
                <a:gridCol w="2376643"/>
              </a:tblGrid>
              <a:tr h="5622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NUM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N.RAGHUL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S.SELVAKUMAR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S.SYED KASIM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Warehouse Inventory Management Guide: Tips and Best Practic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46" y="1515415"/>
            <a:ext cx="4401671" cy="22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988" y="528918"/>
            <a:ext cx="9995648" cy="56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Task - </a:t>
            </a:r>
            <a:r>
              <a:rPr lang="en-US" sz="2000" b="1" dirty="0">
                <a:solidFill>
                  <a:schemeClr val="dk2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3</a:t>
            </a:r>
            <a:endParaRPr lang="en-US"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 panose="00000500000000000000"/>
              <a:cs typeface="Times New Roman" panose="02020603050405020304" pitchFamily="18" charset="0"/>
              <a:sym typeface="EB Garamond" panose="000005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Creation of Interactive front end</a:t>
            </a:r>
            <a:endParaRPr lang="en-US" sz="2000" b="1" dirty="0">
              <a:solidFill>
                <a:srgbClr val="0B5394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ct val="108000"/>
              </a:lnSpc>
              <a:buSzPts val="1600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ct val="108000"/>
              </a:lnSpc>
              <a:buSzPts val="1600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Creation of a reactive front end using react</a:t>
            </a:r>
            <a:endParaRPr lang="en-US" sz="2000" dirty="0"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Evaluation Metric:</a:t>
            </a: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" panose="00000500000000000000"/>
              <a:cs typeface="Times New Roman" panose="02020603050405020304" pitchFamily="18" charset="0"/>
              <a:sym typeface="EB Garamond" panose="000005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00% Completion of the above tasks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Learning Outcomes:</a:t>
            </a:r>
            <a:endParaRPr lang="en-US" sz="2000" b="0" i="0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chemeClr val="dk1"/>
              </a:solidFill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Creating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intreactive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 front end</a:t>
            </a:r>
            <a:endParaRPr lang="en-US" sz="2000" b="0" i="0" u="none" strike="noStrike" cap="none" dirty="0">
              <a:solidFill>
                <a:schemeClr val="dk1"/>
              </a:solidFill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i="0" u="none" strike="noStrike" cap="none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spc="-23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6" y="555812"/>
            <a:ext cx="9314329" cy="608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Wise Description:</a:t>
            </a: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html page for portfolio website</a:t>
            </a:r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for styling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necessary contents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task:</a:t>
            </a:r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page is created,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is written for styling, interactive front end is created</a:t>
            </a:r>
            <a:endParaRPr lang="en-A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7548" y="1801906"/>
            <a:ext cx="958327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>
                <a:hlinkClick r:id="rId1" tooltip="" action="ppaction://hlinkfile"/>
              </a:rPr>
              <a:t>https://github.com/selvakumar4458p/Java-with-Fullstack-NM/tree/main/Task_3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985812" cy="63828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672</Words>
  <Application>WPS Presentation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EB Garamond</vt:lpstr>
      <vt:lpstr>Garamond</vt:lpstr>
      <vt:lpstr>Arial</vt:lpstr>
      <vt:lpstr>EB Garamond Medium</vt:lpstr>
      <vt:lpstr>Public Sans</vt:lpstr>
      <vt:lpstr>Impact</vt:lpstr>
      <vt:lpstr>Microsoft YaHei</vt:lpstr>
      <vt:lpstr>Arial Unicode MS</vt:lpstr>
      <vt:lpstr>Calibri</vt:lpstr>
      <vt:lpstr>Segoe Print</vt:lpstr>
      <vt:lpstr>Main Event</vt:lpstr>
      <vt:lpstr>Stock inventory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inventory application</dc:title>
  <dc:creator>syedk</dc:creator>
  <cp:lastModifiedBy>selva</cp:lastModifiedBy>
  <cp:revision>5</cp:revision>
  <dcterms:created xsi:type="dcterms:W3CDTF">2023-11-14T13:54:00Z</dcterms:created>
  <dcterms:modified xsi:type="dcterms:W3CDTF">2023-11-14T17:09:12Z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9F8BE65CA0EC4521896B480874DD26ED</vt:lpwstr>
  </property>
  <property fmtid="{D5CDD505-2E9C-101B-9397-08002B2CF9AE}" pid="3" name="KSOProductBuildVer">
    <vt:lpwstr>1033-11.2.0.11225</vt:lpwstr>
  </property>
</Properties>
</file>