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BF03C-E220-4D2E-87D8-5308CC48FA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7DAD51-8B31-46FB-BC2E-4100914B55A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Syedkasimsiraj/Java-with-Fullstack-NM.g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inventory</a:t>
            </a:r>
            <a:br>
              <a:rPr lang="en-US" dirty="0"/>
            </a:br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6635" y="403411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STOCK INVENTORY APPLICATION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518" y="2828283"/>
          <a:ext cx="7129929" cy="2482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43"/>
                <a:gridCol w="2376643"/>
                <a:gridCol w="2376643"/>
              </a:tblGrid>
              <a:tr h="5622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N.RAGHUL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S.SELVAKUMAR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43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au910420104034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S.SYED KASIM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NM_0.2 CC3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arehouse Inventory Management Guide: Tips and Best Pract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46" y="1515415"/>
            <a:ext cx="4401671" cy="22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88" y="528918"/>
            <a:ext cx="9995648" cy="56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Task - </a:t>
            </a:r>
            <a:r>
              <a:rPr lang="en-US" sz="2000" b="1" dirty="0">
                <a:solidFill>
                  <a:schemeClr val="dk2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3</a:t>
            </a:r>
            <a:endParaRPr lang="en-US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Creation of Interactive front end</a:t>
            </a:r>
            <a:endParaRPr lang="en-US" sz="2000" b="1" dirty="0">
              <a:solidFill>
                <a:srgbClr val="0B5394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ct val="108000"/>
              </a:lnSpc>
              <a:buSzPts val="16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ct val="108000"/>
              </a:lnSpc>
              <a:buSzPts val="1600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Creation of a reactive front end using react</a:t>
            </a:r>
            <a:endParaRPr lang="en-US" sz="2000" dirty="0"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EB Garamond" panose="00000500000000000000"/>
                <a:cs typeface="Times New Roman" panose="02020603050405020304" pitchFamily="18" charset="0"/>
                <a:sym typeface="EB Garamond" panose="00000500000000000000"/>
              </a:rPr>
              <a:t>Evaluation Metric:</a:t>
            </a: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" panose="00000500000000000000"/>
              <a:cs typeface="Times New Roman" panose="02020603050405020304" pitchFamily="18" charset="0"/>
              <a:sym typeface="EB Garamond" panose="000005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00% Completion of the above tasks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EB Garamond Medium" panose="00000600000000000000"/>
                <a:cs typeface="Times New Roman" panose="02020603050405020304" pitchFamily="18" charset="0"/>
                <a:sym typeface="EB Garamond Medium" panose="00000600000000000000"/>
              </a:rPr>
              <a:t>Learning Outcomes:</a:t>
            </a:r>
            <a:endParaRPr lang="en-US" sz="2000" b="0" i="0" u="none" strike="noStrike" cap="none" dirty="0">
              <a:solidFill>
                <a:srgbClr val="0070C0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chemeClr val="dk1"/>
              </a:solidFill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dirty="0">
              <a:solidFill>
                <a:schemeClr val="dk1"/>
              </a:solidFill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Creating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intreactive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EB Garamond Medium" panose="00000600000000000000"/>
                <a:ea typeface="EB Garamond Medium" panose="00000600000000000000"/>
                <a:cs typeface="EB Garamond Medium" panose="00000600000000000000"/>
                <a:sym typeface="EB Garamond Medium" panose="00000600000000000000"/>
              </a:rPr>
              <a:t> front end</a:t>
            </a:r>
            <a:endParaRPr lang="en-US" sz="2000" b="0" i="0" u="none" strike="noStrike" cap="none" dirty="0">
              <a:solidFill>
                <a:schemeClr val="dk1"/>
              </a:solidFill>
              <a:latin typeface="EB Garamond Medium" panose="00000600000000000000"/>
              <a:ea typeface="EB Garamond Medium" panose="00000600000000000000"/>
              <a:cs typeface="EB Garamond Medium" panose="0000060000000000000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EB Garamond Medium" panose="00000600000000000000"/>
              <a:cs typeface="Times New Roman" panose="02020603050405020304" pitchFamily="18" charset="0"/>
              <a:sym typeface="EB Garamond Medium" panose="0000060000000000000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1" i="0" u="none" strike="noStrike" cap="none" dirty="0">
              <a:solidFill>
                <a:schemeClr val="lt2"/>
              </a:solidFill>
              <a:latin typeface="Public Sans"/>
              <a:ea typeface="Arial" panose="020B0604020202020204"/>
              <a:cs typeface="Arial" panose="020B0604020202020204"/>
              <a:sym typeface="Public Sans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US" sz="2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lnSpc>
                <a:spcPts val="1155"/>
              </a:lnSpc>
              <a:spcBef>
                <a:spcPts val="10"/>
              </a:spcBef>
            </a:pPr>
            <a:endParaRPr lang="en-IN" sz="20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spc="-23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6" y="555812"/>
            <a:ext cx="9314329" cy="608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Wise Description:</a:t>
            </a: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html page for portfolio website</a:t>
            </a:r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for styling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necessary contents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your task:</a:t>
            </a:r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page is created,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is written for styling, interactive front end is created</a:t>
            </a:r>
            <a:endParaRPr lang="en-A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IN" sz="2400" b="1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7388" y="1801906"/>
            <a:ext cx="95832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>
                <a:hlinkClick r:id="rId1"/>
              </a:rPr>
              <a:t>https://github.com/Syedkasimsiraj/Java-with-Fullstack-NM.git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985812" cy="6382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658</Words>
  <Application>WPS Presentation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EB Garamond</vt:lpstr>
      <vt:lpstr>Arial</vt:lpstr>
      <vt:lpstr>EB Garamond Medium</vt:lpstr>
      <vt:lpstr>Public Sans</vt:lpstr>
      <vt:lpstr>Impact</vt:lpstr>
      <vt:lpstr>Microsoft YaHei</vt:lpstr>
      <vt:lpstr>Arial Unicode MS</vt:lpstr>
      <vt:lpstr>Calibri</vt:lpstr>
      <vt:lpstr>Main Event</vt:lpstr>
      <vt:lpstr>Stock inventory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inventory application</dc:title>
  <dc:creator>syedk</dc:creator>
  <cp:lastModifiedBy>selva</cp:lastModifiedBy>
  <cp:revision>4</cp:revision>
  <dcterms:created xsi:type="dcterms:W3CDTF">2023-11-14T13:54:00Z</dcterms:created>
  <dcterms:modified xsi:type="dcterms:W3CDTF">2023-11-14T16:48:09Z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9F8BE65CA0EC4521896B480874DD26ED</vt:lpwstr>
  </property>
  <property fmtid="{D5CDD505-2E9C-101B-9397-08002B2CF9AE}" pid="3" name="KSOProductBuildVer">
    <vt:lpwstr>1033-11.2.0.11225</vt:lpwstr>
  </property>
</Properties>
</file>