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7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A6E9-3129-45DA-BBF6-3C150F544FFE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FD33-E3E0-480C-834B-9EF75CF7E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9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GLOBALELECTRONICS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800" dirty="0" smtClean="0"/>
              <a:t>PROJECT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6292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3863" y="10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8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9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GLOBALELECTRONICS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GOBALELECTRONICS</dc:title>
  <dc:creator>LENOVO</dc:creator>
  <cp:lastModifiedBy>LENOVO</cp:lastModifiedBy>
  <cp:revision>2</cp:revision>
  <dcterms:created xsi:type="dcterms:W3CDTF">2024-10-10T02:21:31Z</dcterms:created>
  <dcterms:modified xsi:type="dcterms:W3CDTF">2024-10-10T02:22:42Z</dcterms:modified>
</cp:coreProperties>
</file>