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13BFB-C910-C74E-823E-CD719B3855D9}" v="14" dt="2023-01-07T05:01:37.580"/>
    <p1510:client id="{33A67C65-DA00-454B-A449-F3D0D19C3B83}" v="698" dt="2023-01-06T18:32:5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kumar jawahar" userId="b36628f7e7c52759" providerId="LiveId" clId="{32E13BFB-C910-C74E-823E-CD719B3855D9}"/>
    <pc:docChg chg="custSel addSld delSld modSld modMainMaster">
      <pc:chgData name="selvakumar jawahar" userId="b36628f7e7c52759" providerId="LiveId" clId="{32E13BFB-C910-C74E-823E-CD719B3855D9}" dt="2023-01-07T05:02:06.041" v="163" actId="14100"/>
      <pc:docMkLst>
        <pc:docMk/>
      </pc:docMkLst>
      <pc:sldChg chg="modSp mod">
        <pc:chgData name="selvakumar jawahar" userId="b36628f7e7c52759" providerId="LiveId" clId="{32E13BFB-C910-C74E-823E-CD719B3855D9}" dt="2023-01-07T04:57:29.733" v="36" actId="27636"/>
        <pc:sldMkLst>
          <pc:docMk/>
          <pc:sldMk cId="2347963689" sldId="256"/>
        </pc:sldMkLst>
        <pc:spChg chg="mod">
          <ac:chgData name="selvakumar jawahar" userId="b36628f7e7c52759" providerId="LiveId" clId="{32E13BFB-C910-C74E-823E-CD719B3855D9}" dt="2023-01-07T04:57:29.733" v="36" actId="27636"/>
          <ac:spMkLst>
            <pc:docMk/>
            <pc:sldMk cId="2347963689" sldId="256"/>
            <ac:spMk id="2" creationId="{CCBD1F1D-6C4D-1F63-D279-914C9BB2066E}"/>
          </ac:spMkLst>
        </pc:spChg>
      </pc:sldChg>
      <pc:sldChg chg="del">
        <pc:chgData name="selvakumar jawahar" userId="b36628f7e7c52759" providerId="LiveId" clId="{32E13BFB-C910-C74E-823E-CD719B3855D9}" dt="2023-01-07T04:55:32.093" v="1" actId="2696"/>
        <pc:sldMkLst>
          <pc:docMk/>
          <pc:sldMk cId="790265687" sldId="257"/>
        </pc:sldMkLst>
      </pc:sldChg>
      <pc:sldChg chg="modSp mod">
        <pc:chgData name="selvakumar jawahar" userId="b36628f7e7c52759" providerId="LiveId" clId="{32E13BFB-C910-C74E-823E-CD719B3855D9}" dt="2023-01-07T04:57:56.040" v="44" actId="27636"/>
        <pc:sldMkLst>
          <pc:docMk/>
          <pc:sldMk cId="1201024755" sldId="259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201024755" sldId="259"/>
            <ac:spMk id="2" creationId="{123E0FEB-BD7F-4F46-9484-40598D90F0D9}"/>
          </ac:spMkLst>
        </pc:spChg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201024755" sldId="259"/>
            <ac:spMk id="3" creationId="{5CD23D8C-7508-4DD9-AE25-021F17ADD1E9}"/>
          </ac:spMkLst>
        </pc:spChg>
        <pc:spChg chg="mod">
          <ac:chgData name="selvakumar jawahar" userId="b36628f7e7c52759" providerId="LiveId" clId="{32E13BFB-C910-C74E-823E-CD719B3855D9}" dt="2023-01-07T04:57:56.040" v="44" actId="27636"/>
          <ac:spMkLst>
            <pc:docMk/>
            <pc:sldMk cId="1201024755" sldId="259"/>
            <ac:spMk id="4" creationId="{BD812256-5FE1-43F6-9048-945BC1352099}"/>
          </ac:spMkLst>
        </pc:spChg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201024755" sldId="259"/>
            <ac:spMk id="5" creationId="{F89663F8-7BF1-4C26-B48D-9B2DDCBB278B}"/>
          </ac:spMkLst>
        </pc:spChg>
        <pc:spChg chg="mod">
          <ac:chgData name="selvakumar jawahar" userId="b36628f7e7c52759" providerId="LiveId" clId="{32E13BFB-C910-C74E-823E-CD719B3855D9}" dt="2023-01-07T04:57:56.039" v="43" actId="27636"/>
          <ac:spMkLst>
            <pc:docMk/>
            <pc:sldMk cId="1201024755" sldId="259"/>
            <ac:spMk id="6" creationId="{85856597-23E5-415F-B5CC-D4B780E16205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3715169111" sldId="265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3715169111" sldId="265"/>
            <ac:spMk id="7" creationId="{1746F5FF-2655-C1DF-2686-D9C09D7A06E1}"/>
          </ac:spMkLst>
        </pc:spChg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3715169111" sldId="265"/>
            <ac:spMk id="8" creationId="{65BEE970-3A0A-7DDE-B6AB-2951B82D9583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933093909" sldId="266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933093909" sldId="266"/>
            <ac:spMk id="2" creationId="{CC67BFBB-0D68-7D8A-45F6-936F76F03164}"/>
          </ac:spMkLst>
        </pc:spChg>
      </pc:sldChg>
      <pc:sldChg chg="modSp mod">
        <pc:chgData name="selvakumar jawahar" userId="b36628f7e7c52759" providerId="LiveId" clId="{32E13BFB-C910-C74E-823E-CD719B3855D9}" dt="2023-01-07T04:57:55.711" v="41"/>
        <pc:sldMkLst>
          <pc:docMk/>
          <pc:sldMk cId="2033343524" sldId="268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2033343524" sldId="268"/>
            <ac:spMk id="2" creationId="{5B7BBA74-9AB3-51D8-D984-17F750E021E8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1469773841" sldId="269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469773841" sldId="269"/>
            <ac:spMk id="2" creationId="{EEF2BCAF-3047-B3DF-BC9A-7E86E965ABFB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549805725" sldId="270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549805725" sldId="270"/>
            <ac:spMk id="2" creationId="{E095686D-6B69-01E5-E90F-E543B6785ED6}"/>
          </ac:spMkLst>
        </pc:spChg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549805725" sldId="270"/>
            <ac:spMk id="3" creationId="{8AB51BAD-D951-45DF-BDCD-3B2E5EC33FB7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2559281926" sldId="271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2559281926" sldId="271"/>
            <ac:spMk id="2" creationId="{6FE03018-092A-5FDC-BB8B-4542EBCDC8D0}"/>
          </ac:spMkLst>
        </pc:spChg>
      </pc:sldChg>
      <pc:sldChg chg="modSp mod">
        <pc:chgData name="selvakumar jawahar" userId="b36628f7e7c52759" providerId="LiveId" clId="{32E13BFB-C910-C74E-823E-CD719B3855D9}" dt="2023-01-07T05:02:06.041" v="163" actId="14100"/>
        <pc:sldMkLst>
          <pc:docMk/>
          <pc:sldMk cId="3679340725" sldId="272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3679340725" sldId="272"/>
            <ac:spMk id="2" creationId="{8529C3DF-439D-7335-F66E-6B993792CCE6}"/>
          </ac:spMkLst>
        </pc:spChg>
        <pc:picChg chg="mod">
          <ac:chgData name="selvakumar jawahar" userId="b36628f7e7c52759" providerId="LiveId" clId="{32E13BFB-C910-C74E-823E-CD719B3855D9}" dt="2023-01-07T05:02:06.041" v="163" actId="14100"/>
          <ac:picMkLst>
            <pc:docMk/>
            <pc:sldMk cId="3679340725" sldId="272"/>
            <ac:picMk id="14" creationId="{E34870FA-4FD0-7D8B-3716-95E17D347719}"/>
          </ac:picMkLst>
        </pc:picChg>
      </pc:sldChg>
      <pc:sldChg chg="modSp mod">
        <pc:chgData name="selvakumar jawahar" userId="b36628f7e7c52759" providerId="LiveId" clId="{32E13BFB-C910-C74E-823E-CD719B3855D9}" dt="2023-01-07T05:00:02.894" v="149" actId="20577"/>
        <pc:sldMkLst>
          <pc:docMk/>
          <pc:sldMk cId="192243067" sldId="281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92243067" sldId="281"/>
            <ac:spMk id="2" creationId="{062D0A24-8158-5012-5C61-2796ADEDF99F}"/>
          </ac:spMkLst>
        </pc:spChg>
        <pc:spChg chg="mod">
          <ac:chgData name="selvakumar jawahar" userId="b36628f7e7c52759" providerId="LiveId" clId="{32E13BFB-C910-C74E-823E-CD719B3855D9}" dt="2023-01-07T05:00:02.894" v="149" actId="20577"/>
          <ac:spMkLst>
            <pc:docMk/>
            <pc:sldMk cId="192243067" sldId="281"/>
            <ac:spMk id="3" creationId="{5532FDCC-2A68-451C-9E60-FA9CF8A8C96C}"/>
          </ac:spMkLst>
        </pc:spChg>
      </pc:sldChg>
      <pc:sldChg chg="modSp">
        <pc:chgData name="selvakumar jawahar" userId="b36628f7e7c52759" providerId="LiveId" clId="{32E13BFB-C910-C74E-823E-CD719B3855D9}" dt="2023-01-07T04:57:55.711" v="41"/>
        <pc:sldMkLst>
          <pc:docMk/>
          <pc:sldMk cId="1132733753" sldId="282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132733753" sldId="282"/>
            <ac:spMk id="2" creationId="{39B116C1-C140-3DA0-178E-0C2914C81466}"/>
          </ac:spMkLst>
        </pc:spChg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132733753" sldId="282"/>
            <ac:spMk id="3" creationId="{CDFADDCA-A804-E55C-A5F7-FA785B5AF748}"/>
          </ac:spMkLst>
        </pc:spChg>
      </pc:sldChg>
      <pc:sldChg chg="modSp mod">
        <pc:chgData name="selvakumar jawahar" userId="b36628f7e7c52759" providerId="LiveId" clId="{32E13BFB-C910-C74E-823E-CD719B3855D9}" dt="2023-01-07T05:01:37.612" v="159" actId="5793"/>
        <pc:sldMkLst>
          <pc:docMk/>
          <pc:sldMk cId="1028926576" sldId="283"/>
        </pc:sldMkLst>
        <pc:spChg chg="mod">
          <ac:chgData name="selvakumar jawahar" userId="b36628f7e7c52759" providerId="LiveId" clId="{32E13BFB-C910-C74E-823E-CD719B3855D9}" dt="2023-01-07T04:57:55.711" v="41"/>
          <ac:spMkLst>
            <pc:docMk/>
            <pc:sldMk cId="1028926576" sldId="283"/>
            <ac:spMk id="2" creationId="{824F0AA7-66BC-533F-6DA3-C1BB10EE4F3B}"/>
          </ac:spMkLst>
        </pc:spChg>
        <pc:spChg chg="mod">
          <ac:chgData name="selvakumar jawahar" userId="b36628f7e7c52759" providerId="LiveId" clId="{32E13BFB-C910-C74E-823E-CD719B3855D9}" dt="2023-01-07T05:01:37.612" v="159" actId="5793"/>
          <ac:spMkLst>
            <pc:docMk/>
            <pc:sldMk cId="1028926576" sldId="283"/>
            <ac:spMk id="5" creationId="{FF3246A6-2FB8-0AC0-1520-945B7EEC8A58}"/>
          </ac:spMkLst>
        </pc:spChg>
      </pc:sldChg>
      <pc:sldChg chg="modSp new del mod">
        <pc:chgData name="selvakumar jawahar" userId="b36628f7e7c52759" providerId="LiveId" clId="{32E13BFB-C910-C74E-823E-CD719B3855D9}" dt="2023-01-07T04:55:53.288" v="10" actId="2696"/>
        <pc:sldMkLst>
          <pc:docMk/>
          <pc:sldMk cId="275231730" sldId="285"/>
        </pc:sldMkLst>
        <pc:spChg chg="mod">
          <ac:chgData name="selvakumar jawahar" userId="b36628f7e7c52759" providerId="LiveId" clId="{32E13BFB-C910-C74E-823E-CD719B3855D9}" dt="2023-01-07T04:55:39.335" v="9" actId="20577"/>
          <ac:spMkLst>
            <pc:docMk/>
            <pc:sldMk cId="275231730" sldId="285"/>
            <ac:spMk id="2" creationId="{A450DF68-61DC-0B90-C316-9FDF0BB4ED4C}"/>
          </ac:spMkLst>
        </pc:spChg>
      </pc:sldChg>
      <pc:sldMasterChg chg="modSldLayout">
        <pc:chgData name="selvakumar jawahar" userId="b36628f7e7c52759" providerId="LiveId" clId="{32E13BFB-C910-C74E-823E-CD719B3855D9}" dt="2023-01-07T04:56:36.068" v="19"/>
        <pc:sldMasterMkLst>
          <pc:docMk/>
          <pc:sldMasterMk cId="1585517110" sldId="2147483696"/>
        </pc:sldMasterMkLst>
        <pc:sldLayoutChg chg="delSp">
          <pc:chgData name="selvakumar jawahar" userId="b36628f7e7c52759" providerId="LiveId" clId="{32E13BFB-C910-C74E-823E-CD719B3855D9}" dt="2023-01-07T04:56:36.068" v="19"/>
          <pc:sldLayoutMkLst>
            <pc:docMk/>
            <pc:sldMasterMk cId="1585517110" sldId="2147483696"/>
            <pc:sldLayoutMk cId="3449009618" sldId="2147483714"/>
          </pc:sldLayoutMkLst>
          <pc:grpChg chg="del">
            <ac:chgData name="selvakumar jawahar" userId="b36628f7e7c52759" providerId="LiveId" clId="{32E13BFB-C910-C74E-823E-CD719B3855D9}" dt="2023-01-07T04:56:36.068" v="19"/>
            <ac:grpSpMkLst>
              <pc:docMk/>
              <pc:sldMasterMk cId="1585517110" sldId="2147483696"/>
              <pc:sldLayoutMk cId="3449009618" sldId="2147483714"/>
              <ac:grpSpMk id="39" creationId="{00000000-0000-0000-0000-000000000000}"/>
            </ac:grpSpMkLst>
          </pc:grpChg>
          <pc:grpChg chg="del">
            <ac:chgData name="selvakumar jawahar" userId="b36628f7e7c52759" providerId="LiveId" clId="{32E13BFB-C910-C74E-823E-CD719B3855D9}" dt="2023-01-07T04:56:36.068" v="19"/>
            <ac:grpSpMkLst>
              <pc:docMk/>
              <pc:sldMasterMk cId="1585517110" sldId="2147483696"/>
              <pc:sldLayoutMk cId="3449009618" sldId="2147483714"/>
              <ac:grpSpMk id="61" creationId="{00000000-0000-0000-0000-000000000000}"/>
            </ac:grpSpMkLst>
          </pc:grpChg>
        </pc:sldLayoutChg>
        <pc:sldLayoutChg chg="delSp">
          <pc:chgData name="selvakumar jawahar" userId="b36628f7e7c52759" providerId="LiveId" clId="{32E13BFB-C910-C74E-823E-CD719B3855D9}" dt="2023-01-07T04:56:36.068" v="19"/>
          <pc:sldLayoutMkLst>
            <pc:docMk/>
            <pc:sldMasterMk cId="1585517110" sldId="2147483696"/>
            <pc:sldLayoutMk cId="2823989481" sldId="2147483715"/>
          </pc:sldLayoutMkLst>
          <pc:grpChg chg="del">
            <ac:chgData name="selvakumar jawahar" userId="b36628f7e7c52759" providerId="LiveId" clId="{32E13BFB-C910-C74E-823E-CD719B3855D9}" dt="2023-01-07T04:56:36.068" v="19"/>
            <ac:grpSpMkLst>
              <pc:docMk/>
              <pc:sldMasterMk cId="1585517110" sldId="2147483696"/>
              <pc:sldLayoutMk cId="2823989481" sldId="2147483715"/>
              <ac:grpSpMk id="27" creationId="{00000000-0000-0000-0000-000000000000}"/>
            </ac:grpSpMkLst>
          </pc:grpChg>
          <pc:grpChg chg="del">
            <ac:chgData name="selvakumar jawahar" userId="b36628f7e7c52759" providerId="LiveId" clId="{32E13BFB-C910-C74E-823E-CD719B3855D9}" dt="2023-01-07T04:56:36.068" v="19"/>
            <ac:grpSpMkLst>
              <pc:docMk/>
              <pc:sldMasterMk cId="1585517110" sldId="2147483696"/>
              <pc:sldLayoutMk cId="2823989481" sldId="2147483715"/>
              <ac:grpSpMk id="80" creationId="{00000000-0000-0000-0000-000000000000}"/>
            </ac:grpSpMkLst>
          </pc:grpChg>
        </pc:sldLayoutChg>
      </pc:sldMasterChg>
    </pc:docChg>
  </pc:docChgLst>
  <pc:docChgLst>
    <pc:chgData name="selvakumar jawahar" userId="b36628f7e7c52759" providerId="LiveId" clId="{33A67C65-DA00-454B-A449-F3D0D19C3B83}"/>
    <pc:docChg chg="undo custSel addSld delSld modSld sldOrd">
      <pc:chgData name="selvakumar jawahar" userId="b36628f7e7c52759" providerId="LiveId" clId="{33A67C65-DA00-454B-A449-F3D0D19C3B83}" dt="2023-01-06T18:33:01.356" v="2307" actId="2696"/>
      <pc:docMkLst>
        <pc:docMk/>
      </pc:docMkLst>
      <pc:sldChg chg="modSp">
        <pc:chgData name="selvakumar jawahar" userId="b36628f7e7c52759" providerId="LiveId" clId="{33A67C65-DA00-454B-A449-F3D0D19C3B83}" dt="2023-01-06T18:32:53.139" v="2305" actId="20577"/>
        <pc:sldMkLst>
          <pc:docMk/>
          <pc:sldMk cId="2871875481" sldId="260"/>
        </pc:sldMkLst>
        <pc:spChg chg="mod">
          <ac:chgData name="selvakumar jawahar" userId="b36628f7e7c52759" providerId="LiveId" clId="{33A67C65-DA00-454B-A449-F3D0D19C3B83}" dt="2023-01-06T18:32:53.139" v="2305" actId="20577"/>
          <ac:spMkLst>
            <pc:docMk/>
            <pc:sldMk cId="2871875481" sldId="260"/>
            <ac:spMk id="7" creationId="{7302DF9A-D6CA-CE30-B57B-62071EDE2B19}"/>
          </ac:spMkLst>
        </pc:spChg>
      </pc:sldChg>
      <pc:sldChg chg="addSp modSp del mod modTransition">
        <pc:chgData name="selvakumar jawahar" userId="b36628f7e7c52759" providerId="LiveId" clId="{33A67C65-DA00-454B-A449-F3D0D19C3B83}" dt="2023-01-06T18:32:58.835" v="2306" actId="2696"/>
        <pc:sldMkLst>
          <pc:docMk/>
          <pc:sldMk cId="937655573" sldId="261"/>
        </pc:sldMkLst>
        <pc:picChg chg="add mod">
          <ac:chgData name="selvakumar jawahar" userId="b36628f7e7c52759" providerId="LiveId" clId="{33A67C65-DA00-454B-A449-F3D0D19C3B83}" dt="2023-01-06T13:43:40.683" v="22" actId="1076"/>
          <ac:picMkLst>
            <pc:docMk/>
            <pc:sldMk cId="937655573" sldId="261"/>
            <ac:picMk id="8" creationId="{2E72963E-2520-E45D-CB56-8C25BE619DA2}"/>
          </ac:picMkLst>
        </pc:picChg>
      </pc:sldChg>
      <pc:sldChg chg="addSp delSp modSp add del mod modTransition">
        <pc:chgData name="selvakumar jawahar" userId="b36628f7e7c52759" providerId="LiveId" clId="{33A67C65-DA00-454B-A449-F3D0D19C3B83}" dt="2023-01-06T18:33:01.356" v="2307" actId="2696"/>
        <pc:sldMkLst>
          <pc:docMk/>
          <pc:sldMk cId="549444714" sldId="262"/>
        </pc:sldMkLst>
        <pc:picChg chg="add del mod ord">
          <ac:chgData name="selvakumar jawahar" userId="b36628f7e7c52759" providerId="LiveId" clId="{33A67C65-DA00-454B-A449-F3D0D19C3B83}" dt="2023-01-06T13:46:51.447" v="64" actId="1076"/>
          <ac:picMkLst>
            <pc:docMk/>
            <pc:sldMk cId="549444714" sldId="262"/>
            <ac:picMk id="3" creationId="{228CCDF8-1693-48FF-A737-CB18AF72399E}"/>
          </ac:picMkLst>
        </pc:picChg>
        <pc:picChg chg="del">
          <ac:chgData name="selvakumar jawahar" userId="b36628f7e7c52759" providerId="LiveId" clId="{33A67C65-DA00-454B-A449-F3D0D19C3B83}" dt="2023-01-06T13:46:47.926" v="63" actId="478"/>
          <ac:picMkLst>
            <pc:docMk/>
            <pc:sldMk cId="549444714" sldId="262"/>
            <ac:picMk id="8" creationId="{2E72963E-2520-E45D-CB56-8C25BE619DA2}"/>
          </ac:picMkLst>
        </pc:picChg>
      </pc:sldChg>
      <pc:sldChg chg="addSp delSp modSp new del mod modTransition">
        <pc:chgData name="selvakumar jawahar" userId="b36628f7e7c52759" providerId="LiveId" clId="{33A67C65-DA00-454B-A449-F3D0D19C3B83}" dt="2023-01-06T13:43:48.563" v="23" actId="47"/>
        <pc:sldMkLst>
          <pc:docMk/>
          <pc:sldMk cId="2371001943" sldId="262"/>
        </pc:sldMkLst>
        <pc:spChg chg="del">
          <ac:chgData name="selvakumar jawahar" userId="b36628f7e7c52759" providerId="LiveId" clId="{33A67C65-DA00-454B-A449-F3D0D19C3B83}" dt="2023-01-06T13:34:13.427" v="6" actId="478"/>
          <ac:spMkLst>
            <pc:docMk/>
            <pc:sldMk cId="2371001943" sldId="262"/>
            <ac:spMk id="2" creationId="{27795299-9C38-F692-B04D-AB5EC9D9D4D7}"/>
          </ac:spMkLst>
        </pc:spChg>
        <pc:spChg chg="del">
          <ac:chgData name="selvakumar jawahar" userId="b36628f7e7c52759" providerId="LiveId" clId="{33A67C65-DA00-454B-A449-F3D0D19C3B83}" dt="2023-01-06T13:34:15.674" v="7" actId="478"/>
          <ac:spMkLst>
            <pc:docMk/>
            <pc:sldMk cId="2371001943" sldId="262"/>
            <ac:spMk id="3" creationId="{198E9743-335E-5A4A-B2FC-23994D098882}"/>
          </ac:spMkLst>
        </pc:spChg>
        <pc:spChg chg="del">
          <ac:chgData name="selvakumar jawahar" userId="b36628f7e7c52759" providerId="LiveId" clId="{33A67C65-DA00-454B-A449-F3D0D19C3B83}" dt="2023-01-06T13:34:22.314" v="9" actId="478"/>
          <ac:spMkLst>
            <pc:docMk/>
            <pc:sldMk cId="2371001943" sldId="262"/>
            <ac:spMk id="4" creationId="{85391510-D1F0-DC93-5D4C-5D5654724988}"/>
          </ac:spMkLst>
        </pc:spChg>
        <pc:spChg chg="del">
          <ac:chgData name="selvakumar jawahar" userId="b36628f7e7c52759" providerId="LiveId" clId="{33A67C65-DA00-454B-A449-F3D0D19C3B83}" dt="2023-01-06T13:34:20.154" v="8" actId="478"/>
          <ac:spMkLst>
            <pc:docMk/>
            <pc:sldMk cId="2371001943" sldId="262"/>
            <ac:spMk id="5" creationId="{87B3D2BE-FE8E-E5A2-E2B2-4B74E1C5022A}"/>
          </ac:spMkLst>
        </pc:spChg>
        <pc:spChg chg="del">
          <ac:chgData name="selvakumar jawahar" userId="b36628f7e7c52759" providerId="LiveId" clId="{33A67C65-DA00-454B-A449-F3D0D19C3B83}" dt="2023-01-06T13:34:25.139" v="10" actId="478"/>
          <ac:spMkLst>
            <pc:docMk/>
            <pc:sldMk cId="2371001943" sldId="262"/>
            <ac:spMk id="6" creationId="{69EB3570-B890-FD62-63EC-E41D903C17ED}"/>
          </ac:spMkLst>
        </pc:spChg>
        <pc:picChg chg="add del mod">
          <ac:chgData name="selvakumar jawahar" userId="b36628f7e7c52759" providerId="LiveId" clId="{33A67C65-DA00-454B-A449-F3D0D19C3B83}" dt="2023-01-06T13:43:29.122" v="21" actId="478"/>
          <ac:picMkLst>
            <pc:docMk/>
            <pc:sldMk cId="2371001943" sldId="262"/>
            <ac:picMk id="8" creationId="{95D74CA3-6390-1559-AAE8-3F316DA2EF09}"/>
          </ac:picMkLst>
        </pc:picChg>
      </pc:sldChg>
      <pc:sldChg chg="addSp delSp modSp new del mod ord">
        <pc:chgData name="selvakumar jawahar" userId="b36628f7e7c52759" providerId="LiveId" clId="{33A67C65-DA00-454B-A449-F3D0D19C3B83}" dt="2023-01-06T13:57:23.048" v="77" actId="2696"/>
        <pc:sldMkLst>
          <pc:docMk/>
          <pc:sldMk cId="2205309453" sldId="263"/>
        </pc:sldMkLst>
        <pc:spChg chg="del">
          <ac:chgData name="selvakumar jawahar" userId="b36628f7e7c52759" providerId="LiveId" clId="{33A67C65-DA00-454B-A449-F3D0D19C3B83}" dt="2023-01-06T13:50:34.810" v="73" actId="478"/>
          <ac:spMkLst>
            <pc:docMk/>
            <pc:sldMk cId="2205309453" sldId="263"/>
            <ac:spMk id="2" creationId="{57672BD1-CBCA-80C0-B68D-9F000D5378F7}"/>
          </ac:spMkLst>
        </pc:spChg>
        <pc:spChg chg="del">
          <ac:chgData name="selvakumar jawahar" userId="b36628f7e7c52759" providerId="LiveId" clId="{33A67C65-DA00-454B-A449-F3D0D19C3B83}" dt="2023-01-06T13:50:34.810" v="73" actId="478"/>
          <ac:spMkLst>
            <pc:docMk/>
            <pc:sldMk cId="2205309453" sldId="263"/>
            <ac:spMk id="3" creationId="{724BE3AA-17A5-825A-E57B-DD5C04A2F140}"/>
          </ac:spMkLst>
        </pc:spChg>
        <pc:spChg chg="del">
          <ac:chgData name="selvakumar jawahar" userId="b36628f7e7c52759" providerId="LiveId" clId="{33A67C65-DA00-454B-A449-F3D0D19C3B83}" dt="2023-01-06T13:50:34.810" v="73" actId="478"/>
          <ac:spMkLst>
            <pc:docMk/>
            <pc:sldMk cId="2205309453" sldId="263"/>
            <ac:spMk id="4" creationId="{9DF722DF-6FB5-C538-C544-14F07ECE7AD5}"/>
          </ac:spMkLst>
        </pc:spChg>
        <pc:spChg chg="del">
          <ac:chgData name="selvakumar jawahar" userId="b36628f7e7c52759" providerId="LiveId" clId="{33A67C65-DA00-454B-A449-F3D0D19C3B83}" dt="2023-01-06T13:50:34.810" v="73" actId="478"/>
          <ac:spMkLst>
            <pc:docMk/>
            <pc:sldMk cId="2205309453" sldId="263"/>
            <ac:spMk id="5" creationId="{B080FDE1-A689-5009-5E2D-D0DBB236B396}"/>
          </ac:spMkLst>
        </pc:spChg>
        <pc:spChg chg="del">
          <ac:chgData name="selvakumar jawahar" userId="b36628f7e7c52759" providerId="LiveId" clId="{33A67C65-DA00-454B-A449-F3D0D19C3B83}" dt="2023-01-06T13:50:34.810" v="73" actId="478"/>
          <ac:spMkLst>
            <pc:docMk/>
            <pc:sldMk cId="2205309453" sldId="263"/>
            <ac:spMk id="6" creationId="{7B6236B4-914A-0209-4A36-8D67D94F2BA4}"/>
          </ac:spMkLst>
        </pc:spChg>
        <pc:picChg chg="add mod">
          <ac:chgData name="selvakumar jawahar" userId="b36628f7e7c52759" providerId="LiveId" clId="{33A67C65-DA00-454B-A449-F3D0D19C3B83}" dt="2023-01-06T13:57:12.364" v="75" actId="27614"/>
          <ac:picMkLst>
            <pc:docMk/>
            <pc:sldMk cId="2205309453" sldId="263"/>
            <ac:picMk id="8" creationId="{C8C19141-F244-EA37-4565-BDC9660CA97E}"/>
          </ac:picMkLst>
        </pc:picChg>
      </pc:sldChg>
      <pc:sldChg chg="addSp delSp modSp add mod modTransition modClrScheme chgLayout">
        <pc:chgData name="selvakumar jawahar" userId="b36628f7e7c52759" providerId="LiveId" clId="{33A67C65-DA00-454B-A449-F3D0D19C3B83}" dt="2023-01-06T14:00:37.338" v="113" actId="700"/>
        <pc:sldMkLst>
          <pc:docMk/>
          <pc:sldMk cId="3904573351" sldId="264"/>
        </pc:sldMkLst>
        <pc:spChg chg="add del mod ord">
          <ac:chgData name="selvakumar jawahar" userId="b36628f7e7c52759" providerId="LiveId" clId="{33A67C65-DA00-454B-A449-F3D0D19C3B83}" dt="2023-01-06T14:00:37.338" v="113" actId="700"/>
          <ac:spMkLst>
            <pc:docMk/>
            <pc:sldMk cId="3904573351" sldId="264"/>
            <ac:spMk id="5" creationId="{024E373B-4964-CB8B-9459-54153331440C}"/>
          </ac:spMkLst>
        </pc:spChg>
        <pc:spChg chg="add del mod ord">
          <ac:chgData name="selvakumar jawahar" userId="b36628f7e7c52759" providerId="LiveId" clId="{33A67C65-DA00-454B-A449-F3D0D19C3B83}" dt="2023-01-06T14:00:37.338" v="113" actId="700"/>
          <ac:spMkLst>
            <pc:docMk/>
            <pc:sldMk cId="3904573351" sldId="264"/>
            <ac:spMk id="6" creationId="{AA2C9AEF-D908-2A76-F80F-7C6D7317DB8D}"/>
          </ac:spMkLst>
        </pc:spChg>
        <pc:picChg chg="del">
          <ac:chgData name="selvakumar jawahar" userId="b36628f7e7c52759" providerId="LiveId" clId="{33A67C65-DA00-454B-A449-F3D0D19C3B83}" dt="2023-01-06T13:58:12.076" v="86" actId="478"/>
          <ac:picMkLst>
            <pc:docMk/>
            <pc:sldMk cId="3904573351" sldId="264"/>
            <ac:picMk id="3" creationId="{228CCDF8-1693-48FF-A737-CB18AF72399E}"/>
          </ac:picMkLst>
        </pc:picChg>
        <pc:picChg chg="add del mod">
          <ac:chgData name="selvakumar jawahar" userId="b36628f7e7c52759" providerId="LiveId" clId="{33A67C65-DA00-454B-A449-F3D0D19C3B83}" dt="2023-01-06T13:58:22.480" v="88" actId="1076"/>
          <ac:picMkLst>
            <pc:docMk/>
            <pc:sldMk cId="3904573351" sldId="264"/>
            <ac:picMk id="4" creationId="{865345E9-A41F-DFAF-1BDC-5C5B9CB6F342}"/>
          </ac:picMkLst>
        </pc:picChg>
      </pc:sldChg>
      <pc:sldChg chg="delSp modSp new del mod">
        <pc:chgData name="selvakumar jawahar" userId="b36628f7e7c52759" providerId="LiveId" clId="{33A67C65-DA00-454B-A449-F3D0D19C3B83}" dt="2023-01-06T14:00:23.130" v="111" actId="2696"/>
        <pc:sldMkLst>
          <pc:docMk/>
          <pc:sldMk cId="2752675863" sldId="265"/>
        </pc:sldMkLst>
        <pc:spChg chg="mod">
          <ac:chgData name="selvakumar jawahar" userId="b36628f7e7c52759" providerId="LiveId" clId="{33A67C65-DA00-454B-A449-F3D0D19C3B83}" dt="2023-01-06T14:00:04.042" v="110" actId="20577"/>
          <ac:spMkLst>
            <pc:docMk/>
            <pc:sldMk cId="2752675863" sldId="265"/>
            <ac:spMk id="2" creationId="{A8027E3D-B4D7-FB29-AA24-8C83C0AC984D}"/>
          </ac:spMkLst>
        </pc:spChg>
        <pc:spChg chg="del">
          <ac:chgData name="selvakumar jawahar" userId="b36628f7e7c52759" providerId="LiveId" clId="{33A67C65-DA00-454B-A449-F3D0D19C3B83}" dt="2023-01-06T13:59:54.162" v="93" actId="478"/>
          <ac:spMkLst>
            <pc:docMk/>
            <pc:sldMk cId="2752675863" sldId="265"/>
            <ac:spMk id="3" creationId="{077F946B-3DB8-2E4C-FACE-A2114DD4550F}"/>
          </ac:spMkLst>
        </pc:spChg>
        <pc:spChg chg="del">
          <ac:chgData name="selvakumar jawahar" userId="b36628f7e7c52759" providerId="LiveId" clId="{33A67C65-DA00-454B-A449-F3D0D19C3B83}" dt="2023-01-06T13:59:47.769" v="92" actId="478"/>
          <ac:spMkLst>
            <pc:docMk/>
            <pc:sldMk cId="2752675863" sldId="265"/>
            <ac:spMk id="4" creationId="{AB10AAF6-CAC9-3963-C170-2B2B3ABFE1A1}"/>
          </ac:spMkLst>
        </pc:spChg>
        <pc:spChg chg="del">
          <ac:chgData name="selvakumar jawahar" userId="b36628f7e7c52759" providerId="LiveId" clId="{33A67C65-DA00-454B-A449-F3D0D19C3B83}" dt="2023-01-06T13:59:54.162" v="93" actId="478"/>
          <ac:spMkLst>
            <pc:docMk/>
            <pc:sldMk cId="2752675863" sldId="265"/>
            <ac:spMk id="5" creationId="{0B346C32-2A3B-36EB-F141-FFC01074C5EF}"/>
          </ac:spMkLst>
        </pc:spChg>
        <pc:spChg chg="del">
          <ac:chgData name="selvakumar jawahar" userId="b36628f7e7c52759" providerId="LiveId" clId="{33A67C65-DA00-454B-A449-F3D0D19C3B83}" dt="2023-01-06T13:59:47.769" v="92" actId="478"/>
          <ac:spMkLst>
            <pc:docMk/>
            <pc:sldMk cId="2752675863" sldId="265"/>
            <ac:spMk id="6" creationId="{A363873A-9643-A9D3-C2AF-6AC27ADB5F21}"/>
          </ac:spMkLst>
        </pc:spChg>
      </pc:sldChg>
      <pc:sldChg chg="addSp delSp modSp new mod modClrScheme chgLayout">
        <pc:chgData name="selvakumar jawahar" userId="b36628f7e7c52759" providerId="LiveId" clId="{33A67C65-DA00-454B-A449-F3D0D19C3B83}" dt="2023-01-06T14:17:41.952" v="474" actId="20577"/>
        <pc:sldMkLst>
          <pc:docMk/>
          <pc:sldMk cId="3715169111" sldId="265"/>
        </pc:sldMkLst>
        <pc:spChg chg="del mod ord">
          <ac:chgData name="selvakumar jawahar" userId="b36628f7e7c52759" providerId="LiveId" clId="{33A67C65-DA00-454B-A449-F3D0D19C3B83}" dt="2023-01-06T14:00:51.804" v="115" actId="700"/>
          <ac:spMkLst>
            <pc:docMk/>
            <pc:sldMk cId="3715169111" sldId="265"/>
            <ac:spMk id="2" creationId="{04306533-BDC5-8DC0-54EA-98A6A222B6A4}"/>
          </ac:spMkLst>
        </pc:spChg>
        <pc:spChg chg="del">
          <ac:chgData name="selvakumar jawahar" userId="b36628f7e7c52759" providerId="LiveId" clId="{33A67C65-DA00-454B-A449-F3D0D19C3B83}" dt="2023-01-06T14:00:51.804" v="115" actId="700"/>
          <ac:spMkLst>
            <pc:docMk/>
            <pc:sldMk cId="3715169111" sldId="265"/>
            <ac:spMk id="3" creationId="{EFDC5B3D-8BD3-EB45-00A8-1F5D457D4523}"/>
          </ac:spMkLst>
        </pc:spChg>
        <pc:spChg chg="del mod ord">
          <ac:chgData name="selvakumar jawahar" userId="b36628f7e7c52759" providerId="LiveId" clId="{33A67C65-DA00-454B-A449-F3D0D19C3B83}" dt="2023-01-06T14:00:51.804" v="115" actId="700"/>
          <ac:spMkLst>
            <pc:docMk/>
            <pc:sldMk cId="3715169111" sldId="265"/>
            <ac:spMk id="4" creationId="{7FD8D324-1EC5-FE45-8DDD-D23209F5525B}"/>
          </ac:spMkLst>
        </pc:spChg>
        <pc:spChg chg="del">
          <ac:chgData name="selvakumar jawahar" userId="b36628f7e7c52759" providerId="LiveId" clId="{33A67C65-DA00-454B-A449-F3D0D19C3B83}" dt="2023-01-06T14:00:51.804" v="115" actId="700"/>
          <ac:spMkLst>
            <pc:docMk/>
            <pc:sldMk cId="3715169111" sldId="265"/>
            <ac:spMk id="5" creationId="{D1B1A3F2-31D3-0DC6-39C9-5F3D762E6E1A}"/>
          </ac:spMkLst>
        </pc:spChg>
        <pc:spChg chg="del">
          <ac:chgData name="selvakumar jawahar" userId="b36628f7e7c52759" providerId="LiveId" clId="{33A67C65-DA00-454B-A449-F3D0D19C3B83}" dt="2023-01-06T14:00:51.804" v="115" actId="700"/>
          <ac:spMkLst>
            <pc:docMk/>
            <pc:sldMk cId="3715169111" sldId="265"/>
            <ac:spMk id="6" creationId="{6CCF4E2F-882A-BF41-2949-D783F269018B}"/>
          </ac:spMkLst>
        </pc:spChg>
        <pc:spChg chg="add mod ord">
          <ac:chgData name="selvakumar jawahar" userId="b36628f7e7c52759" providerId="LiveId" clId="{33A67C65-DA00-454B-A449-F3D0D19C3B83}" dt="2023-01-06T14:01:00.807" v="131" actId="20577"/>
          <ac:spMkLst>
            <pc:docMk/>
            <pc:sldMk cId="3715169111" sldId="265"/>
            <ac:spMk id="7" creationId="{1746F5FF-2655-C1DF-2686-D9C09D7A06E1}"/>
          </ac:spMkLst>
        </pc:spChg>
        <pc:spChg chg="add mod ord">
          <ac:chgData name="selvakumar jawahar" userId="b36628f7e7c52759" providerId="LiveId" clId="{33A67C65-DA00-454B-A449-F3D0D19C3B83}" dt="2023-01-06T14:17:41.952" v="474" actId="20577"/>
          <ac:spMkLst>
            <pc:docMk/>
            <pc:sldMk cId="3715169111" sldId="265"/>
            <ac:spMk id="8" creationId="{65BEE970-3A0A-7DDE-B6AB-2951B82D9583}"/>
          </ac:spMkLst>
        </pc:spChg>
      </pc:sldChg>
      <pc:sldChg chg="addSp delSp modSp new mod">
        <pc:chgData name="selvakumar jawahar" userId="b36628f7e7c52759" providerId="LiveId" clId="{33A67C65-DA00-454B-A449-F3D0D19C3B83}" dt="2023-01-06T14:16:11.160" v="403" actId="13926"/>
        <pc:sldMkLst>
          <pc:docMk/>
          <pc:sldMk cId="933093909" sldId="266"/>
        </pc:sldMkLst>
        <pc:spChg chg="mod">
          <ac:chgData name="selvakumar jawahar" userId="b36628f7e7c52759" providerId="LiveId" clId="{33A67C65-DA00-454B-A449-F3D0D19C3B83}" dt="2023-01-06T14:05:08.941" v="364" actId="20577"/>
          <ac:spMkLst>
            <pc:docMk/>
            <pc:sldMk cId="933093909" sldId="266"/>
            <ac:spMk id="2" creationId="{CC67BFBB-0D68-7D8A-45F6-936F76F03164}"/>
          </ac:spMkLst>
        </pc:spChg>
        <pc:spChg chg="del">
          <ac:chgData name="selvakumar jawahar" userId="b36628f7e7c52759" providerId="LiveId" clId="{33A67C65-DA00-454B-A449-F3D0D19C3B83}" dt="2023-01-06T14:07:23.774" v="365" actId="478"/>
          <ac:spMkLst>
            <pc:docMk/>
            <pc:sldMk cId="933093909" sldId="266"/>
            <ac:spMk id="3" creationId="{C7B191A1-4AD0-23BA-167E-E5799756C260}"/>
          </ac:spMkLst>
        </pc:spChg>
        <pc:spChg chg="add del mod">
          <ac:chgData name="selvakumar jawahar" userId="b36628f7e7c52759" providerId="LiveId" clId="{33A67C65-DA00-454B-A449-F3D0D19C3B83}" dt="2023-01-06T14:16:11.160" v="403" actId="13926"/>
          <ac:spMkLst>
            <pc:docMk/>
            <pc:sldMk cId="933093909" sldId="266"/>
            <ac:spMk id="5" creationId="{4C8891AD-0908-3C01-6042-57F3CDEB28C1}"/>
          </ac:spMkLst>
        </pc:spChg>
        <pc:picChg chg="add mod">
          <ac:chgData name="selvakumar jawahar" userId="b36628f7e7c52759" providerId="LiveId" clId="{33A67C65-DA00-454B-A449-F3D0D19C3B83}" dt="2023-01-06T14:07:32.371" v="367" actId="1076"/>
          <ac:picMkLst>
            <pc:docMk/>
            <pc:sldMk cId="933093909" sldId="266"/>
            <ac:picMk id="4" creationId="{43C04B05-2A77-615E-F8FE-458128276236}"/>
          </ac:picMkLst>
        </pc:picChg>
        <pc:inkChg chg="add del">
          <ac:chgData name="selvakumar jawahar" userId="b36628f7e7c52759" providerId="LiveId" clId="{33A67C65-DA00-454B-A449-F3D0D19C3B83}" dt="2023-01-06T14:13:29.738" v="375" actId="9405"/>
          <ac:inkMkLst>
            <pc:docMk/>
            <pc:sldMk cId="933093909" sldId="266"/>
            <ac:inkMk id="6" creationId="{35955673-4E18-333C-ADAE-EBE1EB340CF8}"/>
          </ac:inkMkLst>
        </pc:inkChg>
        <pc:inkChg chg="add del mod">
          <ac:chgData name="selvakumar jawahar" userId="b36628f7e7c52759" providerId="LiveId" clId="{33A67C65-DA00-454B-A449-F3D0D19C3B83}" dt="2023-01-06T14:14:08.040" v="385" actId="9405"/>
          <ac:inkMkLst>
            <pc:docMk/>
            <pc:sldMk cId="933093909" sldId="266"/>
            <ac:inkMk id="7" creationId="{7D76680B-6D4C-E14D-27AA-53722AC3DE21}"/>
          </ac:inkMkLst>
        </pc:inkChg>
        <pc:inkChg chg="add del">
          <ac:chgData name="selvakumar jawahar" userId="b36628f7e7c52759" providerId="LiveId" clId="{33A67C65-DA00-454B-A449-F3D0D19C3B83}" dt="2023-01-06T14:14:07.615" v="384" actId="9405"/>
          <ac:inkMkLst>
            <pc:docMk/>
            <pc:sldMk cId="933093909" sldId="266"/>
            <ac:inkMk id="8" creationId="{9B085337-23B1-71C4-0D96-82C350173033}"/>
          </ac:inkMkLst>
        </pc:inkChg>
        <pc:inkChg chg="add del">
          <ac:chgData name="selvakumar jawahar" userId="b36628f7e7c52759" providerId="LiveId" clId="{33A67C65-DA00-454B-A449-F3D0D19C3B83}" dt="2023-01-06T14:14:38.687" v="387" actId="9405"/>
          <ac:inkMkLst>
            <pc:docMk/>
            <pc:sldMk cId="933093909" sldId="266"/>
            <ac:inkMk id="9" creationId="{074CF29F-BC8E-7E94-3BC4-F7A9762685CB}"/>
          </ac:inkMkLst>
        </pc:inkChg>
        <pc:inkChg chg="add del">
          <ac:chgData name="selvakumar jawahar" userId="b36628f7e7c52759" providerId="LiveId" clId="{33A67C65-DA00-454B-A449-F3D0D19C3B83}" dt="2023-01-06T14:14:41.655" v="389" actId="9405"/>
          <ac:inkMkLst>
            <pc:docMk/>
            <pc:sldMk cId="933093909" sldId="266"/>
            <ac:inkMk id="10" creationId="{5CFFF3F0-16DF-7812-982C-69E640C37971}"/>
          </ac:inkMkLst>
        </pc:inkChg>
      </pc:sldChg>
      <pc:sldChg chg="addSp delSp modSp new mod">
        <pc:chgData name="selvakumar jawahar" userId="b36628f7e7c52759" providerId="LiveId" clId="{33A67C65-DA00-454B-A449-F3D0D19C3B83}" dt="2023-01-06T14:19:43.922" v="486" actId="13926"/>
        <pc:sldMkLst>
          <pc:docMk/>
          <pc:sldMk cId="2306932007" sldId="267"/>
        </pc:sldMkLst>
        <pc:spChg chg="del">
          <ac:chgData name="selvakumar jawahar" userId="b36628f7e7c52759" providerId="LiveId" clId="{33A67C65-DA00-454B-A449-F3D0D19C3B83}" dt="2023-01-06T14:18:11.623" v="476" actId="478"/>
          <ac:spMkLst>
            <pc:docMk/>
            <pc:sldMk cId="2306932007" sldId="267"/>
            <ac:spMk id="2" creationId="{F1903F05-86E2-20A6-DF2D-DFF4146764F9}"/>
          </ac:spMkLst>
        </pc:spChg>
        <pc:spChg chg="del">
          <ac:chgData name="selvakumar jawahar" userId="b36628f7e7c52759" providerId="LiveId" clId="{33A67C65-DA00-454B-A449-F3D0D19C3B83}" dt="2023-01-06T14:18:14.362" v="477" actId="478"/>
          <ac:spMkLst>
            <pc:docMk/>
            <pc:sldMk cId="2306932007" sldId="267"/>
            <ac:spMk id="3" creationId="{086E99D4-358C-DD76-DD63-1604F5879BAE}"/>
          </ac:spMkLst>
        </pc:spChg>
        <pc:spChg chg="add mod">
          <ac:chgData name="selvakumar jawahar" userId="b36628f7e7c52759" providerId="LiveId" clId="{33A67C65-DA00-454B-A449-F3D0D19C3B83}" dt="2023-01-06T14:19:43.922" v="486" actId="13926"/>
          <ac:spMkLst>
            <pc:docMk/>
            <pc:sldMk cId="2306932007" sldId="267"/>
            <ac:spMk id="4" creationId="{1A49FF8E-F44D-3488-3C65-B9B5E94A8891}"/>
          </ac:spMkLst>
        </pc:spChg>
      </pc:sldChg>
      <pc:sldChg chg="addSp delSp modSp new mod">
        <pc:chgData name="selvakumar jawahar" userId="b36628f7e7c52759" providerId="LiveId" clId="{33A67C65-DA00-454B-A449-F3D0D19C3B83}" dt="2023-01-06T17:06:17.278" v="1143" actId="20577"/>
        <pc:sldMkLst>
          <pc:docMk/>
          <pc:sldMk cId="2033343524" sldId="268"/>
        </pc:sldMkLst>
        <pc:spChg chg="mod">
          <ac:chgData name="selvakumar jawahar" userId="b36628f7e7c52759" providerId="LiveId" clId="{33A67C65-DA00-454B-A449-F3D0D19C3B83}" dt="2023-01-06T14:21:39.262" v="532" actId="20577"/>
          <ac:spMkLst>
            <pc:docMk/>
            <pc:sldMk cId="2033343524" sldId="268"/>
            <ac:spMk id="2" creationId="{5B7BBA74-9AB3-51D8-D984-17F750E021E8}"/>
          </ac:spMkLst>
        </pc:spChg>
        <pc:spChg chg="del">
          <ac:chgData name="selvakumar jawahar" userId="b36628f7e7c52759" providerId="LiveId" clId="{33A67C65-DA00-454B-A449-F3D0D19C3B83}" dt="2023-01-06T14:21:43.829" v="533" actId="478"/>
          <ac:spMkLst>
            <pc:docMk/>
            <pc:sldMk cId="2033343524" sldId="268"/>
            <ac:spMk id="3" creationId="{EB65C753-670E-766C-2719-FF530662DA34}"/>
          </ac:spMkLst>
        </pc:spChg>
        <pc:graphicFrameChg chg="add mod modGraphic">
          <ac:chgData name="selvakumar jawahar" userId="b36628f7e7c52759" providerId="LiveId" clId="{33A67C65-DA00-454B-A449-F3D0D19C3B83}" dt="2023-01-06T17:06:17.278" v="1143" actId="20577"/>
          <ac:graphicFrameMkLst>
            <pc:docMk/>
            <pc:sldMk cId="2033343524" sldId="268"/>
            <ac:graphicFrameMk id="4" creationId="{AEFF16D9-6110-58BE-C2E8-94848F636576}"/>
          </ac:graphicFrameMkLst>
        </pc:graphicFrameChg>
      </pc:sldChg>
      <pc:sldChg chg="addSp delSp modSp new mod">
        <pc:chgData name="selvakumar jawahar" userId="b36628f7e7c52759" providerId="LiveId" clId="{33A67C65-DA00-454B-A449-F3D0D19C3B83}" dt="2023-01-06T17:22:08.312" v="1173" actId="14100"/>
        <pc:sldMkLst>
          <pc:docMk/>
          <pc:sldMk cId="1469773841" sldId="269"/>
        </pc:sldMkLst>
        <pc:spChg chg="mod">
          <ac:chgData name="selvakumar jawahar" userId="b36628f7e7c52759" providerId="LiveId" clId="{33A67C65-DA00-454B-A449-F3D0D19C3B83}" dt="2023-01-06T17:21:46.821" v="1166" actId="20577"/>
          <ac:spMkLst>
            <pc:docMk/>
            <pc:sldMk cId="1469773841" sldId="269"/>
            <ac:spMk id="2" creationId="{EEF2BCAF-3047-B3DF-BC9A-7E86E965ABFB}"/>
          </ac:spMkLst>
        </pc:spChg>
        <pc:spChg chg="del">
          <ac:chgData name="selvakumar jawahar" userId="b36628f7e7c52759" providerId="LiveId" clId="{33A67C65-DA00-454B-A449-F3D0D19C3B83}" dt="2023-01-06T17:21:50.654" v="1167" actId="478"/>
          <ac:spMkLst>
            <pc:docMk/>
            <pc:sldMk cId="1469773841" sldId="269"/>
            <ac:spMk id="3" creationId="{FE513EF4-017B-147D-DB55-9EF449CDD793}"/>
          </ac:spMkLst>
        </pc:spChg>
        <pc:picChg chg="add mod">
          <ac:chgData name="selvakumar jawahar" userId="b36628f7e7c52759" providerId="LiveId" clId="{33A67C65-DA00-454B-A449-F3D0D19C3B83}" dt="2023-01-06T17:22:08.312" v="1173" actId="14100"/>
          <ac:picMkLst>
            <pc:docMk/>
            <pc:sldMk cId="1469773841" sldId="269"/>
            <ac:picMk id="5" creationId="{393C7B5C-0C5E-4322-E386-4FD312D0D3F3}"/>
          </ac:picMkLst>
        </pc:picChg>
      </pc:sldChg>
      <pc:sldChg chg="modSp new mod">
        <pc:chgData name="selvakumar jawahar" userId="b36628f7e7c52759" providerId="LiveId" clId="{33A67C65-DA00-454B-A449-F3D0D19C3B83}" dt="2023-01-06T17:27:43.608" v="1401" actId="20577"/>
        <pc:sldMkLst>
          <pc:docMk/>
          <pc:sldMk cId="549805725" sldId="270"/>
        </pc:sldMkLst>
        <pc:spChg chg="mod">
          <ac:chgData name="selvakumar jawahar" userId="b36628f7e7c52759" providerId="LiveId" clId="{33A67C65-DA00-454B-A449-F3D0D19C3B83}" dt="2023-01-06T17:26:28.793" v="1186" actId="20577"/>
          <ac:spMkLst>
            <pc:docMk/>
            <pc:sldMk cId="549805725" sldId="270"/>
            <ac:spMk id="2" creationId="{E095686D-6B69-01E5-E90F-E543B6785ED6}"/>
          </ac:spMkLst>
        </pc:spChg>
        <pc:spChg chg="mod">
          <ac:chgData name="selvakumar jawahar" userId="b36628f7e7c52759" providerId="LiveId" clId="{33A67C65-DA00-454B-A449-F3D0D19C3B83}" dt="2023-01-06T17:27:43.608" v="1401" actId="20577"/>
          <ac:spMkLst>
            <pc:docMk/>
            <pc:sldMk cId="549805725" sldId="270"/>
            <ac:spMk id="3" creationId="{8AB51BAD-D951-45DF-BDCD-3B2E5EC33FB7}"/>
          </ac:spMkLst>
        </pc:spChg>
      </pc:sldChg>
      <pc:sldChg chg="addSp delSp modSp new mod">
        <pc:chgData name="selvakumar jawahar" userId="b36628f7e7c52759" providerId="LiveId" clId="{33A67C65-DA00-454B-A449-F3D0D19C3B83}" dt="2023-01-06T17:29:01.641" v="1427" actId="1076"/>
        <pc:sldMkLst>
          <pc:docMk/>
          <pc:sldMk cId="2559281926" sldId="271"/>
        </pc:sldMkLst>
        <pc:spChg chg="mod">
          <ac:chgData name="selvakumar jawahar" userId="b36628f7e7c52759" providerId="LiveId" clId="{33A67C65-DA00-454B-A449-F3D0D19C3B83}" dt="2023-01-06T17:28:06.241" v="1420" actId="20577"/>
          <ac:spMkLst>
            <pc:docMk/>
            <pc:sldMk cId="2559281926" sldId="271"/>
            <ac:spMk id="2" creationId="{6FE03018-092A-5FDC-BB8B-4542EBCDC8D0}"/>
          </ac:spMkLst>
        </pc:spChg>
        <pc:spChg chg="del">
          <ac:chgData name="selvakumar jawahar" userId="b36628f7e7c52759" providerId="LiveId" clId="{33A67C65-DA00-454B-A449-F3D0D19C3B83}" dt="2023-01-06T17:28:26.956" v="1421" actId="478"/>
          <ac:spMkLst>
            <pc:docMk/>
            <pc:sldMk cId="2559281926" sldId="271"/>
            <ac:spMk id="3" creationId="{AFA11F43-4527-D0A4-7C6C-1EBDF9544D25}"/>
          </ac:spMkLst>
        </pc:spChg>
        <pc:graphicFrameChg chg="add del mod">
          <ac:chgData name="selvakumar jawahar" userId="b36628f7e7c52759" providerId="LiveId" clId="{33A67C65-DA00-454B-A449-F3D0D19C3B83}" dt="2023-01-06T17:28:33.808" v="1423" actId="478"/>
          <ac:graphicFrameMkLst>
            <pc:docMk/>
            <pc:sldMk cId="2559281926" sldId="271"/>
            <ac:graphicFrameMk id="4" creationId="{95A72357-28FE-9CC9-0C3B-5D63DAB058AF}"/>
          </ac:graphicFrameMkLst>
        </pc:graphicFrameChg>
        <pc:picChg chg="add mod">
          <ac:chgData name="selvakumar jawahar" userId="b36628f7e7c52759" providerId="LiveId" clId="{33A67C65-DA00-454B-A449-F3D0D19C3B83}" dt="2023-01-06T17:29:01.641" v="1427" actId="1076"/>
          <ac:picMkLst>
            <pc:docMk/>
            <pc:sldMk cId="2559281926" sldId="271"/>
            <ac:picMk id="6" creationId="{4F8E3544-E0D1-713C-5FA8-D06C065ED2CE}"/>
          </ac:picMkLst>
        </pc:picChg>
      </pc:sldChg>
      <pc:sldChg chg="addSp delSp modSp new mod">
        <pc:chgData name="selvakumar jawahar" userId="b36628f7e7c52759" providerId="LiveId" clId="{33A67C65-DA00-454B-A449-F3D0D19C3B83}" dt="2023-01-06T17:51:09.136" v="1467" actId="14100"/>
        <pc:sldMkLst>
          <pc:docMk/>
          <pc:sldMk cId="3679340725" sldId="272"/>
        </pc:sldMkLst>
        <pc:spChg chg="mod">
          <ac:chgData name="selvakumar jawahar" userId="b36628f7e7c52759" providerId="LiveId" clId="{33A67C65-DA00-454B-A449-F3D0D19C3B83}" dt="2023-01-06T17:46:07.058" v="1457" actId="20577"/>
          <ac:spMkLst>
            <pc:docMk/>
            <pc:sldMk cId="3679340725" sldId="272"/>
            <ac:spMk id="2" creationId="{8529C3DF-439D-7335-F66E-6B993792CCE6}"/>
          </ac:spMkLst>
        </pc:spChg>
        <pc:spChg chg="del">
          <ac:chgData name="selvakumar jawahar" userId="b36628f7e7c52759" providerId="LiveId" clId="{33A67C65-DA00-454B-A449-F3D0D19C3B83}" dt="2023-01-06T17:44:56.498" v="1429"/>
          <ac:spMkLst>
            <pc:docMk/>
            <pc:sldMk cId="3679340725" sldId="272"/>
            <ac:spMk id="3" creationId="{34349163-19D7-50B6-B65F-A5ADE43202DC}"/>
          </ac:spMkLst>
        </pc:spChg>
        <pc:spChg chg="add del mod">
          <ac:chgData name="selvakumar jawahar" userId="b36628f7e7c52759" providerId="LiveId" clId="{33A67C65-DA00-454B-A449-F3D0D19C3B83}" dt="2023-01-06T17:45:32.939" v="1435"/>
          <ac:spMkLst>
            <pc:docMk/>
            <pc:sldMk cId="3679340725" sldId="272"/>
            <ac:spMk id="7" creationId="{940F7B0A-72F8-7BD3-61E4-7EFE15A8F415}"/>
          </ac:spMkLst>
        </pc:spChg>
        <pc:spChg chg="add del mod">
          <ac:chgData name="selvakumar jawahar" userId="b36628f7e7c52759" providerId="LiveId" clId="{33A67C65-DA00-454B-A449-F3D0D19C3B83}" dt="2023-01-06T17:51:02.990" v="1463"/>
          <ac:spMkLst>
            <pc:docMk/>
            <pc:sldMk cId="3679340725" sldId="272"/>
            <ac:spMk id="12" creationId="{3A168EE0-CBDA-29CD-6523-7061AC3A1590}"/>
          </ac:spMkLst>
        </pc:spChg>
        <pc:graphicFrameChg chg="add del mod">
          <ac:chgData name="selvakumar jawahar" userId="b36628f7e7c52759" providerId="LiveId" clId="{33A67C65-DA00-454B-A449-F3D0D19C3B83}" dt="2023-01-06T17:45:16.816" v="1434" actId="478"/>
          <ac:graphicFrameMkLst>
            <pc:docMk/>
            <pc:sldMk cId="3679340725" sldId="272"/>
            <ac:graphicFrameMk id="8" creationId="{ADF0A4E0-0A2C-6748-EDF4-DE76F5F1F56F}"/>
          </ac:graphicFrameMkLst>
        </pc:graphicFrameChg>
        <pc:picChg chg="add del mod">
          <ac:chgData name="selvakumar jawahar" userId="b36628f7e7c52759" providerId="LiveId" clId="{33A67C65-DA00-454B-A449-F3D0D19C3B83}" dt="2023-01-06T17:45:04.416" v="1432" actId="478"/>
          <ac:picMkLst>
            <pc:docMk/>
            <pc:sldMk cId="3679340725" sldId="272"/>
            <ac:picMk id="5" creationId="{807C27FD-A026-47E7-56EC-A5048162902C}"/>
          </ac:picMkLst>
        </pc:picChg>
        <pc:picChg chg="add del mod">
          <ac:chgData name="selvakumar jawahar" userId="b36628f7e7c52759" providerId="LiveId" clId="{33A67C65-DA00-454B-A449-F3D0D19C3B83}" dt="2023-01-06T17:49:47.641" v="1462" actId="478"/>
          <ac:picMkLst>
            <pc:docMk/>
            <pc:sldMk cId="3679340725" sldId="272"/>
            <ac:picMk id="10" creationId="{13859F5F-0D93-1DC0-8F0B-3BD61B29486E}"/>
          </ac:picMkLst>
        </pc:picChg>
        <pc:picChg chg="add mod">
          <ac:chgData name="selvakumar jawahar" userId="b36628f7e7c52759" providerId="LiveId" clId="{33A67C65-DA00-454B-A449-F3D0D19C3B83}" dt="2023-01-06T17:51:09.136" v="1467" actId="14100"/>
          <ac:picMkLst>
            <pc:docMk/>
            <pc:sldMk cId="3679340725" sldId="272"/>
            <ac:picMk id="14" creationId="{E34870FA-4FD0-7D8B-3716-95E17D347719}"/>
          </ac:picMkLst>
        </pc:picChg>
      </pc:sldChg>
      <pc:sldChg chg="add ord">
        <pc:chgData name="selvakumar jawahar" userId="b36628f7e7c52759" providerId="LiveId" clId="{33A67C65-DA00-454B-A449-F3D0D19C3B83}" dt="2023-01-06T17:46:38.034" v="1461"/>
        <pc:sldMkLst>
          <pc:docMk/>
          <pc:sldMk cId="2145990134" sldId="273"/>
        </pc:sldMkLst>
      </pc:sldChg>
      <pc:sldChg chg="addSp delSp modSp new mod modTransition modAnim">
        <pc:chgData name="selvakumar jawahar" userId="b36628f7e7c52759" providerId="LiveId" clId="{33A67C65-DA00-454B-A449-F3D0D19C3B83}" dt="2023-01-06T18:10:35.578" v="1523"/>
        <pc:sldMkLst>
          <pc:docMk/>
          <pc:sldMk cId="959232062" sldId="274"/>
        </pc:sldMkLst>
        <pc:spChg chg="del">
          <ac:chgData name="selvakumar jawahar" userId="b36628f7e7c52759" providerId="LiveId" clId="{33A67C65-DA00-454B-A449-F3D0D19C3B83}" dt="2023-01-06T18:01:49.144" v="1469" actId="478"/>
          <ac:spMkLst>
            <pc:docMk/>
            <pc:sldMk cId="959232062" sldId="274"/>
            <ac:spMk id="2" creationId="{692E627B-496C-80DE-F295-7E1A4E4E5354}"/>
          </ac:spMkLst>
        </pc:spChg>
        <pc:spChg chg="del">
          <ac:chgData name="selvakumar jawahar" userId="b36628f7e7c52759" providerId="LiveId" clId="{33A67C65-DA00-454B-A449-F3D0D19C3B83}" dt="2023-01-06T18:01:51.984" v="1470" actId="478"/>
          <ac:spMkLst>
            <pc:docMk/>
            <pc:sldMk cId="959232062" sldId="274"/>
            <ac:spMk id="3" creationId="{99A91035-687D-36B2-B7F8-00AA3FEED3B7}"/>
          </ac:spMkLst>
        </pc:spChg>
        <pc:spChg chg="add del mod">
          <ac:chgData name="selvakumar jawahar" userId="b36628f7e7c52759" providerId="LiveId" clId="{33A67C65-DA00-454B-A449-F3D0D19C3B83}" dt="2023-01-06T18:04:08.032" v="1474" actId="478"/>
          <ac:spMkLst>
            <pc:docMk/>
            <pc:sldMk cId="959232062" sldId="274"/>
            <ac:spMk id="5" creationId="{5EA094C0-F601-588D-76E2-86DDF429CA3F}"/>
          </ac:spMkLst>
        </pc:spChg>
        <pc:spChg chg="add mod">
          <ac:chgData name="selvakumar jawahar" userId="b36628f7e7c52759" providerId="LiveId" clId="{33A67C65-DA00-454B-A449-F3D0D19C3B83}" dt="2023-01-06T18:08:17.038" v="1509" actId="1076"/>
          <ac:spMkLst>
            <pc:docMk/>
            <pc:sldMk cId="959232062" sldId="274"/>
            <ac:spMk id="7" creationId="{D578E83E-4655-613D-5952-F9CA0A72F3AB}"/>
          </ac:spMkLst>
        </pc:spChg>
        <pc:spChg chg="add mod">
          <ac:chgData name="selvakumar jawahar" userId="b36628f7e7c52759" providerId="LiveId" clId="{33A67C65-DA00-454B-A449-F3D0D19C3B83}" dt="2023-01-06T18:08:23.313" v="1510" actId="1076"/>
          <ac:spMkLst>
            <pc:docMk/>
            <pc:sldMk cId="959232062" sldId="274"/>
            <ac:spMk id="9" creationId="{CFF32B7E-64FD-4287-7422-1635B81C9517}"/>
          </ac:spMkLst>
        </pc:spChg>
        <pc:spChg chg="add del mod">
          <ac:chgData name="selvakumar jawahar" userId="b36628f7e7c52759" providerId="LiveId" clId="{33A67C65-DA00-454B-A449-F3D0D19C3B83}" dt="2023-01-06T18:07:58.939" v="1504" actId="478"/>
          <ac:spMkLst>
            <pc:docMk/>
            <pc:sldMk cId="959232062" sldId="274"/>
            <ac:spMk id="12" creationId="{D6EAFFB8-81D1-037D-07F4-78452E56AA03}"/>
          </ac:spMkLst>
        </pc:spChg>
        <pc:picChg chg="add del mod">
          <ac:chgData name="selvakumar jawahar" userId="b36628f7e7c52759" providerId="LiveId" clId="{33A67C65-DA00-454B-A449-F3D0D19C3B83}" dt="2023-01-06T18:07:55.886" v="1503" actId="478"/>
          <ac:picMkLst>
            <pc:docMk/>
            <pc:sldMk cId="959232062" sldId="274"/>
            <ac:picMk id="10" creationId="{896D2A3D-8C32-8322-B880-7CBFF75C421A}"/>
          </ac:picMkLst>
        </pc:picChg>
      </pc:sldChg>
      <pc:sldChg chg="new del">
        <pc:chgData name="selvakumar jawahar" userId="b36628f7e7c52759" providerId="LiveId" clId="{33A67C65-DA00-454B-A449-F3D0D19C3B83}" dt="2023-01-06T18:07:16.882" v="1497" actId="2696"/>
        <pc:sldMkLst>
          <pc:docMk/>
          <pc:sldMk cId="1634347803" sldId="275"/>
        </pc:sldMkLst>
      </pc:sldChg>
      <pc:sldChg chg="addSp delSp modSp add mod modTransition delAnim">
        <pc:chgData name="selvakumar jawahar" userId="b36628f7e7c52759" providerId="LiveId" clId="{33A67C65-DA00-454B-A449-F3D0D19C3B83}" dt="2023-01-06T18:10:13.980" v="1521"/>
        <pc:sldMkLst>
          <pc:docMk/>
          <pc:sldMk cId="1830767021" sldId="275"/>
        </pc:sldMkLst>
        <pc:spChg chg="add mod">
          <ac:chgData name="selvakumar jawahar" userId="b36628f7e7c52759" providerId="LiveId" clId="{33A67C65-DA00-454B-A449-F3D0D19C3B83}" dt="2023-01-06T18:09:22.018" v="1519" actId="14100"/>
          <ac:spMkLst>
            <pc:docMk/>
            <pc:sldMk cId="1830767021" sldId="275"/>
            <ac:spMk id="3" creationId="{58B9CA13-DBF1-9722-DEE7-6C4574518294}"/>
          </ac:spMkLst>
        </pc:spChg>
        <pc:spChg chg="add del mod">
          <ac:chgData name="selvakumar jawahar" userId="b36628f7e7c52759" providerId="LiveId" clId="{33A67C65-DA00-454B-A449-F3D0D19C3B83}" dt="2023-01-06T18:08:38.203" v="1512" actId="478"/>
          <ac:spMkLst>
            <pc:docMk/>
            <pc:sldMk cId="1830767021" sldId="275"/>
            <ac:spMk id="5" creationId="{9CA83E72-78D3-4315-D006-259D6DFC4A70}"/>
          </ac:spMkLst>
        </pc:spChg>
        <pc:spChg chg="mod">
          <ac:chgData name="selvakumar jawahar" userId="b36628f7e7c52759" providerId="LiveId" clId="{33A67C65-DA00-454B-A449-F3D0D19C3B83}" dt="2023-01-06T18:09:10.642" v="1518" actId="14100"/>
          <ac:spMkLst>
            <pc:docMk/>
            <pc:sldMk cId="1830767021" sldId="275"/>
            <ac:spMk id="7" creationId="{D578E83E-4655-613D-5952-F9CA0A72F3AB}"/>
          </ac:spMkLst>
        </pc:spChg>
        <pc:spChg chg="del mod">
          <ac:chgData name="selvakumar jawahar" userId="b36628f7e7c52759" providerId="LiveId" clId="{33A67C65-DA00-454B-A449-F3D0D19C3B83}" dt="2023-01-06T18:07:28.723" v="1500" actId="478"/>
          <ac:spMkLst>
            <pc:docMk/>
            <pc:sldMk cId="1830767021" sldId="275"/>
            <ac:spMk id="9" creationId="{CFF32B7E-64FD-4287-7422-1635B81C9517}"/>
          </ac:spMkLst>
        </pc:spChg>
        <pc:picChg chg="del">
          <ac:chgData name="selvakumar jawahar" userId="b36628f7e7c52759" providerId="LiveId" clId="{33A67C65-DA00-454B-A449-F3D0D19C3B83}" dt="2023-01-06T18:08:35.479" v="1511" actId="478"/>
          <ac:picMkLst>
            <pc:docMk/>
            <pc:sldMk cId="1830767021" sldId="275"/>
            <ac:picMk id="10" creationId="{896D2A3D-8C32-8322-B880-7CBFF75C421A}"/>
          </ac:picMkLst>
        </pc:picChg>
      </pc:sldChg>
      <pc:sldChg chg="addSp delSp modSp add mod">
        <pc:chgData name="selvakumar jawahar" userId="b36628f7e7c52759" providerId="LiveId" clId="{33A67C65-DA00-454B-A449-F3D0D19C3B83}" dt="2023-01-06T18:12:52.473" v="1557" actId="20577"/>
        <pc:sldMkLst>
          <pc:docMk/>
          <pc:sldMk cId="2029471006" sldId="276"/>
        </pc:sldMkLst>
        <pc:spChg chg="del">
          <ac:chgData name="selvakumar jawahar" userId="b36628f7e7c52759" providerId="LiveId" clId="{33A67C65-DA00-454B-A449-F3D0D19C3B83}" dt="2023-01-06T18:11:01.516" v="1525" actId="478"/>
          <ac:spMkLst>
            <pc:docMk/>
            <pc:sldMk cId="2029471006" sldId="276"/>
            <ac:spMk id="3" creationId="{58B9CA13-DBF1-9722-DEE7-6C4574518294}"/>
          </ac:spMkLst>
        </pc:spChg>
        <pc:spChg chg="add mod">
          <ac:chgData name="selvakumar jawahar" userId="b36628f7e7c52759" providerId="LiveId" clId="{33A67C65-DA00-454B-A449-F3D0D19C3B83}" dt="2023-01-06T18:12:52.473" v="1557" actId="20577"/>
          <ac:spMkLst>
            <pc:docMk/>
            <pc:sldMk cId="2029471006" sldId="276"/>
            <ac:spMk id="4" creationId="{02FFC00E-559D-D789-CE0A-CE672DB6D889}"/>
          </ac:spMkLst>
        </pc:spChg>
        <pc:spChg chg="del">
          <ac:chgData name="selvakumar jawahar" userId="b36628f7e7c52759" providerId="LiveId" clId="{33A67C65-DA00-454B-A449-F3D0D19C3B83}" dt="2023-01-06T18:11:04.684" v="1526" actId="478"/>
          <ac:spMkLst>
            <pc:docMk/>
            <pc:sldMk cId="2029471006" sldId="276"/>
            <ac:spMk id="7" creationId="{D578E83E-4655-613D-5952-F9CA0A72F3AB}"/>
          </ac:spMkLst>
        </pc:spChg>
      </pc:sldChg>
      <pc:sldChg chg="addSp delSp modSp new mod ord modTransition">
        <pc:chgData name="selvakumar jawahar" userId="b36628f7e7c52759" providerId="LiveId" clId="{33A67C65-DA00-454B-A449-F3D0D19C3B83}" dt="2023-01-06T18:15:37.155" v="1569"/>
        <pc:sldMkLst>
          <pc:docMk/>
          <pc:sldMk cId="3012188346" sldId="277"/>
        </pc:sldMkLst>
        <pc:spChg chg="del">
          <ac:chgData name="selvakumar jawahar" userId="b36628f7e7c52759" providerId="LiveId" clId="{33A67C65-DA00-454B-A449-F3D0D19C3B83}" dt="2023-01-06T18:14:08.476" v="1561" actId="478"/>
          <ac:spMkLst>
            <pc:docMk/>
            <pc:sldMk cId="3012188346" sldId="277"/>
            <ac:spMk id="2" creationId="{8C97C6DF-1178-447D-258B-E3ECD6E319DE}"/>
          </ac:spMkLst>
        </pc:spChg>
        <pc:spChg chg="del">
          <ac:chgData name="selvakumar jawahar" userId="b36628f7e7c52759" providerId="LiveId" clId="{33A67C65-DA00-454B-A449-F3D0D19C3B83}" dt="2023-01-06T18:14:10.878" v="1562" actId="478"/>
          <ac:spMkLst>
            <pc:docMk/>
            <pc:sldMk cId="3012188346" sldId="277"/>
            <ac:spMk id="3" creationId="{BF827FFA-4B55-2474-2BA8-B643BD1EECE3}"/>
          </ac:spMkLst>
        </pc:spChg>
        <pc:spChg chg="add mod">
          <ac:chgData name="selvakumar jawahar" userId="b36628f7e7c52759" providerId="LiveId" clId="{33A67C65-DA00-454B-A449-F3D0D19C3B83}" dt="2023-01-06T18:14:20.201" v="1565" actId="14100"/>
          <ac:spMkLst>
            <pc:docMk/>
            <pc:sldMk cId="3012188346" sldId="277"/>
            <ac:spMk id="5" creationId="{6CC617BC-1F0D-312C-2BB7-21ACEB1B26E3}"/>
          </ac:spMkLst>
        </pc:spChg>
      </pc:sldChg>
      <pc:sldChg chg="new del">
        <pc:chgData name="selvakumar jawahar" userId="b36628f7e7c52759" providerId="LiveId" clId="{33A67C65-DA00-454B-A449-F3D0D19C3B83}" dt="2023-01-06T18:13:40.968" v="1559" actId="2696"/>
        <pc:sldMkLst>
          <pc:docMk/>
          <pc:sldMk cId="3562713113" sldId="277"/>
        </pc:sldMkLst>
      </pc:sldChg>
      <pc:sldChg chg="new del">
        <pc:chgData name="selvakumar jawahar" userId="b36628f7e7c52759" providerId="LiveId" clId="{33A67C65-DA00-454B-A449-F3D0D19C3B83}" dt="2023-01-06T18:16:17.836" v="1571" actId="47"/>
        <pc:sldMkLst>
          <pc:docMk/>
          <pc:sldMk cId="1305539700" sldId="278"/>
        </pc:sldMkLst>
      </pc:sldChg>
      <pc:sldChg chg="addSp delSp modSp add mod modTransition">
        <pc:chgData name="selvakumar jawahar" userId="b36628f7e7c52759" providerId="LiveId" clId="{33A67C65-DA00-454B-A449-F3D0D19C3B83}" dt="2023-01-06T18:19:34.435" v="1592"/>
        <pc:sldMkLst>
          <pc:docMk/>
          <pc:sldMk cId="1306292967" sldId="278"/>
        </pc:sldMkLst>
        <pc:spChg chg="add mod">
          <ac:chgData name="selvakumar jawahar" userId="b36628f7e7c52759" providerId="LiveId" clId="{33A67C65-DA00-454B-A449-F3D0D19C3B83}" dt="2023-01-06T18:17:04.168" v="1579" actId="14100"/>
          <ac:spMkLst>
            <pc:docMk/>
            <pc:sldMk cId="1306292967" sldId="278"/>
            <ac:spMk id="3" creationId="{D0B173BA-065D-7A63-DC9D-D88B6424A5F0}"/>
          </ac:spMkLst>
        </pc:spChg>
        <pc:spChg chg="del mod">
          <ac:chgData name="selvakumar jawahar" userId="b36628f7e7c52759" providerId="LiveId" clId="{33A67C65-DA00-454B-A449-F3D0D19C3B83}" dt="2023-01-06T18:16:27.843" v="1574" actId="478"/>
          <ac:spMkLst>
            <pc:docMk/>
            <pc:sldMk cId="1306292967" sldId="278"/>
            <ac:spMk id="4" creationId="{02FFC00E-559D-D789-CE0A-CE672DB6D889}"/>
          </ac:spMkLst>
        </pc:spChg>
        <pc:spChg chg="add mod">
          <ac:chgData name="selvakumar jawahar" userId="b36628f7e7c52759" providerId="LiveId" clId="{33A67C65-DA00-454B-A449-F3D0D19C3B83}" dt="2023-01-06T18:17:42.252" v="1583" actId="14100"/>
          <ac:spMkLst>
            <pc:docMk/>
            <pc:sldMk cId="1306292967" sldId="278"/>
            <ac:spMk id="6" creationId="{8021AC8F-4382-783E-1069-1081DDAC451F}"/>
          </ac:spMkLst>
        </pc:spChg>
        <pc:spChg chg="add mod">
          <ac:chgData name="selvakumar jawahar" userId="b36628f7e7c52759" providerId="LiveId" clId="{33A67C65-DA00-454B-A449-F3D0D19C3B83}" dt="2023-01-06T18:18:44.018" v="1588" actId="14100"/>
          <ac:spMkLst>
            <pc:docMk/>
            <pc:sldMk cId="1306292967" sldId="278"/>
            <ac:spMk id="8" creationId="{A7446482-C32E-C7BA-B95E-03ABF6C41021}"/>
          </ac:spMkLst>
        </pc:spChg>
      </pc:sldChg>
      <pc:sldChg chg="addSp delSp modSp add mod">
        <pc:chgData name="selvakumar jawahar" userId="b36628f7e7c52759" providerId="LiveId" clId="{33A67C65-DA00-454B-A449-F3D0D19C3B83}" dt="2023-01-06T18:26:48.983" v="1944" actId="1076"/>
        <pc:sldMkLst>
          <pc:docMk/>
          <pc:sldMk cId="1284101310" sldId="279"/>
        </pc:sldMkLst>
        <pc:spChg chg="del">
          <ac:chgData name="selvakumar jawahar" userId="b36628f7e7c52759" providerId="LiveId" clId="{33A67C65-DA00-454B-A449-F3D0D19C3B83}" dt="2023-01-06T18:20:02.806" v="1596" actId="478"/>
          <ac:spMkLst>
            <pc:docMk/>
            <pc:sldMk cId="1284101310" sldId="279"/>
            <ac:spMk id="3" creationId="{D0B173BA-065D-7A63-DC9D-D88B6424A5F0}"/>
          </ac:spMkLst>
        </pc:spChg>
        <pc:spChg chg="add del mod">
          <ac:chgData name="selvakumar jawahar" userId="b36628f7e7c52759" providerId="LiveId" clId="{33A67C65-DA00-454B-A449-F3D0D19C3B83}" dt="2023-01-06T18:22:38.457" v="1607" actId="478"/>
          <ac:spMkLst>
            <pc:docMk/>
            <pc:sldMk cId="1284101310" sldId="279"/>
            <ac:spMk id="4" creationId="{4F4F70C9-9264-31A7-CAF6-EB63B6810830}"/>
          </ac:spMkLst>
        </pc:spChg>
        <pc:spChg chg="del">
          <ac:chgData name="selvakumar jawahar" userId="b36628f7e7c52759" providerId="LiveId" clId="{33A67C65-DA00-454B-A449-F3D0D19C3B83}" dt="2023-01-06T18:20:05.823" v="1597" actId="478"/>
          <ac:spMkLst>
            <pc:docMk/>
            <pc:sldMk cId="1284101310" sldId="279"/>
            <ac:spMk id="6" creationId="{8021AC8F-4382-783E-1069-1081DDAC451F}"/>
          </ac:spMkLst>
        </pc:spChg>
        <pc:spChg chg="add del mod">
          <ac:chgData name="selvakumar jawahar" userId="b36628f7e7c52759" providerId="LiveId" clId="{33A67C65-DA00-454B-A449-F3D0D19C3B83}" dt="2023-01-06T18:21:57.829" v="1606" actId="478"/>
          <ac:spMkLst>
            <pc:docMk/>
            <pc:sldMk cId="1284101310" sldId="279"/>
            <ac:spMk id="7" creationId="{CAB40B68-55B3-1601-2F52-C0BEF153A489}"/>
          </ac:spMkLst>
        </pc:spChg>
        <pc:spChg chg="del">
          <ac:chgData name="selvakumar jawahar" userId="b36628f7e7c52759" providerId="LiveId" clId="{33A67C65-DA00-454B-A449-F3D0D19C3B83}" dt="2023-01-06T18:20:08.815" v="1598" actId="478"/>
          <ac:spMkLst>
            <pc:docMk/>
            <pc:sldMk cId="1284101310" sldId="279"/>
            <ac:spMk id="8" creationId="{A7446482-C32E-C7BA-B95E-03ABF6C41021}"/>
          </ac:spMkLst>
        </pc:spChg>
        <pc:spChg chg="add mod">
          <ac:chgData name="selvakumar jawahar" userId="b36628f7e7c52759" providerId="LiveId" clId="{33A67C65-DA00-454B-A449-F3D0D19C3B83}" dt="2023-01-06T18:26:48.983" v="1944" actId="1076"/>
          <ac:spMkLst>
            <pc:docMk/>
            <pc:sldMk cId="1284101310" sldId="279"/>
            <ac:spMk id="10" creationId="{57A6FF3F-23D8-82A5-0F31-D9EC238E6EF5}"/>
          </ac:spMkLst>
        </pc:spChg>
      </pc:sldChg>
      <pc:sldChg chg="new del">
        <pc:chgData name="selvakumar jawahar" userId="b36628f7e7c52759" providerId="LiveId" clId="{33A67C65-DA00-454B-A449-F3D0D19C3B83}" dt="2023-01-06T18:19:53.215" v="1594" actId="2696"/>
        <pc:sldMkLst>
          <pc:docMk/>
          <pc:sldMk cId="3024380915" sldId="279"/>
        </pc:sldMkLst>
      </pc:sldChg>
      <pc:sldChg chg="addSp delSp modSp add mod">
        <pc:chgData name="selvakumar jawahar" userId="b36628f7e7c52759" providerId="LiveId" clId="{33A67C65-DA00-454B-A449-F3D0D19C3B83}" dt="2023-01-06T18:28:19.316" v="1957" actId="20577"/>
        <pc:sldMkLst>
          <pc:docMk/>
          <pc:sldMk cId="1643144719" sldId="280"/>
        </pc:sldMkLst>
        <pc:spChg chg="add mod">
          <ac:chgData name="selvakumar jawahar" userId="b36628f7e7c52759" providerId="LiveId" clId="{33A67C65-DA00-454B-A449-F3D0D19C3B83}" dt="2023-01-06T18:28:19.316" v="1957" actId="20577"/>
          <ac:spMkLst>
            <pc:docMk/>
            <pc:sldMk cId="1643144719" sldId="280"/>
            <ac:spMk id="3" creationId="{5B0CEBD6-A334-AF8D-89FC-983E7C2BF51A}"/>
          </ac:spMkLst>
        </pc:spChg>
        <pc:spChg chg="del mod">
          <ac:chgData name="selvakumar jawahar" userId="b36628f7e7c52759" providerId="LiveId" clId="{33A67C65-DA00-454B-A449-F3D0D19C3B83}" dt="2023-01-06T18:27:31.481" v="1949" actId="478"/>
          <ac:spMkLst>
            <pc:docMk/>
            <pc:sldMk cId="1643144719" sldId="280"/>
            <ac:spMk id="10" creationId="{57A6FF3F-23D8-82A5-0F31-D9EC238E6EF5}"/>
          </ac:spMkLst>
        </pc:spChg>
      </pc:sldChg>
      <pc:sldChg chg="new del">
        <pc:chgData name="selvakumar jawahar" userId="b36628f7e7c52759" providerId="LiveId" clId="{33A67C65-DA00-454B-A449-F3D0D19C3B83}" dt="2023-01-06T18:27:19.932" v="1946" actId="2696"/>
        <pc:sldMkLst>
          <pc:docMk/>
          <pc:sldMk cId="2935303782" sldId="280"/>
        </pc:sldMkLst>
      </pc:sldChg>
      <pc:sldChg chg="modSp new mod">
        <pc:chgData name="selvakumar jawahar" userId="b36628f7e7c52759" providerId="LiveId" clId="{33A67C65-DA00-454B-A449-F3D0D19C3B83}" dt="2023-01-06T18:29:40.271" v="2113" actId="20577"/>
        <pc:sldMkLst>
          <pc:docMk/>
          <pc:sldMk cId="192243067" sldId="281"/>
        </pc:sldMkLst>
        <pc:spChg chg="mod">
          <ac:chgData name="selvakumar jawahar" userId="b36628f7e7c52759" providerId="LiveId" clId="{33A67C65-DA00-454B-A449-F3D0D19C3B83}" dt="2023-01-06T18:28:40.105" v="1975" actId="20577"/>
          <ac:spMkLst>
            <pc:docMk/>
            <pc:sldMk cId="192243067" sldId="281"/>
            <ac:spMk id="2" creationId="{062D0A24-8158-5012-5C61-2796ADEDF99F}"/>
          </ac:spMkLst>
        </pc:spChg>
        <pc:spChg chg="mod">
          <ac:chgData name="selvakumar jawahar" userId="b36628f7e7c52759" providerId="LiveId" clId="{33A67C65-DA00-454B-A449-F3D0D19C3B83}" dt="2023-01-06T18:29:40.271" v="2113" actId="20577"/>
          <ac:spMkLst>
            <pc:docMk/>
            <pc:sldMk cId="192243067" sldId="281"/>
            <ac:spMk id="3" creationId="{5532FDCC-2A68-451C-9E60-FA9CF8A8C96C}"/>
          </ac:spMkLst>
        </pc:spChg>
      </pc:sldChg>
      <pc:sldChg chg="modSp new mod">
        <pc:chgData name="selvakumar jawahar" userId="b36628f7e7c52759" providerId="LiveId" clId="{33A67C65-DA00-454B-A449-F3D0D19C3B83}" dt="2023-01-06T18:30:22.143" v="2196" actId="20577"/>
        <pc:sldMkLst>
          <pc:docMk/>
          <pc:sldMk cId="1132733753" sldId="282"/>
        </pc:sldMkLst>
        <pc:spChg chg="mod">
          <ac:chgData name="selvakumar jawahar" userId="b36628f7e7c52759" providerId="LiveId" clId="{33A67C65-DA00-454B-A449-F3D0D19C3B83}" dt="2023-01-06T18:29:56.606" v="2136" actId="20577"/>
          <ac:spMkLst>
            <pc:docMk/>
            <pc:sldMk cId="1132733753" sldId="282"/>
            <ac:spMk id="2" creationId="{39B116C1-C140-3DA0-178E-0C2914C81466}"/>
          </ac:spMkLst>
        </pc:spChg>
        <pc:spChg chg="mod">
          <ac:chgData name="selvakumar jawahar" userId="b36628f7e7c52759" providerId="LiveId" clId="{33A67C65-DA00-454B-A449-F3D0D19C3B83}" dt="2023-01-06T18:30:22.143" v="2196" actId="20577"/>
          <ac:spMkLst>
            <pc:docMk/>
            <pc:sldMk cId="1132733753" sldId="282"/>
            <ac:spMk id="3" creationId="{CDFADDCA-A804-E55C-A5F7-FA785B5AF748}"/>
          </ac:spMkLst>
        </pc:spChg>
      </pc:sldChg>
      <pc:sldChg chg="addSp delSp modSp new mod">
        <pc:chgData name="selvakumar jawahar" userId="b36628f7e7c52759" providerId="LiveId" clId="{33A67C65-DA00-454B-A449-F3D0D19C3B83}" dt="2023-01-06T18:31:04.984" v="2208"/>
        <pc:sldMkLst>
          <pc:docMk/>
          <pc:sldMk cId="1028926576" sldId="283"/>
        </pc:sldMkLst>
        <pc:spChg chg="mod">
          <ac:chgData name="selvakumar jawahar" userId="b36628f7e7c52759" providerId="LiveId" clId="{33A67C65-DA00-454B-A449-F3D0D19C3B83}" dt="2023-01-06T18:30:36.249" v="2204" actId="20577"/>
          <ac:spMkLst>
            <pc:docMk/>
            <pc:sldMk cId="1028926576" sldId="283"/>
            <ac:spMk id="2" creationId="{824F0AA7-66BC-533F-6DA3-C1BB10EE4F3B}"/>
          </ac:spMkLst>
        </pc:spChg>
        <pc:spChg chg="del mod">
          <ac:chgData name="selvakumar jawahar" userId="b36628f7e7c52759" providerId="LiveId" clId="{33A67C65-DA00-454B-A449-F3D0D19C3B83}" dt="2023-01-06T18:30:56.193" v="2207" actId="478"/>
          <ac:spMkLst>
            <pc:docMk/>
            <pc:sldMk cId="1028926576" sldId="283"/>
            <ac:spMk id="3" creationId="{C0081BD7-EE0A-6052-A23E-75FA7274CA3E}"/>
          </ac:spMkLst>
        </pc:spChg>
        <pc:spChg chg="add mod">
          <ac:chgData name="selvakumar jawahar" userId="b36628f7e7c52759" providerId="LiveId" clId="{33A67C65-DA00-454B-A449-F3D0D19C3B83}" dt="2023-01-06T18:31:04.984" v="2208"/>
          <ac:spMkLst>
            <pc:docMk/>
            <pc:sldMk cId="1028926576" sldId="283"/>
            <ac:spMk id="5" creationId="{FF3246A6-2FB8-0AC0-1520-945B7EEC8A58}"/>
          </ac:spMkLst>
        </pc:spChg>
      </pc:sldChg>
      <pc:sldChg chg="delSp modSp new mod">
        <pc:chgData name="selvakumar jawahar" userId="b36628f7e7c52759" providerId="LiveId" clId="{33A67C65-DA00-454B-A449-F3D0D19C3B83}" dt="2023-01-06T18:31:33.050" v="2255" actId="1076"/>
        <pc:sldMkLst>
          <pc:docMk/>
          <pc:sldMk cId="4004631726" sldId="284"/>
        </pc:sldMkLst>
        <pc:spChg chg="mod">
          <ac:chgData name="selvakumar jawahar" userId="b36628f7e7c52759" providerId="LiveId" clId="{33A67C65-DA00-454B-A449-F3D0D19C3B83}" dt="2023-01-06T18:31:33.050" v="2255" actId="1076"/>
          <ac:spMkLst>
            <pc:docMk/>
            <pc:sldMk cId="4004631726" sldId="284"/>
            <ac:spMk id="2" creationId="{9A16FF36-2D5E-C6A2-BC3B-B881A9EFFCAB}"/>
          </ac:spMkLst>
        </pc:spChg>
        <pc:spChg chg="del">
          <ac:chgData name="selvakumar jawahar" userId="b36628f7e7c52759" providerId="LiveId" clId="{33A67C65-DA00-454B-A449-F3D0D19C3B83}" dt="2023-01-06T18:31:28.901" v="2254" actId="478"/>
          <ac:spMkLst>
            <pc:docMk/>
            <pc:sldMk cId="4004631726" sldId="284"/>
            <ac:spMk id="3" creationId="{20A76AA3-AC1F-EE4B-FD79-8095F639D9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BD9A4-2ED5-43C8-AEE0-1CF28378E6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87298E-A743-4BD6-A360-7D53FF1AA2D7}">
      <dgm:prSet phldrT="[Text]"/>
      <dgm:spPr/>
      <dgm:t>
        <a:bodyPr/>
        <a:lstStyle/>
        <a:p>
          <a:r>
            <a:rPr lang="en-IN" dirty="0"/>
            <a:t>Proxy</a:t>
          </a:r>
        </a:p>
      </dgm:t>
    </dgm:pt>
    <dgm:pt modelId="{E8870322-912C-4A2B-91A9-AE45B39323D9}" type="parTrans" cxnId="{FF51B01F-E05B-4EDD-9BFA-725816AA6DEA}">
      <dgm:prSet/>
      <dgm:spPr/>
      <dgm:t>
        <a:bodyPr/>
        <a:lstStyle/>
        <a:p>
          <a:endParaRPr lang="en-IN"/>
        </a:p>
      </dgm:t>
    </dgm:pt>
    <dgm:pt modelId="{0EAD1068-6DC0-41F4-A120-E3FC71B18597}" type="sibTrans" cxnId="{FF51B01F-E05B-4EDD-9BFA-725816AA6DEA}">
      <dgm:prSet/>
      <dgm:spPr/>
      <dgm:t>
        <a:bodyPr/>
        <a:lstStyle/>
        <a:p>
          <a:endParaRPr lang="en-IN"/>
        </a:p>
      </dgm:t>
    </dgm:pt>
    <dgm:pt modelId="{0C76E5A1-EE07-406C-A3FA-0F5A370DB063}">
      <dgm:prSet phldrT="[Text]"/>
      <dgm:spPr/>
      <dgm:t>
        <a:bodyPr/>
        <a:lstStyle/>
        <a:p>
          <a:r>
            <a:rPr lang="en-IN" dirty="0"/>
            <a:t>Provides Interface to users</a:t>
          </a:r>
        </a:p>
      </dgm:t>
    </dgm:pt>
    <dgm:pt modelId="{D9520F11-BAB2-4E9C-ABB1-9E3F04093CE9}" type="parTrans" cxnId="{CC75CCC7-A6C7-4723-B0F5-FDF1C76E143F}">
      <dgm:prSet/>
      <dgm:spPr/>
      <dgm:t>
        <a:bodyPr/>
        <a:lstStyle/>
        <a:p>
          <a:endParaRPr lang="en-IN"/>
        </a:p>
      </dgm:t>
    </dgm:pt>
    <dgm:pt modelId="{A702D613-16D1-4E90-9774-05BF6E2E45D9}" type="sibTrans" cxnId="{CC75CCC7-A6C7-4723-B0F5-FDF1C76E143F}">
      <dgm:prSet/>
      <dgm:spPr/>
      <dgm:t>
        <a:bodyPr/>
        <a:lstStyle/>
        <a:p>
          <a:endParaRPr lang="en-IN"/>
        </a:p>
      </dgm:t>
    </dgm:pt>
    <dgm:pt modelId="{CC035B6A-8567-4521-AE09-84E83B3480ED}">
      <dgm:prSet phldrT="[Text]"/>
      <dgm:spPr/>
      <dgm:t>
        <a:bodyPr/>
        <a:lstStyle/>
        <a:p>
          <a:r>
            <a:rPr lang="en-IN" dirty="0"/>
            <a:t>Command Request Interface</a:t>
          </a:r>
        </a:p>
      </dgm:t>
    </dgm:pt>
    <dgm:pt modelId="{8F11AD4B-AE26-48AC-AD27-7FAB5575D8DC}" type="parTrans" cxnId="{CCA504A5-9BCC-43E2-B1AD-43F0A37FB50E}">
      <dgm:prSet/>
      <dgm:spPr/>
      <dgm:t>
        <a:bodyPr/>
        <a:lstStyle/>
        <a:p>
          <a:endParaRPr lang="en-IN"/>
        </a:p>
      </dgm:t>
    </dgm:pt>
    <dgm:pt modelId="{E7F057D9-FB78-4DAE-B9E9-9779E7E4A5A1}" type="sibTrans" cxnId="{CCA504A5-9BCC-43E2-B1AD-43F0A37FB50E}">
      <dgm:prSet/>
      <dgm:spPr/>
      <dgm:t>
        <a:bodyPr/>
        <a:lstStyle/>
        <a:p>
          <a:endParaRPr lang="en-IN"/>
        </a:p>
      </dgm:t>
    </dgm:pt>
    <dgm:pt modelId="{95AF2404-9858-4F4C-8608-2744BDEBEE26}">
      <dgm:prSet phldrT="[Text]"/>
      <dgm:spPr/>
      <dgm:t>
        <a:bodyPr/>
        <a:lstStyle/>
        <a:p>
          <a:r>
            <a:rPr lang="en-IN" dirty="0"/>
            <a:t>Defines methods, which commands should implement</a:t>
          </a:r>
        </a:p>
      </dgm:t>
    </dgm:pt>
    <dgm:pt modelId="{BCE23647-8157-4BD2-AADB-29E298E71792}" type="parTrans" cxnId="{C0CDA44C-DE35-43E2-846A-D673B72A47F6}">
      <dgm:prSet/>
      <dgm:spPr/>
      <dgm:t>
        <a:bodyPr/>
        <a:lstStyle/>
        <a:p>
          <a:endParaRPr lang="en-IN"/>
        </a:p>
      </dgm:t>
    </dgm:pt>
    <dgm:pt modelId="{13614109-74E5-4E0C-9BCD-C5038FC04F2F}" type="sibTrans" cxnId="{C0CDA44C-DE35-43E2-846A-D673B72A47F6}">
      <dgm:prSet/>
      <dgm:spPr/>
      <dgm:t>
        <a:bodyPr/>
        <a:lstStyle/>
        <a:p>
          <a:endParaRPr lang="en-IN"/>
        </a:p>
      </dgm:t>
    </dgm:pt>
    <dgm:pt modelId="{38158F01-6C13-4DE7-B68A-E3954071A854}">
      <dgm:prSet phldrT="[Text]"/>
      <dgm:spPr/>
      <dgm:t>
        <a:bodyPr/>
        <a:lstStyle/>
        <a:p>
          <a:r>
            <a:rPr lang="en-IN" dirty="0"/>
            <a:t>Concrete Command</a:t>
          </a:r>
        </a:p>
      </dgm:t>
    </dgm:pt>
    <dgm:pt modelId="{8DF5664A-7273-4AE7-B14F-3425BF9C437C}" type="parTrans" cxnId="{F0396D12-547C-4A72-9E83-0BC98A8C9C70}">
      <dgm:prSet/>
      <dgm:spPr/>
      <dgm:t>
        <a:bodyPr/>
        <a:lstStyle/>
        <a:p>
          <a:endParaRPr lang="en-IN"/>
        </a:p>
      </dgm:t>
    </dgm:pt>
    <dgm:pt modelId="{307356D7-9FDC-4843-9150-7BF4AA5F358A}" type="sibTrans" cxnId="{F0396D12-547C-4A72-9E83-0BC98A8C9C70}">
      <dgm:prSet/>
      <dgm:spPr/>
      <dgm:t>
        <a:bodyPr/>
        <a:lstStyle/>
        <a:p>
          <a:endParaRPr lang="en-IN"/>
        </a:p>
      </dgm:t>
    </dgm:pt>
    <dgm:pt modelId="{E9D122EE-306C-42ED-8DE9-E3DDD59A6061}">
      <dgm:prSet phldrT="[Text]"/>
      <dgm:spPr/>
      <dgm:t>
        <a:bodyPr/>
        <a:lstStyle/>
        <a:p>
          <a:r>
            <a:rPr lang="en-IN" dirty="0"/>
            <a:t>Implements the specific command</a:t>
          </a:r>
        </a:p>
      </dgm:t>
    </dgm:pt>
    <dgm:pt modelId="{27880A1D-E27A-4B3E-9C80-D2299D3D400F}" type="parTrans" cxnId="{53622D0A-CEA5-44AC-98E5-218D361DC9EB}">
      <dgm:prSet/>
      <dgm:spPr/>
      <dgm:t>
        <a:bodyPr/>
        <a:lstStyle/>
        <a:p>
          <a:endParaRPr lang="en-IN"/>
        </a:p>
      </dgm:t>
    </dgm:pt>
    <dgm:pt modelId="{43BF01A2-6820-4ED6-AFCE-0071A8DB3CDD}" type="sibTrans" cxnId="{53622D0A-CEA5-44AC-98E5-218D361DC9EB}">
      <dgm:prSet/>
      <dgm:spPr/>
      <dgm:t>
        <a:bodyPr/>
        <a:lstStyle/>
        <a:p>
          <a:endParaRPr lang="en-IN"/>
        </a:p>
      </dgm:t>
    </dgm:pt>
    <dgm:pt modelId="{26F654D9-ED8E-4075-9094-64B2605F8C35}">
      <dgm:prSet phldrT="[Text]"/>
      <dgm:spPr/>
      <dgm:t>
        <a:bodyPr/>
        <a:lstStyle/>
        <a:p>
          <a:r>
            <a:rPr lang="en-IN" dirty="0"/>
            <a:t>Activation List</a:t>
          </a:r>
        </a:p>
      </dgm:t>
    </dgm:pt>
    <dgm:pt modelId="{3913AA83-E8C7-49CF-A26C-D0721E25C55D}" type="parTrans" cxnId="{BDDD9D81-764E-480F-A9FE-5FCF68F036C7}">
      <dgm:prSet/>
      <dgm:spPr/>
      <dgm:t>
        <a:bodyPr/>
        <a:lstStyle/>
        <a:p>
          <a:endParaRPr lang="en-IN"/>
        </a:p>
      </dgm:t>
    </dgm:pt>
    <dgm:pt modelId="{736579BD-A55F-47AB-99A4-327FDC29D4B9}" type="sibTrans" cxnId="{BDDD9D81-764E-480F-A9FE-5FCF68F036C7}">
      <dgm:prSet/>
      <dgm:spPr/>
      <dgm:t>
        <a:bodyPr/>
        <a:lstStyle/>
        <a:p>
          <a:endParaRPr lang="en-IN"/>
        </a:p>
      </dgm:t>
    </dgm:pt>
    <dgm:pt modelId="{4893EC88-5E6B-49B2-8FC7-6AB002D67844}">
      <dgm:prSet phldrT="[Text]"/>
      <dgm:spPr/>
      <dgm:t>
        <a:bodyPr/>
        <a:lstStyle/>
        <a:p>
          <a:r>
            <a:rPr lang="en-IN" dirty="0"/>
            <a:t>Scheduler</a:t>
          </a:r>
        </a:p>
      </dgm:t>
    </dgm:pt>
    <dgm:pt modelId="{CA8E4D4F-F83A-436E-A11E-C22865751FC7}" type="parTrans" cxnId="{95096A03-2BC7-491D-B538-161009C4EE43}">
      <dgm:prSet/>
      <dgm:spPr/>
      <dgm:t>
        <a:bodyPr/>
        <a:lstStyle/>
        <a:p>
          <a:endParaRPr lang="en-IN"/>
        </a:p>
      </dgm:t>
    </dgm:pt>
    <dgm:pt modelId="{6340A10B-4B42-46F9-B8EC-07118DC7919B}" type="sibTrans" cxnId="{95096A03-2BC7-491D-B538-161009C4EE43}">
      <dgm:prSet/>
      <dgm:spPr/>
      <dgm:t>
        <a:bodyPr/>
        <a:lstStyle/>
        <a:p>
          <a:endParaRPr lang="en-IN"/>
        </a:p>
      </dgm:t>
    </dgm:pt>
    <dgm:pt modelId="{6F715723-1582-4F37-80CD-513E6C332F06}">
      <dgm:prSet phldrT="[Text]"/>
      <dgm:spPr/>
      <dgm:t>
        <a:bodyPr/>
        <a:lstStyle/>
        <a:p>
          <a:r>
            <a:rPr lang="en-IN" dirty="0"/>
            <a:t>Executer</a:t>
          </a:r>
        </a:p>
      </dgm:t>
    </dgm:pt>
    <dgm:pt modelId="{D0521F63-9714-47D4-AF23-78D1EF2ABA77}" type="parTrans" cxnId="{04FA14CB-EDB1-4E61-A790-C9BD1224B5E4}">
      <dgm:prSet/>
      <dgm:spPr/>
      <dgm:t>
        <a:bodyPr/>
        <a:lstStyle/>
        <a:p>
          <a:endParaRPr lang="en-IN"/>
        </a:p>
      </dgm:t>
    </dgm:pt>
    <dgm:pt modelId="{1CCB2050-0C02-4723-9B3C-5DC8458393B2}" type="sibTrans" cxnId="{04FA14CB-EDB1-4E61-A790-C9BD1224B5E4}">
      <dgm:prSet/>
      <dgm:spPr/>
      <dgm:t>
        <a:bodyPr/>
        <a:lstStyle/>
        <a:p>
          <a:endParaRPr lang="en-IN"/>
        </a:p>
      </dgm:t>
    </dgm:pt>
    <dgm:pt modelId="{6CAB9174-04CA-46E6-B592-BB4D23AE5257}">
      <dgm:prSet phldrT="[Text]"/>
      <dgm:spPr/>
      <dgm:t>
        <a:bodyPr/>
        <a:lstStyle/>
        <a:p>
          <a:r>
            <a:rPr lang="en-IN" dirty="0"/>
            <a:t>Future</a:t>
          </a:r>
        </a:p>
      </dgm:t>
    </dgm:pt>
    <dgm:pt modelId="{2F8CC15E-9BBD-4396-A7AA-A3A7C9AA1188}" type="parTrans" cxnId="{4114D5E8-643F-4B0F-A847-97C32DFF1EC8}">
      <dgm:prSet/>
      <dgm:spPr/>
      <dgm:t>
        <a:bodyPr/>
        <a:lstStyle/>
        <a:p>
          <a:endParaRPr lang="en-IN"/>
        </a:p>
      </dgm:t>
    </dgm:pt>
    <dgm:pt modelId="{DA5231F9-E816-4DAC-BE93-6616B52642A8}" type="sibTrans" cxnId="{4114D5E8-643F-4B0F-A847-97C32DFF1EC8}">
      <dgm:prSet/>
      <dgm:spPr/>
      <dgm:t>
        <a:bodyPr/>
        <a:lstStyle/>
        <a:p>
          <a:endParaRPr lang="en-IN"/>
        </a:p>
      </dgm:t>
    </dgm:pt>
    <dgm:pt modelId="{B3BA137A-19F5-40DD-BC2B-8AB4D0847193}">
      <dgm:prSet phldrT="[Text]"/>
      <dgm:spPr/>
      <dgm:t>
        <a:bodyPr/>
        <a:lstStyle/>
        <a:p>
          <a:r>
            <a:rPr lang="en-IN" dirty="0"/>
            <a:t>Create Command Request</a:t>
          </a:r>
        </a:p>
      </dgm:t>
    </dgm:pt>
    <dgm:pt modelId="{E0228054-04B5-4346-A477-8F6C2AD5E6EF}" type="parTrans" cxnId="{297053A5-B3C0-4F9F-BFB6-981AA3734F60}">
      <dgm:prSet/>
      <dgm:spPr/>
      <dgm:t>
        <a:bodyPr/>
        <a:lstStyle/>
        <a:p>
          <a:endParaRPr lang="en-IN"/>
        </a:p>
      </dgm:t>
    </dgm:pt>
    <dgm:pt modelId="{86C81A05-04BF-4FF7-B3B4-0A41FE4BB2F9}" type="sibTrans" cxnId="{297053A5-B3C0-4F9F-BFB6-981AA3734F60}">
      <dgm:prSet/>
      <dgm:spPr/>
      <dgm:t>
        <a:bodyPr/>
        <a:lstStyle/>
        <a:p>
          <a:endParaRPr lang="en-IN"/>
        </a:p>
      </dgm:t>
    </dgm:pt>
    <dgm:pt modelId="{D98BFB23-CBBC-4087-970C-6B74EBCC7317}">
      <dgm:prSet phldrT="[Text]"/>
      <dgm:spPr/>
      <dgm:t>
        <a:bodyPr/>
        <a:lstStyle/>
        <a:p>
          <a:r>
            <a:rPr lang="en-IN" dirty="0"/>
            <a:t>Maintains Command requests which are pending for execution</a:t>
          </a:r>
        </a:p>
      </dgm:t>
    </dgm:pt>
    <dgm:pt modelId="{F2057480-1321-4E62-86BD-99DDF7C3617C}" type="parTrans" cxnId="{AA1DBB74-B579-43B4-A88D-4D8C425CA073}">
      <dgm:prSet/>
      <dgm:spPr/>
      <dgm:t>
        <a:bodyPr/>
        <a:lstStyle/>
        <a:p>
          <a:endParaRPr lang="en-IN"/>
        </a:p>
      </dgm:t>
    </dgm:pt>
    <dgm:pt modelId="{994F1395-3E13-4453-A607-2206222377A2}" type="sibTrans" cxnId="{AA1DBB74-B579-43B4-A88D-4D8C425CA073}">
      <dgm:prSet/>
      <dgm:spPr/>
      <dgm:t>
        <a:bodyPr/>
        <a:lstStyle/>
        <a:p>
          <a:endParaRPr lang="en-IN"/>
        </a:p>
      </dgm:t>
    </dgm:pt>
    <dgm:pt modelId="{E4EE0060-9645-4DF9-A5CE-072371AFCC04}">
      <dgm:prSet phldrT="[Text]"/>
      <dgm:spPr/>
      <dgm:t>
        <a:bodyPr/>
        <a:lstStyle/>
        <a:p>
          <a:r>
            <a:rPr lang="en-IN" dirty="0"/>
            <a:t>Examines activation list  and schedules the commands ready for execution</a:t>
          </a:r>
        </a:p>
      </dgm:t>
    </dgm:pt>
    <dgm:pt modelId="{817B2C35-7808-44C8-9F9C-E9CEE250722D}" type="parTrans" cxnId="{CD06B6D8-91FD-4F24-9D17-6C4188F8658F}">
      <dgm:prSet/>
      <dgm:spPr/>
      <dgm:t>
        <a:bodyPr/>
        <a:lstStyle/>
        <a:p>
          <a:endParaRPr lang="en-IN"/>
        </a:p>
      </dgm:t>
    </dgm:pt>
    <dgm:pt modelId="{14D13054-50D8-4A54-9F19-14221E18074B}" type="sibTrans" cxnId="{CD06B6D8-91FD-4F24-9D17-6C4188F8658F}">
      <dgm:prSet/>
      <dgm:spPr/>
      <dgm:t>
        <a:bodyPr/>
        <a:lstStyle/>
        <a:p>
          <a:endParaRPr lang="en-IN"/>
        </a:p>
      </dgm:t>
    </dgm:pt>
    <dgm:pt modelId="{51D8F031-DA04-4057-8BFD-DA6653E4AE0D}">
      <dgm:prSet phldrT="[Text]"/>
      <dgm:spPr/>
      <dgm:t>
        <a:bodyPr/>
        <a:lstStyle/>
        <a:p>
          <a:r>
            <a:rPr lang="en-IN" dirty="0"/>
            <a:t>Implements and Runs the Command request Object.</a:t>
          </a:r>
        </a:p>
      </dgm:t>
    </dgm:pt>
    <dgm:pt modelId="{81E520E2-3FA8-41F3-A166-3A95C037B20B}" type="parTrans" cxnId="{C1D3CA83-B220-48B7-B384-B067604BA64E}">
      <dgm:prSet/>
      <dgm:spPr/>
      <dgm:t>
        <a:bodyPr/>
        <a:lstStyle/>
        <a:p>
          <a:endParaRPr lang="en-IN"/>
        </a:p>
      </dgm:t>
    </dgm:pt>
    <dgm:pt modelId="{3DE52CBF-3ABB-4795-87C0-1AF3926D40AF}" type="sibTrans" cxnId="{C1D3CA83-B220-48B7-B384-B067604BA64E}">
      <dgm:prSet/>
      <dgm:spPr/>
      <dgm:t>
        <a:bodyPr/>
        <a:lstStyle/>
        <a:p>
          <a:endParaRPr lang="en-IN"/>
        </a:p>
      </dgm:t>
    </dgm:pt>
    <dgm:pt modelId="{0C547B4C-1408-4C03-8E39-E17276F8D4DB}">
      <dgm:prSet phldrT="[Text]"/>
      <dgm:spPr/>
      <dgm:t>
        <a:bodyPr/>
        <a:lstStyle/>
        <a:p>
          <a:r>
            <a:rPr lang="en-IN" dirty="0"/>
            <a:t>Holds the result of execution. </a:t>
          </a:r>
        </a:p>
      </dgm:t>
    </dgm:pt>
    <dgm:pt modelId="{AA53F2ED-ED63-4EB4-8E6F-F4BBE7A64BC5}" type="parTrans" cxnId="{37006978-771C-4060-8506-D7D9FA59D1B5}">
      <dgm:prSet/>
      <dgm:spPr/>
      <dgm:t>
        <a:bodyPr/>
        <a:lstStyle/>
        <a:p>
          <a:endParaRPr lang="en-IN"/>
        </a:p>
      </dgm:t>
    </dgm:pt>
    <dgm:pt modelId="{E351BAC6-9A36-4100-AB87-847C9A9C1E20}" type="sibTrans" cxnId="{37006978-771C-4060-8506-D7D9FA59D1B5}">
      <dgm:prSet/>
      <dgm:spPr/>
      <dgm:t>
        <a:bodyPr/>
        <a:lstStyle/>
        <a:p>
          <a:endParaRPr lang="en-IN"/>
        </a:p>
      </dgm:t>
    </dgm:pt>
    <dgm:pt modelId="{58303419-306D-4075-8DB7-144D7FCFBC3C}">
      <dgm:prSet phldrT="[Text]"/>
      <dgm:spPr/>
      <dgm:t>
        <a:bodyPr/>
        <a:lstStyle/>
        <a:p>
          <a:r>
            <a:rPr lang="en-IN" dirty="0"/>
            <a:t>Provides rendezvous point to the client</a:t>
          </a:r>
        </a:p>
      </dgm:t>
    </dgm:pt>
    <dgm:pt modelId="{4E447C48-25EF-4E42-AE12-D228E6B2A33E}" type="parTrans" cxnId="{132FE333-1F97-4575-9738-6BB3C8BDA314}">
      <dgm:prSet/>
      <dgm:spPr/>
      <dgm:t>
        <a:bodyPr/>
        <a:lstStyle/>
        <a:p>
          <a:endParaRPr lang="en-IN"/>
        </a:p>
      </dgm:t>
    </dgm:pt>
    <dgm:pt modelId="{DF78B02B-E58B-4BF0-8661-46A2A3BCABE4}" type="sibTrans" cxnId="{132FE333-1F97-4575-9738-6BB3C8BDA314}">
      <dgm:prSet/>
      <dgm:spPr/>
      <dgm:t>
        <a:bodyPr/>
        <a:lstStyle/>
        <a:p>
          <a:endParaRPr lang="en-IN"/>
        </a:p>
      </dgm:t>
    </dgm:pt>
    <dgm:pt modelId="{95087A7E-871B-4FC6-8EA3-335C1E622E7F}" type="pres">
      <dgm:prSet presAssocID="{1B7BD9A4-2ED5-43C8-AEE0-1CF28378E604}" presName="Name0" presStyleCnt="0">
        <dgm:presLayoutVars>
          <dgm:dir/>
          <dgm:animLvl val="lvl"/>
          <dgm:resizeHandles val="exact"/>
        </dgm:presLayoutVars>
      </dgm:prSet>
      <dgm:spPr/>
    </dgm:pt>
    <dgm:pt modelId="{67707DE8-2B25-4D25-8851-4301EE8DDD16}" type="pres">
      <dgm:prSet presAssocID="{3E87298E-A743-4BD6-A360-7D53FF1AA2D7}" presName="composite" presStyleCnt="0"/>
      <dgm:spPr/>
    </dgm:pt>
    <dgm:pt modelId="{D6D8E7E5-CF14-44ED-90DF-2CD257075664}" type="pres">
      <dgm:prSet presAssocID="{3E87298E-A743-4BD6-A360-7D53FF1AA2D7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05A007AC-EA0F-4A7E-B8D2-60D008092619}" type="pres">
      <dgm:prSet presAssocID="{3E87298E-A743-4BD6-A360-7D53FF1AA2D7}" presName="desTx" presStyleLbl="alignAccFollowNode1" presStyleIdx="0" presStyleCnt="7">
        <dgm:presLayoutVars>
          <dgm:bulletEnabled val="1"/>
        </dgm:presLayoutVars>
      </dgm:prSet>
      <dgm:spPr/>
    </dgm:pt>
    <dgm:pt modelId="{C0829359-D1CD-43FD-A853-D92955951E85}" type="pres">
      <dgm:prSet presAssocID="{0EAD1068-6DC0-41F4-A120-E3FC71B18597}" presName="space" presStyleCnt="0"/>
      <dgm:spPr/>
    </dgm:pt>
    <dgm:pt modelId="{25EE6C28-FF74-4EF5-A2EC-211971780906}" type="pres">
      <dgm:prSet presAssocID="{CC035B6A-8567-4521-AE09-84E83B3480ED}" presName="composite" presStyleCnt="0"/>
      <dgm:spPr/>
    </dgm:pt>
    <dgm:pt modelId="{4ED02977-F836-4DA2-9397-C647E06CD621}" type="pres">
      <dgm:prSet presAssocID="{CC035B6A-8567-4521-AE09-84E83B3480ED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C81B82F1-3416-4949-A998-E8436E1E497A}" type="pres">
      <dgm:prSet presAssocID="{CC035B6A-8567-4521-AE09-84E83B3480ED}" presName="desTx" presStyleLbl="alignAccFollowNode1" presStyleIdx="1" presStyleCnt="7">
        <dgm:presLayoutVars>
          <dgm:bulletEnabled val="1"/>
        </dgm:presLayoutVars>
      </dgm:prSet>
      <dgm:spPr/>
    </dgm:pt>
    <dgm:pt modelId="{5443AF2C-9FFD-46EC-86AC-B4D01726152A}" type="pres">
      <dgm:prSet presAssocID="{E7F057D9-FB78-4DAE-B9E9-9779E7E4A5A1}" presName="space" presStyleCnt="0"/>
      <dgm:spPr/>
    </dgm:pt>
    <dgm:pt modelId="{1A13FFA5-C5EC-4870-A10E-732C806BDB9A}" type="pres">
      <dgm:prSet presAssocID="{38158F01-6C13-4DE7-B68A-E3954071A854}" presName="composite" presStyleCnt="0"/>
      <dgm:spPr/>
    </dgm:pt>
    <dgm:pt modelId="{92011A28-2505-493D-8714-A57B93EDCB57}" type="pres">
      <dgm:prSet presAssocID="{38158F01-6C13-4DE7-B68A-E3954071A854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2AC289C-CD8F-403A-8E1D-579FC8EB018A}" type="pres">
      <dgm:prSet presAssocID="{38158F01-6C13-4DE7-B68A-E3954071A854}" presName="desTx" presStyleLbl="alignAccFollowNode1" presStyleIdx="2" presStyleCnt="7">
        <dgm:presLayoutVars>
          <dgm:bulletEnabled val="1"/>
        </dgm:presLayoutVars>
      </dgm:prSet>
      <dgm:spPr/>
    </dgm:pt>
    <dgm:pt modelId="{A2EAFF69-2479-41AE-A04B-11B1DC3C1B09}" type="pres">
      <dgm:prSet presAssocID="{307356D7-9FDC-4843-9150-7BF4AA5F358A}" presName="space" presStyleCnt="0"/>
      <dgm:spPr/>
    </dgm:pt>
    <dgm:pt modelId="{E8A114C9-FA22-463B-9A3D-00F2DDE3F289}" type="pres">
      <dgm:prSet presAssocID="{26F654D9-ED8E-4075-9094-64B2605F8C35}" presName="composite" presStyleCnt="0"/>
      <dgm:spPr/>
    </dgm:pt>
    <dgm:pt modelId="{BB3049CA-065D-4E33-97D4-CC58540F4A44}" type="pres">
      <dgm:prSet presAssocID="{26F654D9-ED8E-4075-9094-64B2605F8C35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5A346E8-D0F6-405D-A84D-8C8FEB9FEFC4}" type="pres">
      <dgm:prSet presAssocID="{26F654D9-ED8E-4075-9094-64B2605F8C35}" presName="desTx" presStyleLbl="alignAccFollowNode1" presStyleIdx="3" presStyleCnt="7">
        <dgm:presLayoutVars>
          <dgm:bulletEnabled val="1"/>
        </dgm:presLayoutVars>
      </dgm:prSet>
      <dgm:spPr/>
    </dgm:pt>
    <dgm:pt modelId="{3E88126A-0C6B-4AE0-A4DF-6C5A8744305A}" type="pres">
      <dgm:prSet presAssocID="{736579BD-A55F-47AB-99A4-327FDC29D4B9}" presName="space" presStyleCnt="0"/>
      <dgm:spPr/>
    </dgm:pt>
    <dgm:pt modelId="{D192E7DE-3A6C-4569-BF62-668D3DB3FB75}" type="pres">
      <dgm:prSet presAssocID="{4893EC88-5E6B-49B2-8FC7-6AB002D67844}" presName="composite" presStyleCnt="0"/>
      <dgm:spPr/>
    </dgm:pt>
    <dgm:pt modelId="{FA9D8E98-E00D-4404-B3D8-7E5A3D984596}" type="pres">
      <dgm:prSet presAssocID="{4893EC88-5E6B-49B2-8FC7-6AB002D67844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1F2C1F1-1E7F-44FF-81D9-A303C48ED47C}" type="pres">
      <dgm:prSet presAssocID="{4893EC88-5E6B-49B2-8FC7-6AB002D67844}" presName="desTx" presStyleLbl="alignAccFollowNode1" presStyleIdx="4" presStyleCnt="7">
        <dgm:presLayoutVars>
          <dgm:bulletEnabled val="1"/>
        </dgm:presLayoutVars>
      </dgm:prSet>
      <dgm:spPr/>
    </dgm:pt>
    <dgm:pt modelId="{EDDC8B88-71D2-4F49-B4EF-6C25B221721B}" type="pres">
      <dgm:prSet presAssocID="{6340A10B-4B42-46F9-B8EC-07118DC7919B}" presName="space" presStyleCnt="0"/>
      <dgm:spPr/>
    </dgm:pt>
    <dgm:pt modelId="{05BA6FFB-D498-448E-8F44-3DD97E0673D1}" type="pres">
      <dgm:prSet presAssocID="{6F715723-1582-4F37-80CD-513E6C332F06}" presName="composite" presStyleCnt="0"/>
      <dgm:spPr/>
    </dgm:pt>
    <dgm:pt modelId="{3C7DF7FE-D364-4F18-87E3-FEBBCA6ECC9E}" type="pres">
      <dgm:prSet presAssocID="{6F715723-1582-4F37-80CD-513E6C332F06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2C36A504-C810-49B6-8EAC-3E8EA02A5CC1}" type="pres">
      <dgm:prSet presAssocID="{6F715723-1582-4F37-80CD-513E6C332F06}" presName="desTx" presStyleLbl="alignAccFollowNode1" presStyleIdx="5" presStyleCnt="7">
        <dgm:presLayoutVars>
          <dgm:bulletEnabled val="1"/>
        </dgm:presLayoutVars>
      </dgm:prSet>
      <dgm:spPr/>
    </dgm:pt>
    <dgm:pt modelId="{FB9187EF-F6C8-445E-B2DA-7E8C786DF055}" type="pres">
      <dgm:prSet presAssocID="{1CCB2050-0C02-4723-9B3C-5DC8458393B2}" presName="space" presStyleCnt="0"/>
      <dgm:spPr/>
    </dgm:pt>
    <dgm:pt modelId="{6244209C-30D3-465F-8460-98094867E9C2}" type="pres">
      <dgm:prSet presAssocID="{6CAB9174-04CA-46E6-B592-BB4D23AE5257}" presName="composite" presStyleCnt="0"/>
      <dgm:spPr/>
    </dgm:pt>
    <dgm:pt modelId="{56C48457-8F23-4D57-87AF-45A46AF7C6FA}" type="pres">
      <dgm:prSet presAssocID="{6CAB9174-04CA-46E6-B592-BB4D23AE5257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9383256F-8085-4301-8239-E0DACDDB926F}" type="pres">
      <dgm:prSet presAssocID="{6CAB9174-04CA-46E6-B592-BB4D23AE5257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95096A03-2BC7-491D-B538-161009C4EE43}" srcId="{1B7BD9A4-2ED5-43C8-AEE0-1CF28378E604}" destId="{4893EC88-5E6B-49B2-8FC7-6AB002D67844}" srcOrd="4" destOrd="0" parTransId="{CA8E4D4F-F83A-436E-A11E-C22865751FC7}" sibTransId="{6340A10B-4B42-46F9-B8EC-07118DC7919B}"/>
    <dgm:cxn modelId="{53622D0A-CEA5-44AC-98E5-218D361DC9EB}" srcId="{38158F01-6C13-4DE7-B68A-E3954071A854}" destId="{E9D122EE-306C-42ED-8DE9-E3DDD59A6061}" srcOrd="0" destOrd="0" parTransId="{27880A1D-E27A-4B3E-9C80-D2299D3D400F}" sibTransId="{43BF01A2-6820-4ED6-AFCE-0071A8DB3CDD}"/>
    <dgm:cxn modelId="{F0396D12-547C-4A72-9E83-0BC98A8C9C70}" srcId="{1B7BD9A4-2ED5-43C8-AEE0-1CF28378E604}" destId="{38158F01-6C13-4DE7-B68A-E3954071A854}" srcOrd="2" destOrd="0" parTransId="{8DF5664A-7273-4AE7-B14F-3425BF9C437C}" sibTransId="{307356D7-9FDC-4843-9150-7BF4AA5F358A}"/>
    <dgm:cxn modelId="{FF51B01F-E05B-4EDD-9BFA-725816AA6DEA}" srcId="{1B7BD9A4-2ED5-43C8-AEE0-1CF28378E604}" destId="{3E87298E-A743-4BD6-A360-7D53FF1AA2D7}" srcOrd="0" destOrd="0" parTransId="{E8870322-912C-4A2B-91A9-AE45B39323D9}" sibTransId="{0EAD1068-6DC0-41F4-A120-E3FC71B18597}"/>
    <dgm:cxn modelId="{DC891732-4955-4C95-A7EF-41945FA4DAA0}" type="presOf" srcId="{26F654D9-ED8E-4075-9094-64B2605F8C35}" destId="{BB3049CA-065D-4E33-97D4-CC58540F4A44}" srcOrd="0" destOrd="0" presId="urn:microsoft.com/office/officeart/2005/8/layout/hList1"/>
    <dgm:cxn modelId="{E7A46B32-0FBF-44B3-854F-61D11C9D1A38}" type="presOf" srcId="{3E87298E-A743-4BD6-A360-7D53FF1AA2D7}" destId="{D6D8E7E5-CF14-44ED-90DF-2CD257075664}" srcOrd="0" destOrd="0" presId="urn:microsoft.com/office/officeart/2005/8/layout/hList1"/>
    <dgm:cxn modelId="{A3821B33-23AC-4E8F-8F10-5CC6A39B679A}" type="presOf" srcId="{B3BA137A-19F5-40DD-BC2B-8AB4D0847193}" destId="{05A007AC-EA0F-4A7E-B8D2-60D008092619}" srcOrd="0" destOrd="1" presId="urn:microsoft.com/office/officeart/2005/8/layout/hList1"/>
    <dgm:cxn modelId="{132FE333-1F97-4575-9738-6BB3C8BDA314}" srcId="{6CAB9174-04CA-46E6-B592-BB4D23AE5257}" destId="{58303419-306D-4075-8DB7-144D7FCFBC3C}" srcOrd="1" destOrd="0" parTransId="{4E447C48-25EF-4E42-AE12-D228E6B2A33E}" sibTransId="{DF78B02B-E58B-4BF0-8661-46A2A3BCABE4}"/>
    <dgm:cxn modelId="{C0CDA44C-DE35-43E2-846A-D673B72A47F6}" srcId="{CC035B6A-8567-4521-AE09-84E83B3480ED}" destId="{95AF2404-9858-4F4C-8608-2744BDEBEE26}" srcOrd="0" destOrd="0" parTransId="{BCE23647-8157-4BD2-AADB-29E298E71792}" sibTransId="{13614109-74E5-4E0C-9BCD-C5038FC04F2F}"/>
    <dgm:cxn modelId="{9330AF4D-EACA-45F0-BC27-740FB01A9869}" type="presOf" srcId="{1B7BD9A4-2ED5-43C8-AEE0-1CF28378E604}" destId="{95087A7E-871B-4FC6-8EA3-335C1E622E7F}" srcOrd="0" destOrd="0" presId="urn:microsoft.com/office/officeart/2005/8/layout/hList1"/>
    <dgm:cxn modelId="{093D7C5B-A21F-43C0-9F53-6F36F396A1EF}" type="presOf" srcId="{CC035B6A-8567-4521-AE09-84E83B3480ED}" destId="{4ED02977-F836-4DA2-9397-C647E06CD621}" srcOrd="0" destOrd="0" presId="urn:microsoft.com/office/officeart/2005/8/layout/hList1"/>
    <dgm:cxn modelId="{D54E935B-AF17-4FF6-B03E-322972334D94}" type="presOf" srcId="{0C76E5A1-EE07-406C-A3FA-0F5A370DB063}" destId="{05A007AC-EA0F-4A7E-B8D2-60D008092619}" srcOrd="0" destOrd="0" presId="urn:microsoft.com/office/officeart/2005/8/layout/hList1"/>
    <dgm:cxn modelId="{AA1DBB74-B579-43B4-A88D-4D8C425CA073}" srcId="{26F654D9-ED8E-4075-9094-64B2605F8C35}" destId="{D98BFB23-CBBC-4087-970C-6B74EBCC7317}" srcOrd="0" destOrd="0" parTransId="{F2057480-1321-4E62-86BD-99DDF7C3617C}" sibTransId="{994F1395-3E13-4453-A607-2206222377A2}"/>
    <dgm:cxn modelId="{37006978-771C-4060-8506-D7D9FA59D1B5}" srcId="{6CAB9174-04CA-46E6-B592-BB4D23AE5257}" destId="{0C547B4C-1408-4C03-8E39-E17276F8D4DB}" srcOrd="0" destOrd="0" parTransId="{AA53F2ED-ED63-4EB4-8E6F-F4BBE7A64BC5}" sibTransId="{E351BAC6-9A36-4100-AB87-847C9A9C1E20}"/>
    <dgm:cxn modelId="{9499367D-D5ED-4AB1-805F-22BE198BCC23}" type="presOf" srcId="{0C547B4C-1408-4C03-8E39-E17276F8D4DB}" destId="{9383256F-8085-4301-8239-E0DACDDB926F}" srcOrd="0" destOrd="0" presId="urn:microsoft.com/office/officeart/2005/8/layout/hList1"/>
    <dgm:cxn modelId="{BDDD9D81-764E-480F-A9FE-5FCF68F036C7}" srcId="{1B7BD9A4-2ED5-43C8-AEE0-1CF28378E604}" destId="{26F654D9-ED8E-4075-9094-64B2605F8C35}" srcOrd="3" destOrd="0" parTransId="{3913AA83-E8C7-49CF-A26C-D0721E25C55D}" sibTransId="{736579BD-A55F-47AB-99A4-327FDC29D4B9}"/>
    <dgm:cxn modelId="{C1D3CA83-B220-48B7-B384-B067604BA64E}" srcId="{6F715723-1582-4F37-80CD-513E6C332F06}" destId="{51D8F031-DA04-4057-8BFD-DA6653E4AE0D}" srcOrd="0" destOrd="0" parTransId="{81E520E2-3FA8-41F3-A166-3A95C037B20B}" sibTransId="{3DE52CBF-3ABB-4795-87C0-1AF3926D40AF}"/>
    <dgm:cxn modelId="{2F615B90-0CA1-42A4-BEB0-B8003CEB18AC}" type="presOf" srcId="{51D8F031-DA04-4057-8BFD-DA6653E4AE0D}" destId="{2C36A504-C810-49B6-8EAC-3E8EA02A5CC1}" srcOrd="0" destOrd="0" presId="urn:microsoft.com/office/officeart/2005/8/layout/hList1"/>
    <dgm:cxn modelId="{CCA504A5-9BCC-43E2-B1AD-43F0A37FB50E}" srcId="{1B7BD9A4-2ED5-43C8-AEE0-1CF28378E604}" destId="{CC035B6A-8567-4521-AE09-84E83B3480ED}" srcOrd="1" destOrd="0" parTransId="{8F11AD4B-AE26-48AC-AD27-7FAB5575D8DC}" sibTransId="{E7F057D9-FB78-4DAE-B9E9-9779E7E4A5A1}"/>
    <dgm:cxn modelId="{297053A5-B3C0-4F9F-BFB6-981AA3734F60}" srcId="{3E87298E-A743-4BD6-A360-7D53FF1AA2D7}" destId="{B3BA137A-19F5-40DD-BC2B-8AB4D0847193}" srcOrd="1" destOrd="0" parTransId="{E0228054-04B5-4346-A477-8F6C2AD5E6EF}" sibTransId="{86C81A05-04BF-4FF7-B3B4-0A41FE4BB2F9}"/>
    <dgm:cxn modelId="{AFC689A8-CFB9-4B26-8241-DE8EAC1EA089}" type="presOf" srcId="{6CAB9174-04CA-46E6-B592-BB4D23AE5257}" destId="{56C48457-8F23-4D57-87AF-45A46AF7C6FA}" srcOrd="0" destOrd="0" presId="urn:microsoft.com/office/officeart/2005/8/layout/hList1"/>
    <dgm:cxn modelId="{D4D16FB1-E0FB-405C-A408-286D47378218}" type="presOf" srcId="{58303419-306D-4075-8DB7-144D7FCFBC3C}" destId="{9383256F-8085-4301-8239-E0DACDDB926F}" srcOrd="0" destOrd="1" presId="urn:microsoft.com/office/officeart/2005/8/layout/hList1"/>
    <dgm:cxn modelId="{127C6FB5-47C9-48A3-85D3-D09B47E1C131}" type="presOf" srcId="{E4EE0060-9645-4DF9-A5CE-072371AFCC04}" destId="{51F2C1F1-1E7F-44FF-81D9-A303C48ED47C}" srcOrd="0" destOrd="0" presId="urn:microsoft.com/office/officeart/2005/8/layout/hList1"/>
    <dgm:cxn modelId="{10E727BD-5914-436A-AA85-417F61B10A8F}" type="presOf" srcId="{6F715723-1582-4F37-80CD-513E6C332F06}" destId="{3C7DF7FE-D364-4F18-87E3-FEBBCA6ECC9E}" srcOrd="0" destOrd="0" presId="urn:microsoft.com/office/officeart/2005/8/layout/hList1"/>
    <dgm:cxn modelId="{CC75CCC7-A6C7-4723-B0F5-FDF1C76E143F}" srcId="{3E87298E-A743-4BD6-A360-7D53FF1AA2D7}" destId="{0C76E5A1-EE07-406C-A3FA-0F5A370DB063}" srcOrd="0" destOrd="0" parTransId="{D9520F11-BAB2-4E9C-ABB1-9E3F04093CE9}" sibTransId="{A702D613-16D1-4E90-9774-05BF6E2E45D9}"/>
    <dgm:cxn modelId="{04FA14CB-EDB1-4E61-A790-C9BD1224B5E4}" srcId="{1B7BD9A4-2ED5-43C8-AEE0-1CF28378E604}" destId="{6F715723-1582-4F37-80CD-513E6C332F06}" srcOrd="5" destOrd="0" parTransId="{D0521F63-9714-47D4-AF23-78D1EF2ABA77}" sibTransId="{1CCB2050-0C02-4723-9B3C-5DC8458393B2}"/>
    <dgm:cxn modelId="{6F1C14D5-157E-4FC2-B400-2129FD612083}" type="presOf" srcId="{E9D122EE-306C-42ED-8DE9-E3DDD59A6061}" destId="{42AC289C-CD8F-403A-8E1D-579FC8EB018A}" srcOrd="0" destOrd="0" presId="urn:microsoft.com/office/officeart/2005/8/layout/hList1"/>
    <dgm:cxn modelId="{CD06B6D8-91FD-4F24-9D17-6C4188F8658F}" srcId="{4893EC88-5E6B-49B2-8FC7-6AB002D67844}" destId="{E4EE0060-9645-4DF9-A5CE-072371AFCC04}" srcOrd="0" destOrd="0" parTransId="{817B2C35-7808-44C8-9F9C-E9CEE250722D}" sibTransId="{14D13054-50D8-4A54-9F19-14221E18074B}"/>
    <dgm:cxn modelId="{344F79DD-9181-4991-B4BD-20C529B0333D}" type="presOf" srcId="{95AF2404-9858-4F4C-8608-2744BDEBEE26}" destId="{C81B82F1-3416-4949-A998-E8436E1E497A}" srcOrd="0" destOrd="0" presId="urn:microsoft.com/office/officeart/2005/8/layout/hList1"/>
    <dgm:cxn modelId="{EAD29EDF-A5F4-436B-9F7B-5FB4851DD583}" type="presOf" srcId="{38158F01-6C13-4DE7-B68A-E3954071A854}" destId="{92011A28-2505-493D-8714-A57B93EDCB57}" srcOrd="0" destOrd="0" presId="urn:microsoft.com/office/officeart/2005/8/layout/hList1"/>
    <dgm:cxn modelId="{AD3FDCE1-DAD6-435F-832E-2D142E47D329}" type="presOf" srcId="{D98BFB23-CBBC-4087-970C-6B74EBCC7317}" destId="{45A346E8-D0F6-405D-A84D-8C8FEB9FEFC4}" srcOrd="0" destOrd="0" presId="urn:microsoft.com/office/officeart/2005/8/layout/hList1"/>
    <dgm:cxn modelId="{4114D5E8-643F-4B0F-A847-97C32DFF1EC8}" srcId="{1B7BD9A4-2ED5-43C8-AEE0-1CF28378E604}" destId="{6CAB9174-04CA-46E6-B592-BB4D23AE5257}" srcOrd="6" destOrd="0" parTransId="{2F8CC15E-9BBD-4396-A7AA-A3A7C9AA1188}" sibTransId="{DA5231F9-E816-4DAC-BE93-6616B52642A8}"/>
    <dgm:cxn modelId="{B8230AFA-66A0-48DB-8E8D-6E2043B35D5D}" type="presOf" srcId="{4893EC88-5E6B-49B2-8FC7-6AB002D67844}" destId="{FA9D8E98-E00D-4404-B3D8-7E5A3D984596}" srcOrd="0" destOrd="0" presId="urn:microsoft.com/office/officeart/2005/8/layout/hList1"/>
    <dgm:cxn modelId="{524804D8-5F69-4309-93EB-CAB94CB9F237}" type="presParOf" srcId="{95087A7E-871B-4FC6-8EA3-335C1E622E7F}" destId="{67707DE8-2B25-4D25-8851-4301EE8DDD16}" srcOrd="0" destOrd="0" presId="urn:microsoft.com/office/officeart/2005/8/layout/hList1"/>
    <dgm:cxn modelId="{7B7CE4FD-46BC-4641-B38F-FD816AAAB6A4}" type="presParOf" srcId="{67707DE8-2B25-4D25-8851-4301EE8DDD16}" destId="{D6D8E7E5-CF14-44ED-90DF-2CD257075664}" srcOrd="0" destOrd="0" presId="urn:microsoft.com/office/officeart/2005/8/layout/hList1"/>
    <dgm:cxn modelId="{D7575E40-E401-4D0C-A97C-026D5023BF9B}" type="presParOf" srcId="{67707DE8-2B25-4D25-8851-4301EE8DDD16}" destId="{05A007AC-EA0F-4A7E-B8D2-60D008092619}" srcOrd="1" destOrd="0" presId="urn:microsoft.com/office/officeart/2005/8/layout/hList1"/>
    <dgm:cxn modelId="{65113294-52FE-40E2-A30C-F2735F163DFD}" type="presParOf" srcId="{95087A7E-871B-4FC6-8EA3-335C1E622E7F}" destId="{C0829359-D1CD-43FD-A853-D92955951E85}" srcOrd="1" destOrd="0" presId="urn:microsoft.com/office/officeart/2005/8/layout/hList1"/>
    <dgm:cxn modelId="{FAD08F60-F7E2-4E09-81C3-EC699C399CD1}" type="presParOf" srcId="{95087A7E-871B-4FC6-8EA3-335C1E622E7F}" destId="{25EE6C28-FF74-4EF5-A2EC-211971780906}" srcOrd="2" destOrd="0" presId="urn:microsoft.com/office/officeart/2005/8/layout/hList1"/>
    <dgm:cxn modelId="{D74F1A51-8D13-4694-A5CD-7461CBE7D384}" type="presParOf" srcId="{25EE6C28-FF74-4EF5-A2EC-211971780906}" destId="{4ED02977-F836-4DA2-9397-C647E06CD621}" srcOrd="0" destOrd="0" presId="urn:microsoft.com/office/officeart/2005/8/layout/hList1"/>
    <dgm:cxn modelId="{2F540AA4-646F-4951-B48B-D773C95C0B2C}" type="presParOf" srcId="{25EE6C28-FF74-4EF5-A2EC-211971780906}" destId="{C81B82F1-3416-4949-A998-E8436E1E497A}" srcOrd="1" destOrd="0" presId="urn:microsoft.com/office/officeart/2005/8/layout/hList1"/>
    <dgm:cxn modelId="{EEDEBCF0-28C6-4A4B-B0E7-63F61FF67EDD}" type="presParOf" srcId="{95087A7E-871B-4FC6-8EA3-335C1E622E7F}" destId="{5443AF2C-9FFD-46EC-86AC-B4D01726152A}" srcOrd="3" destOrd="0" presId="urn:microsoft.com/office/officeart/2005/8/layout/hList1"/>
    <dgm:cxn modelId="{D6F985BD-0DC8-4337-BF7F-F9782B2E27A3}" type="presParOf" srcId="{95087A7E-871B-4FC6-8EA3-335C1E622E7F}" destId="{1A13FFA5-C5EC-4870-A10E-732C806BDB9A}" srcOrd="4" destOrd="0" presId="urn:microsoft.com/office/officeart/2005/8/layout/hList1"/>
    <dgm:cxn modelId="{596332D3-4B59-4259-A1AB-5DC40AF718A3}" type="presParOf" srcId="{1A13FFA5-C5EC-4870-A10E-732C806BDB9A}" destId="{92011A28-2505-493D-8714-A57B93EDCB57}" srcOrd="0" destOrd="0" presId="urn:microsoft.com/office/officeart/2005/8/layout/hList1"/>
    <dgm:cxn modelId="{FBF4F184-315F-484E-BA0D-2406F1AE2EB8}" type="presParOf" srcId="{1A13FFA5-C5EC-4870-A10E-732C806BDB9A}" destId="{42AC289C-CD8F-403A-8E1D-579FC8EB018A}" srcOrd="1" destOrd="0" presId="urn:microsoft.com/office/officeart/2005/8/layout/hList1"/>
    <dgm:cxn modelId="{72D5904E-9914-407A-9C68-814CA87D2CE9}" type="presParOf" srcId="{95087A7E-871B-4FC6-8EA3-335C1E622E7F}" destId="{A2EAFF69-2479-41AE-A04B-11B1DC3C1B09}" srcOrd="5" destOrd="0" presId="urn:microsoft.com/office/officeart/2005/8/layout/hList1"/>
    <dgm:cxn modelId="{05969DFD-8149-4621-B850-EEEEC8D663B4}" type="presParOf" srcId="{95087A7E-871B-4FC6-8EA3-335C1E622E7F}" destId="{E8A114C9-FA22-463B-9A3D-00F2DDE3F289}" srcOrd="6" destOrd="0" presId="urn:microsoft.com/office/officeart/2005/8/layout/hList1"/>
    <dgm:cxn modelId="{977E6067-601A-4D4D-ADEF-E35DC55727CA}" type="presParOf" srcId="{E8A114C9-FA22-463B-9A3D-00F2DDE3F289}" destId="{BB3049CA-065D-4E33-97D4-CC58540F4A44}" srcOrd="0" destOrd="0" presId="urn:microsoft.com/office/officeart/2005/8/layout/hList1"/>
    <dgm:cxn modelId="{F219E35B-40FC-4ACF-A87D-C23EB0215E2C}" type="presParOf" srcId="{E8A114C9-FA22-463B-9A3D-00F2DDE3F289}" destId="{45A346E8-D0F6-405D-A84D-8C8FEB9FEFC4}" srcOrd="1" destOrd="0" presId="urn:microsoft.com/office/officeart/2005/8/layout/hList1"/>
    <dgm:cxn modelId="{A4AA5DB6-59C9-4B86-A1D8-3687C2ADE23A}" type="presParOf" srcId="{95087A7E-871B-4FC6-8EA3-335C1E622E7F}" destId="{3E88126A-0C6B-4AE0-A4DF-6C5A8744305A}" srcOrd="7" destOrd="0" presId="urn:microsoft.com/office/officeart/2005/8/layout/hList1"/>
    <dgm:cxn modelId="{B0246063-6819-4752-BD60-5EF0FCCDC151}" type="presParOf" srcId="{95087A7E-871B-4FC6-8EA3-335C1E622E7F}" destId="{D192E7DE-3A6C-4569-BF62-668D3DB3FB75}" srcOrd="8" destOrd="0" presId="urn:microsoft.com/office/officeart/2005/8/layout/hList1"/>
    <dgm:cxn modelId="{49BC3BD2-2AAA-4BFB-A814-F171891FB83B}" type="presParOf" srcId="{D192E7DE-3A6C-4569-BF62-668D3DB3FB75}" destId="{FA9D8E98-E00D-4404-B3D8-7E5A3D984596}" srcOrd="0" destOrd="0" presId="urn:microsoft.com/office/officeart/2005/8/layout/hList1"/>
    <dgm:cxn modelId="{DD24722B-98BC-47D8-8E9B-D3520B4AAA62}" type="presParOf" srcId="{D192E7DE-3A6C-4569-BF62-668D3DB3FB75}" destId="{51F2C1F1-1E7F-44FF-81D9-A303C48ED47C}" srcOrd="1" destOrd="0" presId="urn:microsoft.com/office/officeart/2005/8/layout/hList1"/>
    <dgm:cxn modelId="{B2F0C77D-ADFC-4FFC-8CBF-8D8EFA4BE675}" type="presParOf" srcId="{95087A7E-871B-4FC6-8EA3-335C1E622E7F}" destId="{EDDC8B88-71D2-4F49-B4EF-6C25B221721B}" srcOrd="9" destOrd="0" presId="urn:microsoft.com/office/officeart/2005/8/layout/hList1"/>
    <dgm:cxn modelId="{1228846E-1F4C-4ED9-9B4E-E72D4A04CF60}" type="presParOf" srcId="{95087A7E-871B-4FC6-8EA3-335C1E622E7F}" destId="{05BA6FFB-D498-448E-8F44-3DD97E0673D1}" srcOrd="10" destOrd="0" presId="urn:microsoft.com/office/officeart/2005/8/layout/hList1"/>
    <dgm:cxn modelId="{48509DA6-A14C-4DB2-8525-BD4D4DAFE302}" type="presParOf" srcId="{05BA6FFB-D498-448E-8F44-3DD97E0673D1}" destId="{3C7DF7FE-D364-4F18-87E3-FEBBCA6ECC9E}" srcOrd="0" destOrd="0" presId="urn:microsoft.com/office/officeart/2005/8/layout/hList1"/>
    <dgm:cxn modelId="{D1648BC0-0F64-4841-A890-D7447559B63B}" type="presParOf" srcId="{05BA6FFB-D498-448E-8F44-3DD97E0673D1}" destId="{2C36A504-C810-49B6-8EAC-3E8EA02A5CC1}" srcOrd="1" destOrd="0" presId="urn:microsoft.com/office/officeart/2005/8/layout/hList1"/>
    <dgm:cxn modelId="{F06962EA-2668-4AD7-AE57-0B834FFE8C2C}" type="presParOf" srcId="{95087A7E-871B-4FC6-8EA3-335C1E622E7F}" destId="{FB9187EF-F6C8-445E-B2DA-7E8C786DF055}" srcOrd="11" destOrd="0" presId="urn:microsoft.com/office/officeart/2005/8/layout/hList1"/>
    <dgm:cxn modelId="{356D8A9E-1F0E-417F-921D-E6D47078079C}" type="presParOf" srcId="{95087A7E-871B-4FC6-8EA3-335C1E622E7F}" destId="{6244209C-30D3-465F-8460-98094867E9C2}" srcOrd="12" destOrd="0" presId="urn:microsoft.com/office/officeart/2005/8/layout/hList1"/>
    <dgm:cxn modelId="{9A607F2F-6CAD-48FE-8B6B-680C56C8C38A}" type="presParOf" srcId="{6244209C-30D3-465F-8460-98094867E9C2}" destId="{56C48457-8F23-4D57-87AF-45A46AF7C6FA}" srcOrd="0" destOrd="0" presId="urn:microsoft.com/office/officeart/2005/8/layout/hList1"/>
    <dgm:cxn modelId="{55146938-6C6D-4AA5-A806-E6991EA8DF27}" type="presParOf" srcId="{6244209C-30D3-465F-8460-98094867E9C2}" destId="{9383256F-8085-4301-8239-E0DACDDB92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E7E5-CF14-44ED-90DF-2CD257075664}">
      <dsp:nvSpPr>
        <dsp:cNvPr id="0" name=""/>
        <dsp:cNvSpPr/>
      </dsp:nvSpPr>
      <dsp:spPr>
        <a:xfrm>
          <a:off x="4900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Proxy</a:t>
          </a:r>
        </a:p>
      </dsp:txBody>
      <dsp:txXfrm>
        <a:off x="4900" y="911682"/>
        <a:ext cx="1453418" cy="464445"/>
      </dsp:txXfrm>
    </dsp:sp>
    <dsp:sp modelId="{05A007AC-EA0F-4A7E-B8D2-60D008092619}">
      <dsp:nvSpPr>
        <dsp:cNvPr id="0" name=""/>
        <dsp:cNvSpPr/>
      </dsp:nvSpPr>
      <dsp:spPr>
        <a:xfrm>
          <a:off x="4900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Provides Interface to users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Create Command Request</a:t>
          </a:r>
        </a:p>
      </dsp:txBody>
      <dsp:txXfrm>
        <a:off x="4900" y="1376127"/>
        <a:ext cx="1453418" cy="1268189"/>
      </dsp:txXfrm>
    </dsp:sp>
    <dsp:sp modelId="{4ED02977-F836-4DA2-9397-C647E06CD621}">
      <dsp:nvSpPr>
        <dsp:cNvPr id="0" name=""/>
        <dsp:cNvSpPr/>
      </dsp:nvSpPr>
      <dsp:spPr>
        <a:xfrm>
          <a:off x="1661797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Command Request Interface</a:t>
          </a:r>
        </a:p>
      </dsp:txBody>
      <dsp:txXfrm>
        <a:off x="1661797" y="911682"/>
        <a:ext cx="1453418" cy="464445"/>
      </dsp:txXfrm>
    </dsp:sp>
    <dsp:sp modelId="{C81B82F1-3416-4949-A998-E8436E1E497A}">
      <dsp:nvSpPr>
        <dsp:cNvPr id="0" name=""/>
        <dsp:cNvSpPr/>
      </dsp:nvSpPr>
      <dsp:spPr>
        <a:xfrm>
          <a:off x="1661797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Defines methods, which commands should implement</a:t>
          </a:r>
        </a:p>
      </dsp:txBody>
      <dsp:txXfrm>
        <a:off x="1661797" y="1376127"/>
        <a:ext cx="1453418" cy="1268189"/>
      </dsp:txXfrm>
    </dsp:sp>
    <dsp:sp modelId="{92011A28-2505-493D-8714-A57B93EDCB57}">
      <dsp:nvSpPr>
        <dsp:cNvPr id="0" name=""/>
        <dsp:cNvSpPr/>
      </dsp:nvSpPr>
      <dsp:spPr>
        <a:xfrm>
          <a:off x="3318694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Concrete Command</a:t>
          </a:r>
        </a:p>
      </dsp:txBody>
      <dsp:txXfrm>
        <a:off x="3318694" y="911682"/>
        <a:ext cx="1453418" cy="464445"/>
      </dsp:txXfrm>
    </dsp:sp>
    <dsp:sp modelId="{42AC289C-CD8F-403A-8E1D-579FC8EB018A}">
      <dsp:nvSpPr>
        <dsp:cNvPr id="0" name=""/>
        <dsp:cNvSpPr/>
      </dsp:nvSpPr>
      <dsp:spPr>
        <a:xfrm>
          <a:off x="3318694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Implements the specific command</a:t>
          </a:r>
        </a:p>
      </dsp:txBody>
      <dsp:txXfrm>
        <a:off x="3318694" y="1376127"/>
        <a:ext cx="1453418" cy="1268189"/>
      </dsp:txXfrm>
    </dsp:sp>
    <dsp:sp modelId="{BB3049CA-065D-4E33-97D4-CC58540F4A44}">
      <dsp:nvSpPr>
        <dsp:cNvPr id="0" name=""/>
        <dsp:cNvSpPr/>
      </dsp:nvSpPr>
      <dsp:spPr>
        <a:xfrm>
          <a:off x="4975590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Activation List</a:t>
          </a:r>
        </a:p>
      </dsp:txBody>
      <dsp:txXfrm>
        <a:off x="4975590" y="911682"/>
        <a:ext cx="1453418" cy="464445"/>
      </dsp:txXfrm>
    </dsp:sp>
    <dsp:sp modelId="{45A346E8-D0F6-405D-A84D-8C8FEB9FEFC4}">
      <dsp:nvSpPr>
        <dsp:cNvPr id="0" name=""/>
        <dsp:cNvSpPr/>
      </dsp:nvSpPr>
      <dsp:spPr>
        <a:xfrm>
          <a:off x="4975590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Maintains Command requests which are pending for execution</a:t>
          </a:r>
        </a:p>
      </dsp:txBody>
      <dsp:txXfrm>
        <a:off x="4975590" y="1376127"/>
        <a:ext cx="1453418" cy="1268189"/>
      </dsp:txXfrm>
    </dsp:sp>
    <dsp:sp modelId="{FA9D8E98-E00D-4404-B3D8-7E5A3D984596}">
      <dsp:nvSpPr>
        <dsp:cNvPr id="0" name=""/>
        <dsp:cNvSpPr/>
      </dsp:nvSpPr>
      <dsp:spPr>
        <a:xfrm>
          <a:off x="6632487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Scheduler</a:t>
          </a:r>
        </a:p>
      </dsp:txBody>
      <dsp:txXfrm>
        <a:off x="6632487" y="911682"/>
        <a:ext cx="1453418" cy="464445"/>
      </dsp:txXfrm>
    </dsp:sp>
    <dsp:sp modelId="{51F2C1F1-1E7F-44FF-81D9-A303C48ED47C}">
      <dsp:nvSpPr>
        <dsp:cNvPr id="0" name=""/>
        <dsp:cNvSpPr/>
      </dsp:nvSpPr>
      <dsp:spPr>
        <a:xfrm>
          <a:off x="6632487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Examines activation list  and schedules the commands ready for execution</a:t>
          </a:r>
        </a:p>
      </dsp:txBody>
      <dsp:txXfrm>
        <a:off x="6632487" y="1376127"/>
        <a:ext cx="1453418" cy="1268189"/>
      </dsp:txXfrm>
    </dsp:sp>
    <dsp:sp modelId="{3C7DF7FE-D364-4F18-87E3-FEBBCA6ECC9E}">
      <dsp:nvSpPr>
        <dsp:cNvPr id="0" name=""/>
        <dsp:cNvSpPr/>
      </dsp:nvSpPr>
      <dsp:spPr>
        <a:xfrm>
          <a:off x="8289384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Executer</a:t>
          </a:r>
        </a:p>
      </dsp:txBody>
      <dsp:txXfrm>
        <a:off x="8289384" y="911682"/>
        <a:ext cx="1453418" cy="464445"/>
      </dsp:txXfrm>
    </dsp:sp>
    <dsp:sp modelId="{2C36A504-C810-49B6-8EAC-3E8EA02A5CC1}">
      <dsp:nvSpPr>
        <dsp:cNvPr id="0" name=""/>
        <dsp:cNvSpPr/>
      </dsp:nvSpPr>
      <dsp:spPr>
        <a:xfrm>
          <a:off x="8289384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Implements and Runs the Command request Object.</a:t>
          </a:r>
        </a:p>
      </dsp:txBody>
      <dsp:txXfrm>
        <a:off x="8289384" y="1376127"/>
        <a:ext cx="1453418" cy="1268189"/>
      </dsp:txXfrm>
    </dsp:sp>
    <dsp:sp modelId="{56C48457-8F23-4D57-87AF-45A46AF7C6FA}">
      <dsp:nvSpPr>
        <dsp:cNvPr id="0" name=""/>
        <dsp:cNvSpPr/>
      </dsp:nvSpPr>
      <dsp:spPr>
        <a:xfrm>
          <a:off x="9946281" y="911682"/>
          <a:ext cx="1453418" cy="464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Future</a:t>
          </a:r>
        </a:p>
      </dsp:txBody>
      <dsp:txXfrm>
        <a:off x="9946281" y="911682"/>
        <a:ext cx="1453418" cy="464445"/>
      </dsp:txXfrm>
    </dsp:sp>
    <dsp:sp modelId="{9383256F-8085-4301-8239-E0DACDDB926F}">
      <dsp:nvSpPr>
        <dsp:cNvPr id="0" name=""/>
        <dsp:cNvSpPr/>
      </dsp:nvSpPr>
      <dsp:spPr>
        <a:xfrm>
          <a:off x="9946281" y="1376127"/>
          <a:ext cx="1453418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Holds the result of execution.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Provides rendezvous point to the client</a:t>
          </a:r>
        </a:p>
      </dsp:txBody>
      <dsp:txXfrm>
        <a:off x="9946281" y="1376127"/>
        <a:ext cx="1453418" cy="126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9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99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3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4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94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DF8B-B25B-139A-52EB-08797662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2440D-41DA-E4C2-EF5E-411B7D4E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FD96-DCC1-5110-43E8-207304EA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FE8C-2FCB-2BDD-620A-140B58AEF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F4A5E-6F6B-91EC-6383-4B82E0A8D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A434F-B646-55F8-CA02-1D2A2B2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7BDD-E2B4-3F7A-FCFC-7C4F9B7C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ED6ED-B8A8-B515-E03D-861FBB45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5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D34A-0B7A-A291-7FDC-D063F881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ECC2-1BF3-E9FA-4BE5-CDD33416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CDB6-DC03-0188-0F6F-4C278D8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F208-5CC8-E8FA-E32C-A9E93E7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A98-ABB6-96BE-5FDC-499D8831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1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4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40BC15-4D01-4F9E-B69A-F4A4A47765AF}" type="datetimeFigureOut">
              <a:rPr lang="en-IN" smtClean="0"/>
              <a:t>07/01/23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93CFCF-B2B6-4820-B579-05DB0BD48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pattern-oriented-software-architecture/9781118725177/" TargetMode="Externa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eilly.com/library/view/pattern-oriented-software-architecture/9781118725177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1F1D-6C4D-1F63-D279-914C9BB2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21002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Concurrency using Active Objects Architectural Pattern</a:t>
            </a:r>
          </a:p>
        </p:txBody>
      </p:sp>
    </p:spTree>
    <p:extLst>
      <p:ext uri="{BB962C8B-B14F-4D97-AF65-F5344CB8AC3E}">
        <p14:creationId xmlns:p14="http://schemas.microsoft.com/office/powerpoint/2010/main" val="234796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686D-6B69-01E5-E90F-E543B678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1BAD-D951-45DF-BDCD-3B2E5EC3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one Concurrent Object – Activation list</a:t>
            </a:r>
          </a:p>
          <a:p>
            <a:r>
              <a:rPr lang="en-IN" dirty="0"/>
              <a:t>Clear separation of Concerns- Single Responsibility Principle</a:t>
            </a:r>
          </a:p>
          <a:p>
            <a:r>
              <a:rPr lang="en-IN" dirty="0"/>
              <a:t>Easy to Understand and maintain</a:t>
            </a:r>
          </a:p>
          <a:p>
            <a:r>
              <a:rPr lang="en-IN" dirty="0"/>
              <a:t>Can be extended and customized for different needs.</a:t>
            </a:r>
          </a:p>
        </p:txBody>
      </p:sp>
    </p:spTree>
    <p:extLst>
      <p:ext uri="{BB962C8B-B14F-4D97-AF65-F5344CB8AC3E}">
        <p14:creationId xmlns:p14="http://schemas.microsoft.com/office/powerpoint/2010/main" val="54980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3018-092A-5FDC-BB8B-4542EBCD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 and Future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8E3544-E0D1-713C-5FA8-D06C065E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94" y="1973262"/>
            <a:ext cx="5594143" cy="22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65345E9-A41F-DFAF-1BDC-5C5B9CB6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446212"/>
            <a:ext cx="67437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C3DF-439D-7335-F66E-6B993792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System Design</a:t>
            </a:r>
          </a:p>
        </p:txBody>
      </p:sp>
      <p:pic>
        <p:nvPicPr>
          <p:cNvPr id="14" name="Content Placeholder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870FA-4FD0-7D8B-3716-95E17D34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1" y="1789044"/>
            <a:ext cx="9332843" cy="4591878"/>
          </a:xfrm>
        </p:spPr>
      </p:pic>
    </p:spTree>
    <p:extLst>
      <p:ext uri="{BB962C8B-B14F-4D97-AF65-F5344CB8AC3E}">
        <p14:creationId xmlns:p14="http://schemas.microsoft.com/office/powerpoint/2010/main" val="367934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78E83E-4655-613D-5952-F9CA0A72F3AB}"/>
              </a:ext>
            </a:extLst>
          </p:cNvPr>
          <p:cNvSpPr txBox="1"/>
          <p:nvPr/>
        </p:nvSpPr>
        <p:spPr>
          <a:xfrm>
            <a:off x="1028698" y="768688"/>
            <a:ext cx="63119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32B7E-64FD-4287-7422-1635B81C9517}"/>
              </a:ext>
            </a:extLst>
          </p:cNvPr>
          <p:cNvSpPr txBox="1"/>
          <p:nvPr/>
        </p:nvSpPr>
        <p:spPr>
          <a:xfrm>
            <a:off x="1136648" y="288992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data;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valid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err_reason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3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78E83E-4655-613D-5952-F9CA0A72F3AB}"/>
              </a:ext>
            </a:extLst>
          </p:cNvPr>
          <p:cNvSpPr txBox="1"/>
          <p:nvPr/>
        </p:nvSpPr>
        <p:spPr>
          <a:xfrm>
            <a:off x="1168398" y="476588"/>
            <a:ext cx="6350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9CA13-DBF1-9722-DEE7-6C4574518294}"/>
              </a:ext>
            </a:extLst>
          </p:cNvPr>
          <p:cNvSpPr txBox="1"/>
          <p:nvPr/>
        </p:nvSpPr>
        <p:spPr>
          <a:xfrm>
            <a:off x="1168398" y="2363728"/>
            <a:ext cx="68834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RecommendationCmd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RecommendationCmd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input(std::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other methods and data to help generate the results.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async_result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076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C617BC-1F0D-312C-2BB7-21ACEB1B26E3}"/>
              </a:ext>
            </a:extLst>
          </p:cNvPr>
          <p:cNvSpPr txBox="1"/>
          <p:nvPr/>
        </p:nvSpPr>
        <p:spPr>
          <a:xfrm>
            <a:off x="749300" y="197346"/>
            <a:ext cx="96393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guard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guard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nullopt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queue;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1218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FC00E-559D-D789-CE0A-CE672DB6D889}"/>
              </a:ext>
            </a:extLst>
          </p:cNvPr>
          <p:cNvSpPr txBox="1"/>
          <p:nvPr/>
        </p:nvSpPr>
        <p:spPr>
          <a:xfrm>
            <a:off x="812800" y="789444"/>
            <a:ext cx="8788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CommandQ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CommandExecutor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CommandInterface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Proxy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GetPrediction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inp_data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GetRecommendation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inp_data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CommandQ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cmd_q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running;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CommandExecutor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executor;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executor_task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7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B173BA-065D-7A63-DC9D-D88B6424A5F0}"/>
              </a:ext>
            </a:extLst>
          </p:cNvPr>
          <p:cNvSpPr txBox="1"/>
          <p:nvPr/>
        </p:nvSpPr>
        <p:spPr>
          <a:xfrm>
            <a:off x="558800" y="470238"/>
            <a:ext cx="895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running(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executor(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cmd_q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running)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executor_task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CommandExecutor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&amp;executor);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1AC8F-4382-783E-1069-1081DDAC451F}"/>
              </a:ext>
            </a:extLst>
          </p:cNvPr>
          <p:cNvSpPr txBox="1"/>
          <p:nvPr/>
        </p:nvSpPr>
        <p:spPr>
          <a:xfrm>
            <a:off x="558800" y="2417444"/>
            <a:ext cx="1082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GetPrediction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inp_data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prediction_cmd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PredictionCmd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inp_data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prediction_cmd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cmd_q.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prediction_cmd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46482-C32E-C7BA-B95E-03ABF6C41021}"/>
              </a:ext>
            </a:extLst>
          </p:cNvPr>
          <p:cNvSpPr txBox="1"/>
          <p:nvPr/>
        </p:nvSpPr>
        <p:spPr>
          <a:xfrm>
            <a:off x="977900" y="4549676"/>
            <a:ext cx="7556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running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executor_task.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executor_task.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3062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7A6FF3F-23D8-82A5-0F31-D9EC238E6EF5}"/>
              </a:ext>
            </a:extLst>
          </p:cNvPr>
          <p:cNvSpPr txBox="1"/>
          <p:nvPr/>
        </p:nvSpPr>
        <p:spPr>
          <a:xfrm>
            <a:off x="279400" y="58846"/>
            <a:ext cx="11404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keep_running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cmd_opt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queue_ref.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cmd_opt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chrono_literals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5ms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cmd_opt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is_pointer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  ||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is_smart_ptr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queue_ref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keep_running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0FEB-BD7F-4F46-9484-40598D90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Architectural Pattern vs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3D8C-7508-4DD9-AE25-021F17AD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Architectural Patterns</a:t>
            </a:r>
            <a:r>
              <a:rPr lang="en-IN" b="0" baseline="30000" dirty="0"/>
              <a:t>[1]</a:t>
            </a:r>
            <a:r>
              <a:rPr lang="en-IN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2256-5FE1-43F6-9048-945BC13520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An architectural pattern expresses a fundamental structural organization schema for software systems. It provides a set of predefined subsystems, specifies their responsibilities, and includes rules and guidelines for organizing the relationships between them</a:t>
            </a:r>
          </a:p>
          <a:p>
            <a:r>
              <a:rPr lang="en-IN" dirty="0"/>
              <a:t>Eg- MVC, Layers pattern, Microkernel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663F8-7BF1-4C26-B48D-9B2DDCBB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Design Patterns</a:t>
            </a:r>
            <a:r>
              <a:rPr lang="en-IN" b="0" baseline="30000" dirty="0"/>
              <a:t>[1]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56597-23E5-415F-B5CC-D4B780E16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design pattern provides a scheme for refining the subsystems or components of a software system, or the relationships between them. It describes a commonly-recurring structure of communication components that solves a general design problem within a particular context.</a:t>
            </a:r>
          </a:p>
          <a:p>
            <a:r>
              <a:rPr lang="en-IN" dirty="0"/>
              <a:t>Eg- Observer, Command, Factory, Singleton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25D1F-F493-87C6-9B96-D29FC1508C77}"/>
              </a:ext>
            </a:extLst>
          </p:cNvPr>
          <p:cNvSpPr/>
          <p:nvPr/>
        </p:nvSpPr>
        <p:spPr>
          <a:xfrm>
            <a:off x="1332431" y="2967335"/>
            <a:ext cx="9527159" cy="1754326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Active Object is an Architectural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010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CEBD6-A334-AF8D-89FC-983E7C2BF51A}"/>
              </a:ext>
            </a:extLst>
          </p:cNvPr>
          <p:cNvSpPr txBox="1"/>
          <p:nvPr/>
        </p:nvSpPr>
        <p:spPr>
          <a:xfrm>
            <a:off x="1346200" y="1443841"/>
            <a:ext cx="863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active_object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client_proxy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result_future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client_proxy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GetPrediction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 Input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result_future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This Blocks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0A24-8158-5012-5C61-2796ADED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FDCC-2A68-451C-9E60-FA9CF8A8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have a better concurrent Queue</a:t>
            </a:r>
          </a:p>
          <a:p>
            <a:r>
              <a:rPr lang="en-IN" dirty="0"/>
              <a:t>Use thread pool for execution if needed.</a:t>
            </a:r>
          </a:p>
          <a:p>
            <a:r>
              <a:rPr lang="en-IN" dirty="0"/>
              <a:t>Use Activation List and Scheduler if needed</a:t>
            </a:r>
          </a:p>
          <a:p>
            <a:r>
              <a:rPr lang="en-IN" dirty="0"/>
              <a:t>USE CRTP or Type ERASURE FOR COMMAND INTERFACE</a:t>
            </a:r>
          </a:p>
        </p:txBody>
      </p:sp>
    </p:spTree>
    <p:extLst>
      <p:ext uri="{BB962C8B-B14F-4D97-AF65-F5344CB8AC3E}">
        <p14:creationId xmlns:p14="http://schemas.microsoft.com/office/powerpoint/2010/main" val="1922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16C1-C140-3DA0-178E-0C2914C8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DDCA-A804-E55C-A5F7-FA785B5A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new commands</a:t>
            </a:r>
          </a:p>
          <a:p>
            <a:r>
              <a:rPr lang="en-IN" dirty="0"/>
              <a:t>Add API in Proxy for the new commands</a:t>
            </a:r>
          </a:p>
        </p:txBody>
      </p:sp>
    </p:spTree>
    <p:extLst>
      <p:ext uri="{BB962C8B-B14F-4D97-AF65-F5344CB8AC3E}">
        <p14:creationId xmlns:p14="http://schemas.microsoft.com/office/powerpoint/2010/main" val="113273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0AA7-66BC-533F-6DA3-C1BB10EE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246A6-2FB8-0AC0-1520-945B7EEC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>
                <a:hlinkClick r:id="rId2"/>
              </a:rPr>
              <a:t>https://www.oreilly.com/library/view/pattern-oriented-software-architecture/9781118725177/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https://github.com/selvakumarjawahar/active_object</a:t>
            </a:r>
          </a:p>
        </p:txBody>
      </p:sp>
    </p:spTree>
    <p:extLst>
      <p:ext uri="{BB962C8B-B14F-4D97-AF65-F5344CB8AC3E}">
        <p14:creationId xmlns:p14="http://schemas.microsoft.com/office/powerpoint/2010/main" val="102892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F36-2D5E-C6A2-BC3B-B881A9EF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536825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400463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02DF9A-D6CA-CE30-B57B-62071EDE2B19}"/>
              </a:ext>
            </a:extLst>
          </p:cNvPr>
          <p:cNvSpPr/>
          <p:nvPr/>
        </p:nvSpPr>
        <p:spPr>
          <a:xfrm>
            <a:off x="1622933" y="2205335"/>
            <a:ext cx="84635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dirty="0"/>
              <a:t>Let Us Do A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8718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65345E9-A41F-DFAF-1BDC-5C5B9CB6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446212"/>
            <a:ext cx="67437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6F5FF-2655-C1DF-2686-D9C09D7A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Challenge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BEE970-3A0A-7DDE-B6AB-2951B82D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UI facing thread cannot block</a:t>
            </a:r>
          </a:p>
          <a:p>
            <a:r>
              <a:rPr lang="en-IN" dirty="0"/>
              <a:t>The AI/ML service response times are unpredictable</a:t>
            </a:r>
          </a:p>
          <a:p>
            <a:r>
              <a:rPr lang="en-IN" dirty="0"/>
              <a:t>Backend and the UI threads can have multiple threads</a:t>
            </a:r>
          </a:p>
          <a:p>
            <a:r>
              <a:rPr lang="en-IN" dirty="0"/>
              <a:t>Easy to program and understand the design</a:t>
            </a:r>
          </a:p>
          <a:p>
            <a:r>
              <a:rPr lang="en-IN" dirty="0"/>
              <a:t>Adhere to 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37151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BFBB-0D68-7D8A-45F6-936F76F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Object Architectural Pattern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3C04B05-2A77-615E-F8FE-45812827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0787"/>
            <a:ext cx="2278700" cy="3113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891AD-0908-3C01-6042-57F3CDEB28C1}"/>
              </a:ext>
            </a:extLst>
          </p:cNvPr>
          <p:cNvSpPr txBox="1"/>
          <p:nvPr/>
        </p:nvSpPr>
        <p:spPr>
          <a:xfrm>
            <a:off x="1016000" y="1690688"/>
            <a:ext cx="1033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Active Object design pattern </a:t>
            </a:r>
            <a:r>
              <a:rPr lang="en-US" sz="2800" dirty="0">
                <a:highlight>
                  <a:srgbClr val="FFFF00"/>
                </a:highlight>
              </a:rPr>
              <a:t>decouples method execution from method invocation</a:t>
            </a:r>
            <a:r>
              <a:rPr lang="en-US" sz="2800" dirty="0"/>
              <a:t> to enhance concurrency and simplify synchronized access to objects that reside in their own threads of control.</a:t>
            </a:r>
          </a:p>
        </p:txBody>
      </p:sp>
    </p:spTree>
    <p:extLst>
      <p:ext uri="{BB962C8B-B14F-4D97-AF65-F5344CB8AC3E}">
        <p14:creationId xmlns:p14="http://schemas.microsoft.com/office/powerpoint/2010/main" val="9330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9FF8E-F44D-3488-3C65-B9B5E94A8891}"/>
              </a:ext>
            </a:extLst>
          </p:cNvPr>
          <p:cNvSpPr txBox="1"/>
          <p:nvPr/>
        </p:nvSpPr>
        <p:spPr>
          <a:xfrm>
            <a:off x="1587500" y="2298700"/>
            <a:ext cx="886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Method invocation should occur in the client’s thread of control, whereas method execution should occur in a separate thread.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Moreover, design the decoupling so the client thread appears to invoke an ordinary method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93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A74-9AB3-51D8-D984-17F750E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Involved in Active Object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FF16D9-6110-58BE-C2E8-94848F636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469117"/>
              </p:ext>
            </p:extLst>
          </p:nvPr>
        </p:nvGraphicFramePr>
        <p:xfrm>
          <a:off x="508000" y="1803400"/>
          <a:ext cx="114046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34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BCAF-3047-B3DF-BC9A-7E86E96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Object Dynamics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3C7B5C-0C5E-4322-E386-4FD312D0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4974"/>
            <a:ext cx="10515599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38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{D70F3515-9005-9F4D-91E2-C1608A3826B5}tf10001073</Template>
  <TotalTime>354</TotalTime>
  <Words>1199</Words>
  <Application>Microsoft Macintosh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Tw Cen MT</vt:lpstr>
      <vt:lpstr>Droplet</vt:lpstr>
      <vt:lpstr>Concurrency using Active Objects Architectural Pattern</vt:lpstr>
      <vt:lpstr>Architectural Pattern vs Design Patterns</vt:lpstr>
      <vt:lpstr>PowerPoint Presentation</vt:lpstr>
      <vt:lpstr>PowerPoint Presentation</vt:lpstr>
      <vt:lpstr>Design Challenge</vt:lpstr>
      <vt:lpstr>Active Object Architectural Pattern</vt:lpstr>
      <vt:lpstr>PowerPoint Presentation</vt:lpstr>
      <vt:lpstr>Components Involved in Active Object Design</vt:lpstr>
      <vt:lpstr>Active Object Dynamics</vt:lpstr>
      <vt:lpstr>Observations</vt:lpstr>
      <vt:lpstr>Promise and Future</vt:lpstr>
      <vt:lpstr>PowerPoint Presentation</vt:lpstr>
      <vt:lpstr>Our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Improvements</vt:lpstr>
      <vt:lpstr>Extending the Design</vt:lpstr>
      <vt:lpstr>Links</vt:lpstr>
      <vt:lpstr>          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using Active Objects Architectural Pattern</dc:title>
  <dc:creator>selvakumar jawahar</dc:creator>
  <cp:lastModifiedBy>Selvakumar Jawahar</cp:lastModifiedBy>
  <cp:revision>1</cp:revision>
  <dcterms:created xsi:type="dcterms:W3CDTF">2023-01-06T12:46:06Z</dcterms:created>
  <dcterms:modified xsi:type="dcterms:W3CDTF">2023-01-07T05:02:10Z</dcterms:modified>
</cp:coreProperties>
</file>