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9F3B-4BA7-4D2B-9938-DF8B6D8AB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290612" cy="1358152"/>
          </a:xfrm>
        </p:spPr>
        <p:txBody>
          <a:bodyPr/>
          <a:lstStyle/>
          <a:p>
            <a:pPr algn="ctr"/>
            <a:r>
              <a:rPr lang="en-GB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D9516-A162-4E19-BE51-0E7E71724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14" y="1506072"/>
            <a:ext cx="8825658" cy="504264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3">
                    <a:lumMod val="75000"/>
                  </a:schemeClr>
                </a:solidFill>
              </a:rPr>
              <a:t>Laptop</a:t>
            </a:r>
            <a:r>
              <a:rPr lang="en-GB"/>
              <a:t> </a:t>
            </a:r>
            <a:r>
              <a:rPr lang="en-GB">
                <a:solidFill>
                  <a:schemeClr val="accent3">
                    <a:lumMod val="75000"/>
                  </a:schemeClr>
                </a:solidFill>
              </a:rPr>
              <a:t>DATASET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Name :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K.Selvalakshmi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Data analytics and data science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Batch number:4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Online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Milestone 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Date 22/7/2024</a:t>
            </a:r>
          </a:p>
        </p:txBody>
      </p:sp>
    </p:spTree>
    <p:extLst>
      <p:ext uri="{BB962C8B-B14F-4D97-AF65-F5344CB8AC3E}">
        <p14:creationId xmlns:p14="http://schemas.microsoft.com/office/powerpoint/2010/main" val="22873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1E2A-96E1-47D8-8FA4-FFBE152E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7D967E-41B7-456D-94F7-9E67657248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5387" y="2532186"/>
            <a:ext cx="4391638" cy="285516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1A84C-EB7F-4E4D-9A93-120006440E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Based on the Ram and </a:t>
            </a:r>
            <a:r>
              <a:rPr lang="en-US" dirty="0" err="1"/>
              <a:t>Cpu</a:t>
            </a:r>
            <a:r>
              <a:rPr lang="en-US" dirty="0"/>
              <a:t> the price will be increased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Thankyou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40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C679-6F30-4FD3-A754-8934D5C5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618129"/>
          </a:xfrm>
        </p:spPr>
        <p:txBody>
          <a:bodyPr/>
          <a:lstStyle/>
          <a:p>
            <a:r>
              <a:rPr lang="en-GB" dirty="0" err="1"/>
              <a:t>Indroduction</a:t>
            </a:r>
            <a:r>
              <a:rPr lang="en-GB" dirty="0"/>
              <a:t>: The project contains data </a:t>
            </a:r>
            <a:r>
              <a:rPr lang="en-GB" dirty="0" err="1"/>
              <a:t>cleaning,preprocessing</a:t>
            </a:r>
            <a:r>
              <a:rPr lang="en-GB" dirty="0"/>
              <a:t> and analyse the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C5E7-B950-487D-AD6E-DA29FF76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0812"/>
            <a:ext cx="8946541" cy="4182035"/>
          </a:xfrm>
        </p:spPr>
        <p:txBody>
          <a:bodyPr/>
          <a:lstStyle/>
          <a:p>
            <a:r>
              <a:rPr lang="en-GB" dirty="0"/>
              <a:t>Tasks  :</a:t>
            </a:r>
          </a:p>
          <a:p>
            <a:r>
              <a:rPr lang="en-US" dirty="0"/>
              <a:t>1. Data Cleaning and Preprocessing </a:t>
            </a:r>
          </a:p>
          <a:p>
            <a:r>
              <a:rPr lang="en-US" dirty="0"/>
              <a:t> 2. Exploratory Data Analysis (EDA)</a:t>
            </a:r>
          </a:p>
          <a:p>
            <a:r>
              <a:rPr lang="en-GB" dirty="0"/>
              <a:t>3. Visualization</a:t>
            </a:r>
          </a:p>
          <a:p>
            <a:r>
              <a:rPr lang="en-GB" dirty="0"/>
              <a:t>4. Feature Engineering</a:t>
            </a:r>
          </a:p>
          <a:p>
            <a:r>
              <a:rPr lang="en-GB" dirty="0"/>
              <a:t>5. Analysis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12299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6CD-D9B0-4983-89CC-426AE309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03F4-468D-496B-A52C-DC194C6E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918"/>
            <a:ext cx="12192000" cy="4805082"/>
          </a:xfrm>
        </p:spPr>
        <p:txBody>
          <a:bodyPr/>
          <a:lstStyle/>
          <a:p>
            <a:r>
              <a:rPr lang="en-GB" dirty="0"/>
              <a:t>The no of rows and columns and data types are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71A55-6763-419E-8F8B-F6220D08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11" y="2666770"/>
            <a:ext cx="6824310" cy="2034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C0F5B-E11F-4E6B-8DEC-6F5BB634888A}"/>
              </a:ext>
            </a:extLst>
          </p:cNvPr>
          <p:cNvSpPr/>
          <p:nvPr/>
        </p:nvSpPr>
        <p:spPr>
          <a:xfrm>
            <a:off x="7431314" y="3244335"/>
            <a:ext cx="47606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rows and columns are : 1303rows and 12columns</a:t>
            </a:r>
          </a:p>
          <a:p>
            <a:endParaRPr lang="en-GB" dirty="0"/>
          </a:p>
          <a:p>
            <a:r>
              <a:rPr lang="en-GB" dirty="0"/>
              <a:t>The datatypes are :</a:t>
            </a:r>
            <a:r>
              <a:rPr lang="en-GB" dirty="0" err="1"/>
              <a:t>Pandas.core.frame.DataFrame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7A09D-1682-424A-9D05-BB5235AC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5013262"/>
            <a:ext cx="5082336" cy="16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7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D539-C6A7-4A91-B891-BB986CEF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A78AF-2BF6-44F0-95D3-99D61E04E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2403" y="2056091"/>
            <a:ext cx="2588464" cy="309647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B740C2-E173-445C-A4E7-42D121F255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77723" y="2212501"/>
            <a:ext cx="3956605" cy="728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882CF-8515-4080-92A8-7607CA7EA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22" y="2941349"/>
            <a:ext cx="3956606" cy="701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69307-374B-401A-BE2A-4481E6727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722" y="3643087"/>
            <a:ext cx="3956606" cy="841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0FB20F-7B25-4C61-9E33-F265ADFA1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193" y="4484915"/>
            <a:ext cx="3956605" cy="8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7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B491-9A1A-44E6-8B7C-A600CDF4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3"/>
          </a:xfrm>
        </p:spPr>
        <p:txBody>
          <a:bodyPr/>
          <a:lstStyle/>
          <a:p>
            <a:pPr algn="ctr"/>
            <a:r>
              <a:rPr lang="en-GB" dirty="0"/>
              <a:t>Initial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25B1A-E2BF-4FFF-9906-A34D474BAF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2162627"/>
            <a:ext cx="7601625" cy="368662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030C9A-F26C-49E7-8BEE-1B6839CB7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74132" y="2162627"/>
            <a:ext cx="4395788" cy="33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234E-B24D-4B3B-8962-6108FD11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Values Handling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2940C3-3B88-44C9-9601-A2D8B1ABE4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1" y="2056092"/>
            <a:ext cx="3751718" cy="269007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D3CE3-41C5-4113-AC98-8D125E51F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6002" y="1664207"/>
            <a:ext cx="4396341" cy="4200245"/>
          </a:xfrm>
        </p:spPr>
        <p:txBody>
          <a:bodyPr/>
          <a:lstStyle/>
          <a:p>
            <a:r>
              <a:rPr lang="en-GB" dirty="0"/>
              <a:t>To replacing the missing values using </a:t>
            </a:r>
            <a:r>
              <a:rPr lang="en-GB" dirty="0" err="1"/>
              <a:t>measureof</a:t>
            </a:r>
            <a:r>
              <a:rPr lang="en-GB" dirty="0"/>
              <a:t> tendency</a:t>
            </a:r>
          </a:p>
          <a:p>
            <a:r>
              <a:rPr lang="en-GB" dirty="0"/>
              <a:t>Before-and-after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CC6F5-750D-48E2-A69B-6D7AC7F4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002" y="2710566"/>
            <a:ext cx="5210902" cy="1786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83977-390C-49D2-BFED-11339ADDC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961" y="4762114"/>
            <a:ext cx="5248983" cy="1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9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A26E-B99A-4AA6-B294-4490C010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2B62-953F-490A-9A9F-8318C345E6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25DD05-999F-4743-8C8B-3B690781FF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4200" y="1839394"/>
            <a:ext cx="3263900" cy="4638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7F802-9CD8-4B40-B105-2C7846AD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0" y="1853248"/>
            <a:ext cx="3050340" cy="4638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D3D8C-3B07-49F9-BB42-D71039DB7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41" y="1853248"/>
            <a:ext cx="2906160" cy="4638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00DE9D-4032-40E1-BD0F-385E8DBC2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1" y="1912664"/>
            <a:ext cx="2895599" cy="45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1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8905-3212-45D3-928D-C531358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Fixing rows and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A034B-261B-4683-9797-16111D5676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3841989" cy="419576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109374-BD96-492F-A42C-B19DCEFC8C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08098" y="1853248"/>
            <a:ext cx="5570807" cy="40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2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B277-2B19-4979-B51D-6A170CEB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914400"/>
          </a:xfrm>
        </p:spPr>
        <p:txBody>
          <a:bodyPr/>
          <a:lstStyle/>
          <a:p>
            <a:r>
              <a:rPr lang="en-GB" dirty="0"/>
              <a:t>Derived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DA7A9-A3BA-46A6-825D-80D5F564D2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317" y="1853248"/>
            <a:ext cx="2442559" cy="483769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980A8-7E3A-42D1-8EFC-E1742F427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52689" y="914400"/>
            <a:ext cx="6998145" cy="5341938"/>
          </a:xfrm>
        </p:spPr>
        <p:txBody>
          <a:bodyPr/>
          <a:lstStyle/>
          <a:p>
            <a:r>
              <a:rPr lang="en-GB" dirty="0"/>
              <a:t>Using Boxplot method to find the Q1 and Q3 and also find IQR=q3-q1 after the to find outlier using a=((df1&lt;(q1-1.5*IQR)|(df1&gt;q3+1.5*IQR))) to filter the outlier using filter=df[(~a).all(axis=1)]  </a:t>
            </a:r>
          </a:p>
          <a:p>
            <a:r>
              <a:rPr lang="en-GB" dirty="0"/>
              <a:t>After the filter the dataset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719D2-AC68-4FFB-A5A7-3964CD2E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379" y="2513994"/>
            <a:ext cx="781159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93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196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Exploratory Data Analysis</vt:lpstr>
      <vt:lpstr>Indroduction: The project contains data cleaning,preprocessing and analyse the dataset </vt:lpstr>
      <vt:lpstr>Data Understanding</vt:lpstr>
      <vt:lpstr>Summary statistics</vt:lpstr>
      <vt:lpstr>Initial Exploration</vt:lpstr>
      <vt:lpstr>Missing Values Handling</vt:lpstr>
      <vt:lpstr>Outlier Handling</vt:lpstr>
      <vt:lpstr>Fixing rows and columns</vt:lpstr>
      <vt:lpstr>Derived 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2024-07-22T17:33:28Z</dcterms:created>
  <dcterms:modified xsi:type="dcterms:W3CDTF">2024-07-25T16:59:11Z</dcterms:modified>
</cp:coreProperties>
</file>