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9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4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9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2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99A0A-39E0-440B-9D52-995EB6C29E01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05BA0A-680A-4837-87AF-8B0A525A204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6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9CF4-860C-4A58-84C5-5A9DBB27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70" y="595086"/>
            <a:ext cx="8389257" cy="70351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>
                <a:latin typeface="Algerian" panose="04020705040A02060702" pitchFamily="82" charset="0"/>
              </a:rPr>
              <a:t>Web Scrapping using Python &amp;        Pushing into SQL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8E9A8AE-9E13-4D49-B110-2570A4A13394}"/>
              </a:ext>
            </a:extLst>
          </p:cNvPr>
          <p:cNvSpPr/>
          <p:nvPr/>
        </p:nvSpPr>
        <p:spPr>
          <a:xfrm>
            <a:off x="895821" y="1863916"/>
            <a:ext cx="3924886" cy="2700996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A9EBE3E6-BAEB-441E-AD6F-54DA93B9EDF9}"/>
              </a:ext>
            </a:extLst>
          </p:cNvPr>
          <p:cNvSpPr/>
          <p:nvPr/>
        </p:nvSpPr>
        <p:spPr>
          <a:xfrm>
            <a:off x="3205966" y="2007512"/>
            <a:ext cx="3632400" cy="2539218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7C95D52-3200-4F4D-9C83-4C859A29308D}"/>
              </a:ext>
            </a:extLst>
          </p:cNvPr>
          <p:cNvSpPr/>
          <p:nvPr/>
        </p:nvSpPr>
        <p:spPr>
          <a:xfrm>
            <a:off x="5219969" y="1926623"/>
            <a:ext cx="3924000" cy="253921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622AED79-8DE7-4710-B5D8-211BB2CA8E9D}"/>
              </a:ext>
            </a:extLst>
          </p:cNvPr>
          <p:cNvSpPr/>
          <p:nvPr/>
        </p:nvSpPr>
        <p:spPr>
          <a:xfrm>
            <a:off x="7636890" y="1926623"/>
            <a:ext cx="3632400" cy="27000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Sql</a:t>
            </a:r>
            <a:endParaRPr lang="en-GB" dirty="0"/>
          </a:p>
        </p:txBody>
      </p:sp>
      <p:pic>
        <p:nvPicPr>
          <p:cNvPr id="2052" name="Picture 4" descr="Full form of URL - Digital Class E-Learning Marketplace">
            <a:extLst>
              <a:ext uri="{FF2B5EF4-FFF2-40B4-BE49-F238E27FC236}">
                <a16:creationId xmlns:a16="http://schemas.microsoft.com/office/drawing/2014/main" id="{9C45E610-E689-42CC-9A86-E11F44357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3" y="2976716"/>
            <a:ext cx="1420762" cy="12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5 Common Web Scraping Applications in the Travel Industry in '24">
            <a:extLst>
              <a:ext uri="{FF2B5EF4-FFF2-40B4-BE49-F238E27FC236}">
                <a16:creationId xmlns:a16="http://schemas.microsoft.com/office/drawing/2014/main" id="{461F7E05-88ED-4CAE-AAC8-2D1CBAED2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4" descr="5 Common Web Scraping Applications in the Travel Industry in '24">
            <a:extLst>
              <a:ext uri="{FF2B5EF4-FFF2-40B4-BE49-F238E27FC236}">
                <a16:creationId xmlns:a16="http://schemas.microsoft.com/office/drawing/2014/main" id="{C7566777-080D-4A66-8947-733DB4019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189871" cy="21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3E6A6C-5B83-4FB1-AAB0-94F95932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35" y="2192958"/>
            <a:ext cx="1388463" cy="1236041"/>
          </a:xfrm>
          <a:prstGeom prst="rect">
            <a:avLst/>
          </a:prstGeom>
        </p:spPr>
      </p:pic>
      <p:pic>
        <p:nvPicPr>
          <p:cNvPr id="16" name="Picture 6" descr="Introduction to Web Scraping with BeautifulSoup | ProxiesAPI">
            <a:extLst>
              <a:ext uri="{FF2B5EF4-FFF2-40B4-BE49-F238E27FC236}">
                <a16:creationId xmlns:a16="http://schemas.microsoft.com/office/drawing/2014/main" id="{27F00136-FD1D-4B31-A1AB-4E1ACEA9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136" y="2976716"/>
            <a:ext cx="1425600" cy="14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905A01-F8B5-494D-88D6-F629E2819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870" y="2077008"/>
            <a:ext cx="1397513" cy="1471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5AA75-01E4-4525-9F37-130E3DB04F24}"/>
              </a:ext>
            </a:extLst>
          </p:cNvPr>
          <p:cNvSpPr txBox="1"/>
          <p:nvPr/>
        </p:nvSpPr>
        <p:spPr>
          <a:xfrm>
            <a:off x="8770870" y="5768788"/>
            <a:ext cx="325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By </a:t>
            </a:r>
            <a:r>
              <a:rPr lang="en-GB" sz="2000" dirty="0" err="1">
                <a:solidFill>
                  <a:srgbClr val="7030A0"/>
                </a:solidFill>
              </a:rPr>
              <a:t>Selvalakshmi.K</a:t>
            </a:r>
            <a:endParaRPr lang="en-GB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2F0E42-39D8-46BB-904C-6F953F53E0DE}"/>
              </a:ext>
            </a:extLst>
          </p:cNvPr>
          <p:cNvSpPr/>
          <p:nvPr/>
        </p:nvSpPr>
        <p:spPr>
          <a:xfrm>
            <a:off x="184963" y="1074058"/>
            <a:ext cx="3225893" cy="1030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AECCC83-ADDE-4482-BF02-BCDE3E41854C}"/>
              </a:ext>
            </a:extLst>
          </p:cNvPr>
          <p:cNvSpPr/>
          <p:nvPr/>
        </p:nvSpPr>
        <p:spPr>
          <a:xfrm flipH="1">
            <a:off x="1594393" y="2104572"/>
            <a:ext cx="157797" cy="609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109FF-1F4E-463E-B2B8-608224CC9B11}"/>
              </a:ext>
            </a:extLst>
          </p:cNvPr>
          <p:cNvSpPr/>
          <p:nvPr/>
        </p:nvSpPr>
        <p:spPr>
          <a:xfrm>
            <a:off x="139390" y="2715085"/>
            <a:ext cx="3225600" cy="102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Reference for Beautiful Soup 4 – Apps ...">
            <a:extLst>
              <a:ext uri="{FF2B5EF4-FFF2-40B4-BE49-F238E27FC236}">
                <a16:creationId xmlns:a16="http://schemas.microsoft.com/office/drawing/2014/main" id="{F0A1A389-AEDD-441C-AA55-CC22B942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0" y="1254578"/>
            <a:ext cx="914828" cy="6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lenium&quot; Icon - Download for free ...">
            <a:extLst>
              <a:ext uri="{FF2B5EF4-FFF2-40B4-BE49-F238E27FC236}">
                <a16:creationId xmlns:a16="http://schemas.microsoft.com/office/drawing/2014/main" id="{5B051AD2-BB66-4BE2-AC3F-794D387D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7" y="1254578"/>
            <a:ext cx="914828" cy="66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irefox will get a new icon again ...">
            <a:extLst>
              <a:ext uri="{FF2B5EF4-FFF2-40B4-BE49-F238E27FC236}">
                <a16:creationId xmlns:a16="http://schemas.microsoft.com/office/drawing/2014/main" id="{29E51167-8666-464E-9DEC-331E13FD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7" y="2839971"/>
            <a:ext cx="813600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EDB1236-F51D-4BB4-812A-1D5590CC7458}"/>
              </a:ext>
            </a:extLst>
          </p:cNvPr>
          <p:cNvSpPr/>
          <p:nvPr/>
        </p:nvSpPr>
        <p:spPr>
          <a:xfrm>
            <a:off x="1594393" y="3745599"/>
            <a:ext cx="158400" cy="609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B5C52-5A94-4BEB-9C42-297FCBCB9F34}"/>
              </a:ext>
            </a:extLst>
          </p:cNvPr>
          <p:cNvSpPr/>
          <p:nvPr/>
        </p:nvSpPr>
        <p:spPr>
          <a:xfrm>
            <a:off x="152041" y="4376056"/>
            <a:ext cx="3225600" cy="102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1646B-5B86-4268-A98A-022AC8AB1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251" y="589851"/>
            <a:ext cx="7364766" cy="5359647"/>
          </a:xfrm>
          <a:prstGeom prst="rect">
            <a:avLst/>
          </a:prstGeom>
        </p:spPr>
      </p:pic>
      <p:pic>
        <p:nvPicPr>
          <p:cNvPr id="4108" name="Picture 12" descr="Beautiful Soup : tout savoir sur la ...">
            <a:extLst>
              <a:ext uri="{FF2B5EF4-FFF2-40B4-BE49-F238E27FC236}">
                <a16:creationId xmlns:a16="http://schemas.microsoft.com/office/drawing/2014/main" id="{B4640DD5-49AF-4140-A43A-88B2F886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62" y="4586056"/>
            <a:ext cx="157936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Url Svg Png Icon Free Download (#477314 ...">
            <a:extLst>
              <a:ext uri="{FF2B5EF4-FFF2-40B4-BE49-F238E27FC236}">
                <a16:creationId xmlns:a16="http://schemas.microsoft.com/office/drawing/2014/main" id="{AB8CE14E-113B-41A3-86AD-1AD4BF8A6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0" y="2874328"/>
            <a:ext cx="914828" cy="7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ML Icon Glyph - Icon Shop - Download ...">
            <a:extLst>
              <a:ext uri="{FF2B5EF4-FFF2-40B4-BE49-F238E27FC236}">
                <a16:creationId xmlns:a16="http://schemas.microsoft.com/office/drawing/2014/main" id="{EEF0F459-FDCB-4385-B425-75C34930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367" y="4491199"/>
            <a:ext cx="849600" cy="8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3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690F0-05C1-40A3-83C7-A2BA6D52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74" y="672378"/>
            <a:ext cx="5054693" cy="55132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80DD4F-92D0-4B73-AE19-96578A1E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84" y="1992084"/>
            <a:ext cx="2830285" cy="3165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2E3FD-56BA-4EEC-BDD5-263958CD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76" y="672378"/>
            <a:ext cx="3338288" cy="55132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35694C-B24F-469C-8026-3873BD509437}"/>
              </a:ext>
            </a:extLst>
          </p:cNvPr>
          <p:cNvCxnSpPr/>
          <p:nvPr/>
        </p:nvCxnSpPr>
        <p:spPr>
          <a:xfrm>
            <a:off x="3462764" y="1582057"/>
            <a:ext cx="3674543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A570C6-6453-4BE1-9213-34A29C25F0B4}"/>
              </a:ext>
            </a:extLst>
          </p:cNvPr>
          <p:cNvSpPr/>
          <p:nvPr/>
        </p:nvSpPr>
        <p:spPr>
          <a:xfrm>
            <a:off x="3599544" y="1291771"/>
            <a:ext cx="3206906" cy="290285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edia.geeksforgeeks.org/wp-content/uploads/20210907134817/SQLConnectionpython-660x432.jpg">
            <a:extLst>
              <a:ext uri="{FF2B5EF4-FFF2-40B4-BE49-F238E27FC236}">
                <a16:creationId xmlns:a16="http://schemas.microsoft.com/office/drawing/2014/main" id="{06361214-55B6-4985-A82B-45E372E2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13" y="1667548"/>
            <a:ext cx="10363200" cy="47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C9ED89-D44C-4D54-A29F-7A58D6929E4C}"/>
              </a:ext>
            </a:extLst>
          </p:cNvPr>
          <p:cNvSpPr txBox="1"/>
          <p:nvPr/>
        </p:nvSpPr>
        <p:spPr>
          <a:xfrm>
            <a:off x="2830285" y="151398"/>
            <a:ext cx="7982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python to </a:t>
            </a:r>
            <a:r>
              <a:rPr lang="en-GB" sz="3200" dirty="0" err="1">
                <a:latin typeface="Algerian" panose="04020705040A02060702" pitchFamily="82" charset="0"/>
              </a:rPr>
              <a:t>mysql</a:t>
            </a:r>
            <a:r>
              <a:rPr lang="en-GB" sz="3200" dirty="0">
                <a:latin typeface="Algerian" panose="04020705040A02060702" pitchFamily="82" charset="0"/>
              </a:rPr>
              <a:t> </a:t>
            </a:r>
            <a:r>
              <a:rPr lang="en-GB" sz="4400" dirty="0">
                <a:latin typeface="Algerian" panose="04020705040A02060702" pitchFamily="82" charset="0"/>
              </a:rPr>
              <a:t>connectivity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1C39D-CD79-47E3-8FEA-36500C77AF2F}"/>
              </a:ext>
            </a:extLst>
          </p:cNvPr>
          <p:cNvSpPr/>
          <p:nvPr/>
        </p:nvSpPr>
        <p:spPr>
          <a:xfrm>
            <a:off x="5183959" y="1184334"/>
            <a:ext cx="2931886" cy="850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What is SQLAlchemy?. An intro to ORM ...">
            <a:extLst>
              <a:ext uri="{FF2B5EF4-FFF2-40B4-BE49-F238E27FC236}">
                <a16:creationId xmlns:a16="http://schemas.microsoft.com/office/drawing/2014/main" id="{F2B9813E-D90C-4C23-8ACA-D608D326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37" y="1355205"/>
            <a:ext cx="2608731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2A885E-882D-4101-BF73-06888B71C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80" y="1359946"/>
            <a:ext cx="440116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4299B-DECE-4CA2-B1D5-56F0BC33FC51}"/>
              </a:ext>
            </a:extLst>
          </p:cNvPr>
          <p:cNvSpPr/>
          <p:nvPr/>
        </p:nvSpPr>
        <p:spPr>
          <a:xfrm>
            <a:off x="0" y="437833"/>
            <a:ext cx="3727937" cy="9567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rgbClr val="FFFF00"/>
                </a:solidFill>
                <a:highlight>
                  <a:srgbClr val="000000"/>
                </a:highlight>
              </a:rPr>
              <a:t>engine=create_engine(f'mysql+pymysql://Username:Password@host/Database')</a:t>
            </a:r>
          </a:p>
          <a:p>
            <a:pPr algn="ctr"/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6F2C72-EB62-4A18-8A98-FC3266EADCD7}"/>
              </a:ext>
            </a:extLst>
          </p:cNvPr>
          <p:cNvSpPr/>
          <p:nvPr/>
        </p:nvSpPr>
        <p:spPr>
          <a:xfrm>
            <a:off x="1673947" y="1486935"/>
            <a:ext cx="16136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72EFC-195A-4BA7-A2CA-C62DFE72F52D}"/>
              </a:ext>
            </a:extLst>
          </p:cNvPr>
          <p:cNvSpPr/>
          <p:nvPr/>
        </p:nvSpPr>
        <p:spPr>
          <a:xfrm>
            <a:off x="0" y="2130580"/>
            <a:ext cx="3727938" cy="83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rgbClr val="FFFF00"/>
                </a:solidFill>
                <a:highlight>
                  <a:srgbClr val="000000"/>
                </a:highlight>
              </a:rPr>
              <a:t>df.to_sql('AC',con=engine,if_exists='append',index=False)</a:t>
            </a:r>
          </a:p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9E01-79B3-47F2-A271-0222CA308F69}"/>
              </a:ext>
            </a:extLst>
          </p:cNvPr>
          <p:cNvSpPr/>
          <p:nvPr/>
        </p:nvSpPr>
        <p:spPr>
          <a:xfrm>
            <a:off x="481502" y="3422264"/>
            <a:ext cx="2546253" cy="83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df=pd.read_sql(query,b)df</a:t>
            </a:r>
            <a:endParaRPr lang="en-GB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528D4DD-7C92-4FA7-BA9C-2D75925DDC20}"/>
              </a:ext>
            </a:extLst>
          </p:cNvPr>
          <p:cNvSpPr/>
          <p:nvPr/>
        </p:nvSpPr>
        <p:spPr>
          <a:xfrm flipH="1">
            <a:off x="1688427" y="2994295"/>
            <a:ext cx="161365" cy="403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0423D-8192-4351-9B0D-7C46A001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15" y="1762599"/>
            <a:ext cx="8106906" cy="382958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16E78A1-A48F-4FDC-AC66-791E7285A164}"/>
              </a:ext>
            </a:extLst>
          </p:cNvPr>
          <p:cNvSpPr/>
          <p:nvPr/>
        </p:nvSpPr>
        <p:spPr>
          <a:xfrm>
            <a:off x="14503770" y="-6868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File:Database-mysql.svg - Wikimedia Commons">
            <a:extLst>
              <a:ext uri="{FF2B5EF4-FFF2-40B4-BE49-F238E27FC236}">
                <a16:creationId xmlns:a16="http://schemas.microsoft.com/office/drawing/2014/main" id="{83A0C516-344E-454B-AC0B-BC8AA0E8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67" y="62593"/>
            <a:ext cx="1800225" cy="10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Tutorial | PrepInsta">
            <a:extLst>
              <a:ext uri="{FF2B5EF4-FFF2-40B4-BE49-F238E27FC236}">
                <a16:creationId xmlns:a16="http://schemas.microsoft.com/office/drawing/2014/main" id="{1AEB0E7A-17A5-4AEE-BC2E-4733E75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72" y="86232"/>
            <a:ext cx="1354328" cy="110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B578A9B5-536E-49AE-A35E-CC255512C3D8}"/>
              </a:ext>
            </a:extLst>
          </p:cNvPr>
          <p:cNvSpPr/>
          <p:nvPr/>
        </p:nvSpPr>
        <p:spPr>
          <a:xfrm>
            <a:off x="6455555" y="86232"/>
            <a:ext cx="719110" cy="1102622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7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99EA7-EC56-46C8-9704-251AD61E85AB}"/>
              </a:ext>
            </a:extLst>
          </p:cNvPr>
          <p:cNvSpPr/>
          <p:nvPr/>
        </p:nvSpPr>
        <p:spPr>
          <a:xfrm>
            <a:off x="745588" y="1565979"/>
            <a:ext cx="10675276" cy="1336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  <a:highlight>
                  <a:srgbClr val="000000"/>
                </a:highlight>
              </a:rPr>
              <a:t>query='select max(Price),</a:t>
            </a:r>
            <a:r>
              <a:rPr lang="en-US" sz="2000" dirty="0" err="1">
                <a:solidFill>
                  <a:srgbClr val="FFFF00"/>
                </a:solidFill>
                <a:highlight>
                  <a:srgbClr val="000000"/>
                </a:highlight>
              </a:rPr>
              <a:t>ac.Brand_Name</a:t>
            </a:r>
            <a:r>
              <a:rPr lang="en-US" sz="2000" dirty="0">
                <a:solidFill>
                  <a:srgbClr val="FFFF00"/>
                </a:solidFill>
                <a:highlight>
                  <a:srgbClr val="000000"/>
                </a:highlight>
              </a:rPr>
              <a:t> from ac group by </a:t>
            </a:r>
            <a:r>
              <a:rPr lang="en-US" sz="2000" dirty="0" err="1">
                <a:solidFill>
                  <a:srgbClr val="FFFF00"/>
                </a:solidFill>
                <a:highlight>
                  <a:srgbClr val="000000"/>
                </a:highlight>
              </a:rPr>
              <a:t>Brand_Name</a:t>
            </a:r>
            <a:r>
              <a:rPr lang="en-US" sz="2000" dirty="0">
                <a:solidFill>
                  <a:srgbClr val="FFFF00"/>
                </a:solidFill>
                <a:highlight>
                  <a:srgbClr val="000000"/>
                </a:highlight>
              </a:rPr>
              <a:t> order by max(Price) desc limit 3’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F025B-B7DC-4BDF-8000-68AEEB61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2" y="3429000"/>
            <a:ext cx="10858156" cy="2518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418F2-F1C2-4ED5-BF57-05B7B7283B3A}"/>
              </a:ext>
            </a:extLst>
          </p:cNvPr>
          <p:cNvSpPr txBox="1"/>
          <p:nvPr/>
        </p:nvSpPr>
        <p:spPr>
          <a:xfrm>
            <a:off x="3451274" y="400930"/>
            <a:ext cx="528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gerian" panose="04020705040A02060702" pitchFamily="82" charset="0"/>
              </a:rPr>
              <a:t>To select Highest price of AC</a:t>
            </a:r>
          </a:p>
        </p:txBody>
      </p:sp>
    </p:spTree>
    <p:extLst>
      <p:ext uri="{BB962C8B-B14F-4D97-AF65-F5344CB8AC3E}">
        <p14:creationId xmlns:p14="http://schemas.microsoft.com/office/powerpoint/2010/main" val="171176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A10D7-E18C-43BF-A3C2-70975C43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1302606"/>
            <a:ext cx="5022165" cy="2434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DB2D84-D549-4943-9703-1570A0E74314}"/>
              </a:ext>
            </a:extLst>
          </p:cNvPr>
          <p:cNvSpPr/>
          <p:nvPr/>
        </p:nvSpPr>
        <p:spPr>
          <a:xfrm>
            <a:off x="2082018" y="2516357"/>
            <a:ext cx="2812712" cy="6302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algn="ctr"/>
            <a:endParaRPr lang="en-US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plt.bar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(a['star'],a['count'])</a:t>
            </a:r>
            <a:endParaRPr lang="en-GB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algn="ctr"/>
            <a:endParaRPr lang="en-US" dirty="0">
              <a:solidFill>
                <a:srgbClr val="92D050"/>
              </a:solidFill>
            </a:endParaRPr>
          </a:p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9FA1C-18BD-48F5-99B1-167C70EC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61" y="847197"/>
            <a:ext cx="4953691" cy="2889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37BDB-4801-41F7-B8D2-97AC8ED85186}"/>
              </a:ext>
            </a:extLst>
          </p:cNvPr>
          <p:cNvSpPr txBox="1"/>
          <p:nvPr/>
        </p:nvSpPr>
        <p:spPr>
          <a:xfrm>
            <a:off x="3770581" y="194226"/>
            <a:ext cx="502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UNIVARIATE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37410-3C8F-4F58-B145-99F8D055389C}"/>
              </a:ext>
            </a:extLst>
          </p:cNvPr>
          <p:cNvSpPr/>
          <p:nvPr/>
        </p:nvSpPr>
        <p:spPr>
          <a:xfrm>
            <a:off x="483972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C4CB1-372F-4C29-81FA-D1BEF334974A}"/>
              </a:ext>
            </a:extLst>
          </p:cNvPr>
          <p:cNvSpPr/>
          <p:nvPr/>
        </p:nvSpPr>
        <p:spPr>
          <a:xfrm>
            <a:off x="958981" y="4635893"/>
            <a:ext cx="2811600" cy="63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algn="ctr"/>
            <a:r>
              <a:rPr lang="en-GB" sz="2000" dirty="0">
                <a:solidFill>
                  <a:srgbClr val="FFFF00"/>
                </a:solidFill>
                <a:highlight>
                  <a:srgbClr val="000000"/>
                </a:highlight>
              </a:rPr>
              <a:t> </a:t>
            </a:r>
            <a:r>
              <a:rPr lang="en-GB" sz="2000" dirty="0" err="1">
                <a:solidFill>
                  <a:srgbClr val="FFFF00"/>
                </a:solidFill>
                <a:highlight>
                  <a:srgbClr val="000000"/>
                </a:highlight>
              </a:rPr>
              <a:t>sns.boxplot</a:t>
            </a:r>
            <a:r>
              <a:rPr lang="en-GB" sz="2000" dirty="0">
                <a:solidFill>
                  <a:srgbClr val="FFFF00"/>
                </a:solidFill>
                <a:highlight>
                  <a:srgbClr val="000000"/>
                </a:highlight>
              </a:rPr>
              <a:t>(x=df['Price'])</a:t>
            </a:r>
          </a:p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9857D0-E545-4970-A8AE-98E2A1CB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0" y="3805338"/>
            <a:ext cx="5108449" cy="27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77DAF-1771-4469-B120-CD53C246B667}"/>
              </a:ext>
            </a:extLst>
          </p:cNvPr>
          <p:cNvSpPr txBox="1"/>
          <p:nvPr/>
        </p:nvSpPr>
        <p:spPr>
          <a:xfrm>
            <a:off x="520505" y="2160943"/>
            <a:ext cx="4487594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plt.figure(figsize=(5,3))</a:t>
            </a:r>
          </a:p>
          <a:p>
            <a:r>
              <a:rPr lang="en-GB" dirty="0"/>
              <a:t>x=df['Price’]</a:t>
            </a:r>
          </a:p>
          <a:p>
            <a:r>
              <a:rPr lang="en-GB" dirty="0"/>
              <a:t>plt.hist(x,bins=10,color='Green’)</a:t>
            </a:r>
          </a:p>
          <a:p>
            <a:r>
              <a:rPr lang="en-GB" dirty="0"/>
              <a:t>plt.title('ACPRICES’)</a:t>
            </a:r>
          </a:p>
          <a:p>
            <a:r>
              <a:rPr lang="en-GB" dirty="0"/>
              <a:t>plt.xlabel('Price’)  </a:t>
            </a:r>
          </a:p>
          <a:p>
            <a:r>
              <a:rPr lang="en-GB" dirty="0"/>
              <a:t>plt.ylabel('count')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3FF3-FE9A-4050-AC08-4BDE2460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70" y="1508568"/>
            <a:ext cx="5784774" cy="3471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7D169-5ABD-48DD-AE7A-DBFCD9962622}"/>
              </a:ext>
            </a:extLst>
          </p:cNvPr>
          <p:cNvSpPr txBox="1"/>
          <p:nvPr/>
        </p:nvSpPr>
        <p:spPr>
          <a:xfrm>
            <a:off x="3334043" y="422031"/>
            <a:ext cx="503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53981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606DF-563D-43D5-9BE7-B3E2A57916B4}"/>
              </a:ext>
            </a:extLst>
          </p:cNvPr>
          <p:cNvSpPr txBox="1"/>
          <p:nvPr/>
        </p:nvSpPr>
        <p:spPr>
          <a:xfrm>
            <a:off x="3179298" y="407963"/>
            <a:ext cx="490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BIVARIATE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96891-D9D9-4746-BE03-4A1D54A15D48}"/>
              </a:ext>
            </a:extLst>
          </p:cNvPr>
          <p:cNvSpPr/>
          <p:nvPr/>
        </p:nvSpPr>
        <p:spPr>
          <a:xfrm>
            <a:off x="436099" y="2278966"/>
            <a:ext cx="3868616" cy="9284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rgbClr val="FFFF00"/>
                </a:solidFill>
                <a:highlight>
                  <a:srgbClr val="000000"/>
                </a:highlight>
              </a:rPr>
              <a:t>plt.scatter</a:t>
            </a:r>
            <a:r>
              <a:rPr lang="en-GB" sz="2000" dirty="0">
                <a:solidFill>
                  <a:srgbClr val="FFFF00"/>
                </a:solidFill>
                <a:highlight>
                  <a:srgbClr val="000000"/>
                </a:highlight>
              </a:rPr>
              <a:t>(df['Brand'],df['Price'])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6D80C-21A2-4289-8E42-70F692A3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1336432"/>
            <a:ext cx="5809956" cy="39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54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192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Calibri</vt:lpstr>
      <vt:lpstr>Calibri Light</vt:lpstr>
      <vt:lpstr>Retrospect</vt:lpstr>
      <vt:lpstr>Web Scrapping using Python &amp;        Pushing into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Using Python</dc:title>
  <dc:creator>ADMIN</dc:creator>
  <cp:lastModifiedBy>ADMIN</cp:lastModifiedBy>
  <cp:revision>32</cp:revision>
  <dcterms:created xsi:type="dcterms:W3CDTF">2024-08-13T17:28:57Z</dcterms:created>
  <dcterms:modified xsi:type="dcterms:W3CDTF">2024-08-18T14:02:54Z</dcterms:modified>
</cp:coreProperties>
</file>