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ibaIn+ok0RRiTxtltgtyw7bm0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f14f1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17f14f1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f14f17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17f14f17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f14f17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17f14f17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f14f17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17f14f17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2967950" y="1803840"/>
            <a:ext cx="6449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தேவனுடைய புத்திரர்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2545080" y="180340"/>
            <a:ext cx="4053840" cy="8458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எபிரெயர் 12:7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683895" y="1487170"/>
            <a:ext cx="7863205" cy="3011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நீங்கள் சிட்சையைச் சகிக்கிறவர்களாயிருந்தால் தேவன் உங்களைப் புத்திரராக எண்ணி நடத்துகிறார்; தகப்பன் சிட்சியாத புத்திரனுண்டோ?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7f14f1757_0_0"/>
          <p:cNvSpPr txBox="1"/>
          <p:nvPr>
            <p:ph type="title"/>
          </p:nvPr>
        </p:nvSpPr>
        <p:spPr>
          <a:xfrm>
            <a:off x="2545080" y="180340"/>
            <a:ext cx="4053900" cy="8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–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17f14f1757_0_0"/>
          <p:cNvSpPr txBox="1"/>
          <p:nvPr/>
        </p:nvSpPr>
        <p:spPr>
          <a:xfrm>
            <a:off x="683895" y="1487170"/>
            <a:ext cx="78633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–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f14f1757_0_20"/>
          <p:cNvSpPr txBox="1"/>
          <p:nvPr>
            <p:ph type="title"/>
          </p:nvPr>
        </p:nvSpPr>
        <p:spPr>
          <a:xfrm>
            <a:off x="2545080" y="180340"/>
            <a:ext cx="4053900" cy="8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–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17f14f1757_0_20"/>
          <p:cNvSpPr txBox="1"/>
          <p:nvPr/>
        </p:nvSpPr>
        <p:spPr>
          <a:xfrm>
            <a:off x="683895" y="1487170"/>
            <a:ext cx="78633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–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f14f1757_0_25"/>
          <p:cNvSpPr txBox="1"/>
          <p:nvPr>
            <p:ph type="title"/>
          </p:nvPr>
        </p:nvSpPr>
        <p:spPr>
          <a:xfrm>
            <a:off x="2545080" y="180340"/>
            <a:ext cx="4053900" cy="8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–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17f14f1757_0_25"/>
          <p:cNvSpPr txBox="1"/>
          <p:nvPr/>
        </p:nvSpPr>
        <p:spPr>
          <a:xfrm>
            <a:off x="683895" y="1487170"/>
            <a:ext cx="78633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–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f14f1757_0_30"/>
          <p:cNvSpPr txBox="1"/>
          <p:nvPr>
            <p:ph type="title"/>
          </p:nvPr>
        </p:nvSpPr>
        <p:spPr>
          <a:xfrm>
            <a:off x="2545080" y="180340"/>
            <a:ext cx="4053900" cy="845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–</a:t>
            </a:r>
            <a:endParaRPr b="1"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17f14f1757_0_30"/>
          <p:cNvSpPr txBox="1"/>
          <p:nvPr/>
        </p:nvSpPr>
        <p:spPr>
          <a:xfrm>
            <a:off x="683895" y="1487170"/>
            <a:ext cx="78633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–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2024-11-18T04:16:52Z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034FEDB324784B5EABC3639F25096E61_12</vt:lpwstr>
  </property>
  <property fmtid="{D5CDD505-2E9C-101B-9397-08002B2CF9AE}" pid="3" name="KSOProductBuildVer">
    <vt:lpwstr>1033-12.2.0.18607</vt:lpwstr>
  </property>
</Properties>
</file>