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SELVAM.T </a:t>
            </a:r>
          </a:p>
          <a:p>
            <a:r>
              <a:rPr lang="en-US" sz="2400" dirty="0"/>
              <a:t>REGISTER NO AND NMID: asunm287212401904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 BCA COMPUTER APPLICATION</a:t>
            </a:r>
          </a:p>
          <a:p>
            <a:r>
              <a:rPr lang="en-US" sz="2400" dirty="0"/>
              <a:t>COLLEGE: COLLEGE/ UNIVERSITY  MADRAS UNIVERCITY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649875-EF51-C5E8-3CB0-0986A30B7A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850" y="1755394"/>
            <a:ext cx="4343400" cy="33258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E1A2BDE-AA16-DDBD-8A0C-3AA5997D74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507" y="1828800"/>
            <a:ext cx="4343400" cy="28479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6F207A-78AF-D095-A277-30389F407810}"/>
              </a:ext>
            </a:extLst>
          </p:cNvPr>
          <p:cNvSpPr txBox="1"/>
          <p:nvPr/>
        </p:nvSpPr>
        <p:spPr>
          <a:xfrm>
            <a:off x="1114824" y="1213773"/>
            <a:ext cx="8534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Highlights of my project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 Final Summary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 Benefits To society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 Future Enhancement -&gt; Scope of adding new features and improvemen</a:t>
            </a:r>
            <a:r>
              <a:rPr lang="en-US" dirty="0"/>
              <a:t>ts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 Personal Growth -&gt; Skills development(</a:t>
            </a:r>
            <a:r>
              <a:rPr lang="en-US" sz="2000" b="1" dirty="0" err="1"/>
              <a:t>technical+soft</a:t>
            </a:r>
            <a:r>
              <a:rPr lang="en-US" sz="2000" b="1" dirty="0"/>
              <a:t> skills)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 Closing Statements -&gt; Emphasis on the importance of digital </a:t>
            </a:r>
            <a:r>
              <a:rPr lang="en-US" sz="2000" b="1" dirty="0" err="1"/>
              <a:t>portfilo</a:t>
            </a:r>
            <a:r>
              <a:rPr lang="en-US" sz="2000" b="1" dirty="0"/>
              <a:t> in today’s world</a:t>
            </a:r>
            <a:endParaRPr lang="en-IN" sz="2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6203F2-6F6E-1C8A-B321-68BC47536110}"/>
              </a:ext>
            </a:extLst>
          </p:cNvPr>
          <p:cNvSpPr txBox="1"/>
          <p:nvPr/>
        </p:nvSpPr>
        <p:spPr>
          <a:xfrm>
            <a:off x="1196975" y="1729863"/>
            <a:ext cx="4899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STUDENT PORTFILO</a:t>
            </a:r>
            <a:endParaRPr lang="en-IN" sz="2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69709B-4D8A-90BE-5850-BD49D288CFE8}"/>
              </a:ext>
            </a:extLst>
          </p:cNvPr>
          <p:cNvSpPr txBox="1"/>
          <p:nvPr/>
        </p:nvSpPr>
        <p:spPr>
          <a:xfrm>
            <a:off x="990600" y="1447800"/>
            <a:ext cx="8686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 Today’s Competitive environment student needs a platform to demonstrate their skills, creativity, and </a:t>
            </a:r>
            <a:r>
              <a:rPr lang="en-US" sz="2000" b="1" dirty="0" err="1"/>
              <a:t>achivements</a:t>
            </a:r>
            <a:r>
              <a:rPr lang="en-US" sz="2000" b="1" dirty="0"/>
              <a:t> beyond grades. A </a:t>
            </a:r>
            <a:r>
              <a:rPr lang="en-US" sz="2000" b="1" dirty="0" err="1"/>
              <a:t>portfilo</a:t>
            </a:r>
            <a:r>
              <a:rPr lang="en-US" sz="2000" b="1" dirty="0"/>
              <a:t> helps bridge this gap by providing evidence of learning and accomplishments</a:t>
            </a:r>
            <a:endParaRPr lang="en-IN" sz="2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C720DD-557C-CB6B-A613-4F4502C16B8C}"/>
              </a:ext>
            </a:extLst>
          </p:cNvPr>
          <p:cNvSpPr txBox="1"/>
          <p:nvPr/>
        </p:nvSpPr>
        <p:spPr>
          <a:xfrm>
            <a:off x="739774" y="1695450"/>
            <a:ext cx="77184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b="1" dirty="0" err="1"/>
              <a:t>Breif</a:t>
            </a:r>
            <a:r>
              <a:rPr lang="en-US" sz="2000" b="1" dirty="0"/>
              <a:t> Summary Of My Project  </a:t>
            </a:r>
          </a:p>
          <a:p>
            <a:pPr marL="342900" indent="-342900">
              <a:buAutoNum type="arabicPeriod"/>
            </a:pPr>
            <a:r>
              <a:rPr lang="en-US" sz="2000" b="1" dirty="0"/>
              <a:t> My </a:t>
            </a:r>
            <a:r>
              <a:rPr lang="en-US" sz="2000" b="1" dirty="0" err="1"/>
              <a:t>Portfilo</a:t>
            </a:r>
            <a:r>
              <a:rPr lang="en-US" sz="2000" b="1" dirty="0"/>
              <a:t> contain(</a:t>
            </a:r>
            <a:r>
              <a:rPr lang="en-US" sz="2000" b="1" dirty="0" err="1"/>
              <a:t>about,projects,skills,contact</a:t>
            </a:r>
            <a:endParaRPr lang="en-US" sz="2000" b="1" dirty="0"/>
          </a:p>
          <a:p>
            <a:pPr marL="342900" indent="-342900">
              <a:buAutoNum type="arabicPeriod"/>
            </a:pPr>
            <a:r>
              <a:rPr lang="en-US" sz="2000" b="1" dirty="0"/>
              <a:t> Main </a:t>
            </a:r>
            <a:r>
              <a:rPr lang="en-US" sz="2000" b="1" dirty="0" err="1"/>
              <a:t>idea:to</a:t>
            </a:r>
            <a:r>
              <a:rPr lang="en-US" sz="2000" b="1" dirty="0"/>
              <a:t> show my personal </a:t>
            </a:r>
            <a:r>
              <a:rPr lang="en-US" sz="2000" b="1" dirty="0" err="1"/>
              <a:t>achivements</a:t>
            </a:r>
            <a:r>
              <a:rPr lang="en-US" sz="2000" b="1" dirty="0"/>
              <a:t>, skills and projects</a:t>
            </a:r>
          </a:p>
          <a:p>
            <a:pPr marL="342900" indent="-342900">
              <a:buAutoNum type="arabicPeriod"/>
            </a:pPr>
            <a:r>
              <a:rPr lang="en-US" sz="2000" b="1" dirty="0"/>
              <a:t> I have proceed all of my </a:t>
            </a:r>
            <a:r>
              <a:rPr lang="en-US" sz="2000" b="1" dirty="0" err="1"/>
              <a:t>informations</a:t>
            </a:r>
            <a:r>
              <a:rPr lang="en-US" sz="2000" b="1" dirty="0"/>
              <a:t> in this project</a:t>
            </a:r>
          </a:p>
          <a:p>
            <a:pPr marL="342900" indent="-342900">
              <a:buAutoNum type="arabicPeriod"/>
            </a:pPr>
            <a:r>
              <a:rPr lang="en-US" sz="2000" b="1" dirty="0"/>
              <a:t> My project was create and </a:t>
            </a:r>
            <a:r>
              <a:rPr lang="en-US" sz="2000" b="1" dirty="0" err="1"/>
              <a:t>usefull</a:t>
            </a:r>
            <a:r>
              <a:rPr lang="en-US" sz="2000" b="1" dirty="0"/>
              <a:t> to know about my self</a:t>
            </a:r>
            <a:endParaRPr lang="en-IN" sz="20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730A89-17D4-AC5C-2C28-F8A2BEE46644}"/>
              </a:ext>
            </a:extLst>
          </p:cNvPr>
          <p:cNvSpPr txBox="1"/>
          <p:nvPr/>
        </p:nvSpPr>
        <p:spPr>
          <a:xfrm>
            <a:off x="1143000" y="2019300"/>
            <a:ext cx="6096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/>
              <a:t> Student(</a:t>
            </a:r>
            <a:r>
              <a:rPr lang="en-US" sz="2000" b="1" dirty="0" err="1"/>
              <a:t>academic,project,resumes,bio</a:t>
            </a:r>
            <a:r>
              <a:rPr lang="en-US" sz="2000" b="1" dirty="0"/>
              <a:t>-data).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/>
              <a:t> </a:t>
            </a:r>
            <a:r>
              <a:rPr lang="en-US" sz="2000" b="1" dirty="0" err="1"/>
              <a:t>Jod</a:t>
            </a:r>
            <a:r>
              <a:rPr lang="en-US" sz="2000" b="1" dirty="0"/>
              <a:t> Seekers(to share with recruiters).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/>
              <a:t> Freelancers(ton show clients).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/>
              <a:t> Researches(to showcase publication and research).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/>
              <a:t> Artists(to present creative </a:t>
            </a:r>
            <a:r>
              <a:rPr lang="en-US" sz="2000" b="1" dirty="0" err="1"/>
              <a:t>portfilo</a:t>
            </a:r>
            <a:r>
              <a:rPr lang="en-US" sz="2000" b="1" dirty="0"/>
              <a:t>).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/>
              <a:t>Educators(to pitch ideas and business models).</a:t>
            </a:r>
            <a:endParaRPr lang="en-IN" sz="20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1D1D3A-A351-113B-B48B-F26A220056A2}"/>
              </a:ext>
            </a:extLst>
          </p:cNvPr>
          <p:cNvSpPr txBox="1"/>
          <p:nvPr/>
        </p:nvSpPr>
        <p:spPr>
          <a:xfrm>
            <a:off x="3200400" y="1695450"/>
            <a:ext cx="8915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HTML  -&gt; Structure(</a:t>
            </a:r>
            <a:r>
              <a:rPr lang="en-US" sz="2000" b="1" dirty="0" err="1"/>
              <a:t>pages,section</a:t>
            </a:r>
            <a:r>
              <a:rPr lang="en-US" sz="2000" b="1" dirty="0"/>
              <a:t>).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CSS  -&gt;Styling(</a:t>
            </a:r>
            <a:r>
              <a:rPr lang="en-US" sz="2000" b="1" dirty="0" err="1"/>
              <a:t>colors,layout,responsiveness</a:t>
            </a:r>
            <a:r>
              <a:rPr lang="en-US" sz="2000" b="1" dirty="0"/>
              <a:t>).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 JavaScript  -&gt; Interactivity(navigation </a:t>
            </a:r>
            <a:r>
              <a:rPr lang="en-US" sz="2000" b="1" dirty="0" err="1"/>
              <a:t>menu,animation,form</a:t>
            </a:r>
            <a:r>
              <a:rPr lang="en-US" sz="2000" b="1" dirty="0"/>
              <a:t> validation).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 Mention code </a:t>
            </a:r>
            <a:r>
              <a:rPr lang="en-US" sz="2000" b="1" dirty="0" err="1"/>
              <a:t>editers</a:t>
            </a:r>
            <a:r>
              <a:rPr lang="en-US" sz="2000" b="1" dirty="0"/>
              <a:t>(VS CODE)</a:t>
            </a:r>
            <a:r>
              <a:rPr lang="en-US" sz="2000" b="1" dirty="0" err="1"/>
              <a:t>orCODEPEN</a:t>
            </a:r>
            <a:r>
              <a:rPr lang="en-US" sz="2000" b="1" dirty="0"/>
              <a:t> and hosting platform(</a:t>
            </a:r>
            <a:r>
              <a:rPr lang="en-US" sz="2000" b="1" dirty="0" err="1"/>
              <a:t>GitHug</a:t>
            </a:r>
            <a:r>
              <a:rPr lang="en-US" sz="2000" b="1" dirty="0"/>
              <a:t> pages).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 Browser </a:t>
            </a:r>
            <a:r>
              <a:rPr lang="en-US" sz="2000" b="1" dirty="0" err="1"/>
              <a:t>DevTools</a:t>
            </a:r>
            <a:r>
              <a:rPr lang="en-US" sz="2000" b="1" dirty="0"/>
              <a:t>  -&gt; Debugging and performance Testing.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 </a:t>
            </a:r>
            <a:r>
              <a:rPr lang="en-US" sz="2000" b="1" dirty="0" err="1"/>
              <a:t>Git&amp;GitHub</a:t>
            </a:r>
            <a:r>
              <a:rPr lang="en-US" sz="2000" b="1" dirty="0"/>
              <a:t>  -&gt;Version control and </a:t>
            </a:r>
            <a:r>
              <a:rPr lang="en-US" sz="2000" b="1" dirty="0" err="1"/>
              <a:t>collabrative</a:t>
            </a:r>
            <a:r>
              <a:rPr lang="en-US" sz="2000" b="1" dirty="0"/>
              <a:t> development.</a:t>
            </a:r>
            <a:endParaRPr lang="en-IN" sz="2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845A51-23BA-98A2-E97D-25C68956CC3B}"/>
              </a:ext>
            </a:extLst>
          </p:cNvPr>
          <p:cNvSpPr txBox="1"/>
          <p:nvPr/>
        </p:nvSpPr>
        <p:spPr>
          <a:xfrm>
            <a:off x="1219200" y="1066800"/>
            <a:ext cx="5715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Section included:</a:t>
            </a:r>
            <a:endParaRPr lang="en-IN" sz="20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 Hom/About me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 Projects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 Skills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 Contact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 Responsive layout (mobile + desktop view).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Consistence colour theme and typography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29001-B752-7E9E-80F5-9E691462209B}"/>
              </a:ext>
            </a:extLst>
          </p:cNvPr>
          <p:cNvSpPr txBox="1"/>
          <p:nvPr/>
        </p:nvSpPr>
        <p:spPr>
          <a:xfrm>
            <a:off x="838200" y="990600"/>
            <a:ext cx="7010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b="1" dirty="0"/>
              <a:t>Navigation bar with smooth scrolling.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b="1" dirty="0"/>
              <a:t> Project showcase with image/details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b="1" dirty="0"/>
              <a:t> interactive element(hover effects, animations).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b="1" dirty="0"/>
              <a:t>Contact form(with validation).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b="1" dirty="0"/>
              <a:t> Responsive design for all devices.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b="1" dirty="0"/>
              <a:t> Security measures(basic form spam protection).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b="1" dirty="0"/>
              <a:t> Cross Browser </a:t>
            </a:r>
            <a:r>
              <a:rPr lang="en-IN" sz="2000" b="1" dirty="0" err="1"/>
              <a:t>compatiability</a:t>
            </a:r>
            <a:r>
              <a:rPr lang="en-IN" sz="2000" b="1" dirty="0"/>
              <a:t> (Chrome, Edge, Firefox, Safari).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</TotalTime>
  <Words>437</Words>
  <Application>Microsoft Office PowerPoint</Application>
  <PresentationFormat>Widescreen</PresentationFormat>
  <Paragraphs>80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Courier New</vt:lpstr>
      <vt:lpstr>Roboto</vt:lpstr>
      <vt:lpstr>Times New Roman</vt:lpstr>
      <vt:lpstr>Trebuchet MS</vt:lpstr>
      <vt:lpstr>Wingdings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sridhar v</cp:lastModifiedBy>
  <cp:revision>23</cp:revision>
  <dcterms:created xsi:type="dcterms:W3CDTF">2024-03-29T15:07:22Z</dcterms:created>
  <dcterms:modified xsi:type="dcterms:W3CDTF">2025-09-05T20:30:00Z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