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3FE3-3EF1-69CD-C5D5-7316B8F67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C9D4B-1D20-003E-7F82-CE126F0B3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F07D3-D876-5842-A9B5-7584A603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C880-D1EC-C549-B7D1-4FA770825E0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5FC02-757B-3111-4CE9-31697039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9942-A024-3347-E559-1F9CCFA4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2D8A-DA3F-674B-8ACC-FCD7257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6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6C1D-74D3-B879-BCB4-3AE4DD27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3766D-AD7A-9676-CD41-D8E6DBD6D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346F-BB36-A644-205C-3FC59F26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C880-D1EC-C549-B7D1-4FA770825E0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C99DB-2E41-ECD9-5651-0F299384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8A734-3A5D-3F2B-BBAC-B861372F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2D8A-DA3F-674B-8ACC-FCD7257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2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D52F2-9829-F1B9-ED1B-B7A261437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0E624-FEA5-BAF3-A35D-DB0599241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1329D-8362-FDDB-4229-288B21A6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C880-D1EC-C549-B7D1-4FA770825E0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4E77C-7E47-3CCB-2E98-E918D702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168D-C984-28DF-586A-E2839ECB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2D8A-DA3F-674B-8ACC-FCD7257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2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C363-4C7C-2F22-3434-16CDDE6E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721D-51F6-F59F-F0DD-9C605DAC0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0757-2DB3-B7FB-2A2D-F5F10432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C880-D1EC-C549-B7D1-4FA770825E0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8CF18-FDD0-6435-C982-0F28FB29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D2931-E287-8E1C-3708-47BAB64A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2D8A-DA3F-674B-8ACC-FCD7257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8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2A0D-D3B0-EF95-E370-6F5D8E3B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02C7A-18CB-E7C4-1C60-716767060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D6273-ED4E-D28D-F282-76650C83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C880-D1EC-C549-B7D1-4FA770825E0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2D3AE-5F06-1D24-7024-AEE5B136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C3B04-D9C2-4593-9F68-2E680655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2D8A-DA3F-674B-8ACC-FCD7257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5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04A2-B233-D35D-F51F-39AED950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CE38-44FF-7FE9-E52A-063A02C10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3CFA6-CD43-BFEA-DF2B-FA001DE10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7CAB9-0307-B2C8-38E4-20790166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C880-D1EC-C549-B7D1-4FA770825E0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A6F12-5E80-708D-8345-D02D82F8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1E219-F2BE-5B6D-8975-944BEED0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2D8A-DA3F-674B-8ACC-FCD7257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3378-254F-EAEA-8915-616C4CBA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F913A-4B01-6468-EC17-92C78C454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54C71-A7DD-BAF9-CEC6-D3D99964D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FB600-0017-11BA-1CFB-F3ED3EC05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D2C43-1B7C-7557-C61F-F312E1243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27D28-0710-68E6-B3DA-E9D59D42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C880-D1EC-C549-B7D1-4FA770825E0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18067-067A-E9B3-D076-E6DCC124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654C5-96B7-FA45-8ABF-BDEBF6C6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2D8A-DA3F-674B-8ACC-FCD7257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2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FC7C-F7AF-A5CA-6B64-081EC1ED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E7CE9-1708-78CA-5447-BF5F14C3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C880-D1EC-C549-B7D1-4FA770825E0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1A9D7-FE8E-1D8B-EA66-B3C03ECC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AED4C-AAA3-4E86-3C36-7AC0BD77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2D8A-DA3F-674B-8ACC-FCD7257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B9A80-60F1-2535-D810-087C98F8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C880-D1EC-C549-B7D1-4FA770825E0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870C4-C58C-00F4-D9C9-FA0E7FB0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B4C2E-5571-7234-00C6-B229F5A8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2D8A-DA3F-674B-8ACC-FCD7257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3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0584-C12B-3656-99A3-58C4A55D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C8FD-A7B3-168B-2B05-ECD0881CD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5ABE3-5FC5-FE9D-3CE5-404892719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0AC9B-832F-8F2F-D7F2-29323397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C880-D1EC-C549-B7D1-4FA770825E0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92998-9D3B-EC40-CF3A-0A5B4676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41F04-ED0F-B449-D9B1-3116ED40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2D8A-DA3F-674B-8ACC-FCD7257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99C1-2F26-9611-1470-211E695E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68677-6E14-F124-7648-F5A6365A0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A175-9219-FF33-AE13-9F6F65EF9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3D069-612B-149F-0BD5-C170EF62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C880-D1EC-C549-B7D1-4FA770825E0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418B1-C72F-C475-8C48-EB8D9F5E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D6E33-655C-7016-D5EF-13D3168F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2D8A-DA3F-674B-8ACC-FCD7257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6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19A31-A61B-19F8-C02A-BBE4156B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D66AA-F923-96E4-3ED0-03DE43CE6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BCF8-2BA5-0155-782B-A5C15AD76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C880-D1EC-C549-B7D1-4FA770825E0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3A938-405B-BCD0-74D3-6EA9BAA60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0AC73-4AD8-29E8-02E1-F36A10983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2D8A-DA3F-674B-8ACC-FCD72578E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9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1FC4-7A90-0AC0-CD08-42BA6767D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WATER QUALITY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8DC98-F847-BE8E-1270-6DDB7A0EA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Phase - 4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0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F839CB-2EB1-2612-7826-0C640204C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0" y="193336"/>
            <a:ext cx="11271080" cy="6471328"/>
          </a:xfrm>
        </p:spPr>
      </p:pic>
    </p:spTree>
    <p:extLst>
      <p:ext uri="{BB962C8B-B14F-4D97-AF65-F5344CB8AC3E}">
        <p14:creationId xmlns:p14="http://schemas.microsoft.com/office/powerpoint/2010/main" val="280927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1EB0FB-1267-1398-1C01-50DD3810C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1" y="259903"/>
            <a:ext cx="11365158" cy="633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5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5E012-CB97-A144-7BF6-62AEBD727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24" y="152963"/>
            <a:ext cx="11569952" cy="6552073"/>
          </a:xfrm>
        </p:spPr>
      </p:pic>
    </p:spTree>
    <p:extLst>
      <p:ext uri="{BB962C8B-B14F-4D97-AF65-F5344CB8AC3E}">
        <p14:creationId xmlns:p14="http://schemas.microsoft.com/office/powerpoint/2010/main" val="41202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C2995E-DC3F-1F3A-76FC-B8236D3B8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59" y="281542"/>
            <a:ext cx="11099936" cy="611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6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572C74-A92C-32CC-D8AD-9BEDDA808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33" y="295147"/>
            <a:ext cx="10782097" cy="626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6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AAA6ED-E04A-948E-A2D7-BADCA6552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" y="525658"/>
            <a:ext cx="11494680" cy="556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2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67B4C2-5551-062A-7FE1-16C97D12C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0" y="585988"/>
            <a:ext cx="11468015" cy="56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4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WATER QUALITY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ANALYSIS</dc:title>
  <dc:creator>Santhosh N 21AI049</dc:creator>
  <cp:lastModifiedBy>Santhosh N 21AI049</cp:lastModifiedBy>
  <cp:revision>2</cp:revision>
  <dcterms:created xsi:type="dcterms:W3CDTF">2023-10-25T13:33:23Z</dcterms:created>
  <dcterms:modified xsi:type="dcterms:W3CDTF">2023-10-25T14:06:31Z</dcterms:modified>
</cp:coreProperties>
</file>