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B258-BE71-7076-F319-BC106AFAB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FE7224-6E7E-B5A9-6C6B-05C0A2127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2E4F0-0687-FA5F-796D-E9DA10FA6294}"/>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5" name="Footer Placeholder 4">
            <a:extLst>
              <a:ext uri="{FF2B5EF4-FFF2-40B4-BE49-F238E27FC236}">
                <a16:creationId xmlns:a16="http://schemas.microsoft.com/office/drawing/2014/main" id="{6AEA966D-8DF6-C538-3EF3-842E79AF3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AADBA-F78C-473B-F839-93D0C08432B1}"/>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1475260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11B0-DF89-74AB-D4F3-5096DA124C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58941E-4074-97EF-533C-E1A91319C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E9295-D017-F3EF-4E1F-301C49F6DE92}"/>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5" name="Footer Placeholder 4">
            <a:extLst>
              <a:ext uri="{FF2B5EF4-FFF2-40B4-BE49-F238E27FC236}">
                <a16:creationId xmlns:a16="http://schemas.microsoft.com/office/drawing/2014/main" id="{D929FDF5-C789-D259-E154-19FB8AB32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2010E6-708D-2173-C4AA-A6CEACCDB4E6}"/>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376332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ED2CC-5B8E-2B03-A35E-011486E198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D659CA-D480-B88F-4807-AFD3A6B3C5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11845-9F7D-7C79-5886-12F2F0226CEF}"/>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5" name="Footer Placeholder 4">
            <a:extLst>
              <a:ext uri="{FF2B5EF4-FFF2-40B4-BE49-F238E27FC236}">
                <a16:creationId xmlns:a16="http://schemas.microsoft.com/office/drawing/2014/main" id="{8F315730-2AD1-21B5-0109-28D79729F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D95AC-CEE7-DB39-CE84-A83F68D1FE72}"/>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38697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D9EC-7E4A-5EF4-BADF-3120CBD86A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4937B-DB47-8058-5CD5-268B3E6CC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39352-D3C1-3AA6-384C-832474D57EBE}"/>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5" name="Footer Placeholder 4">
            <a:extLst>
              <a:ext uri="{FF2B5EF4-FFF2-40B4-BE49-F238E27FC236}">
                <a16:creationId xmlns:a16="http://schemas.microsoft.com/office/drawing/2014/main" id="{5FD8CFDF-2712-9172-B7F3-B1FDF768E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CAD91-31B3-D0A2-C349-455EF2B4DC63}"/>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429104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9EB0-341D-0CA8-E41B-FFAAFF447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74C0E-CF42-BAAE-513D-33B8D9814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12A3BF-443A-8988-0B4B-FDFC039A9F6C}"/>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5" name="Footer Placeholder 4">
            <a:extLst>
              <a:ext uri="{FF2B5EF4-FFF2-40B4-BE49-F238E27FC236}">
                <a16:creationId xmlns:a16="http://schemas.microsoft.com/office/drawing/2014/main" id="{FC6D252E-658E-4FC8-E1FC-42BE76EF1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7638FF-D305-65A0-6A35-43EFAC7722F5}"/>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177695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E75D-A6D4-CEC3-28E3-95E897A69E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162FC-DB6A-1F03-5522-7C1F9BB98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EC8E7F-3551-B91E-1FE3-178B5983E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F853A-F128-C943-8BB8-0F5C500FC909}"/>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6" name="Footer Placeholder 5">
            <a:extLst>
              <a:ext uri="{FF2B5EF4-FFF2-40B4-BE49-F238E27FC236}">
                <a16:creationId xmlns:a16="http://schemas.microsoft.com/office/drawing/2014/main" id="{AD668057-B155-17A6-13A3-BD9B767AD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9F385-DF2D-0467-7CB9-4A5A861F3333}"/>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155543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4458-3D8D-232E-552B-156943264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56622C-14DA-8748-49A5-8926B2763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DFF1D-1B8B-321D-48C7-2CCBC4E7D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0F7EA6-1E5C-41FC-BDF7-E14CF4F19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FDBB0F-78B0-345E-4D5C-17C265674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E76703-E3F0-0A2A-8E93-2F77970ECE29}"/>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8" name="Footer Placeholder 7">
            <a:extLst>
              <a:ext uri="{FF2B5EF4-FFF2-40B4-BE49-F238E27FC236}">
                <a16:creationId xmlns:a16="http://schemas.microsoft.com/office/drawing/2014/main" id="{725E987A-4718-FAE5-D949-F827A82C85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9E4723-3056-BA43-D62C-67DD0D017EA1}"/>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201029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9857-7359-2CC6-2682-1FB8659DB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97B2B7-9CED-B6B4-4A45-55D1D299E79B}"/>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4" name="Footer Placeholder 3">
            <a:extLst>
              <a:ext uri="{FF2B5EF4-FFF2-40B4-BE49-F238E27FC236}">
                <a16:creationId xmlns:a16="http://schemas.microsoft.com/office/drawing/2014/main" id="{C8174634-B95E-1F2D-E38F-0638DF829D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F12D30-6D8D-43A3-69CB-5C7D9315BCCF}"/>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2295939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7E35E-09FC-6549-71CF-12B5D2774729}"/>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3" name="Footer Placeholder 2">
            <a:extLst>
              <a:ext uri="{FF2B5EF4-FFF2-40B4-BE49-F238E27FC236}">
                <a16:creationId xmlns:a16="http://schemas.microsoft.com/office/drawing/2014/main" id="{059F1915-DFC7-8F8C-B0A8-3EDAACCBCE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2CE401-5543-FD1C-F0BB-99CDAAEBED96}"/>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124918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A0B2-FD18-798B-93A4-AB2A8AC6F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D93E4E-7DFA-FD6D-B519-1B23A3DA0B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FCDAFA-A984-F791-DC0B-D2D12CF19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0D1CA-F77E-8024-192F-F9C0B969F5A6}"/>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6" name="Footer Placeholder 5">
            <a:extLst>
              <a:ext uri="{FF2B5EF4-FFF2-40B4-BE49-F238E27FC236}">
                <a16:creationId xmlns:a16="http://schemas.microsoft.com/office/drawing/2014/main" id="{CB115210-3D7D-3429-18A8-6A76761543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A21F0-5A05-DCBF-6170-4BB695BAB6E4}"/>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3470633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C4FD7-E944-878D-32F8-DD0043D36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BB028-2866-FD5A-A3D6-DC1082DAE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7353B2-679B-2F51-0660-6CA7289B0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5EBE5-6F8C-D338-A1FC-8425F4198E22}"/>
              </a:ext>
            </a:extLst>
          </p:cNvPr>
          <p:cNvSpPr>
            <a:spLocks noGrp="1"/>
          </p:cNvSpPr>
          <p:nvPr>
            <p:ph type="dt" sz="half" idx="10"/>
          </p:nvPr>
        </p:nvSpPr>
        <p:spPr/>
        <p:txBody>
          <a:bodyPr/>
          <a:lstStyle/>
          <a:p>
            <a:fld id="{1B45A599-C8AE-A848-8590-E3EA8B288CAC}" type="datetimeFigureOut">
              <a:rPr lang="en-US" smtClean="0"/>
              <a:t>10/11/2023</a:t>
            </a:fld>
            <a:endParaRPr lang="en-US"/>
          </a:p>
        </p:txBody>
      </p:sp>
      <p:sp>
        <p:nvSpPr>
          <p:cNvPr id="6" name="Footer Placeholder 5">
            <a:extLst>
              <a:ext uri="{FF2B5EF4-FFF2-40B4-BE49-F238E27FC236}">
                <a16:creationId xmlns:a16="http://schemas.microsoft.com/office/drawing/2014/main" id="{CF9CEBF7-F636-4C72-A052-CA82732A15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0EAC7-256F-C683-C637-581000CF5962}"/>
              </a:ext>
            </a:extLst>
          </p:cNvPr>
          <p:cNvSpPr>
            <a:spLocks noGrp="1"/>
          </p:cNvSpPr>
          <p:nvPr>
            <p:ph type="sldNum" sz="quarter" idx="12"/>
          </p:nvPr>
        </p:nvSpPr>
        <p:spPr/>
        <p:txBody>
          <a:bodyPr/>
          <a:lstStyle/>
          <a:p>
            <a:fld id="{66FCDF30-45ED-7C4E-8B60-A84948E97DCA}" type="slidenum">
              <a:rPr lang="en-US" smtClean="0"/>
              <a:t>‹#›</a:t>
            </a:fld>
            <a:endParaRPr lang="en-US"/>
          </a:p>
        </p:txBody>
      </p:sp>
    </p:spTree>
    <p:extLst>
      <p:ext uri="{BB962C8B-B14F-4D97-AF65-F5344CB8AC3E}">
        <p14:creationId xmlns:p14="http://schemas.microsoft.com/office/powerpoint/2010/main" val="95431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11840B-FE7C-301D-B657-476E6C3E6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03C4A4-AAD2-4174-BFA1-25CD21AD7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0427D-3264-CB0A-71E4-9D8C6DA325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5A599-C8AE-A848-8590-E3EA8B288CAC}" type="datetimeFigureOut">
              <a:rPr lang="en-US" smtClean="0"/>
              <a:t>10/11/2023</a:t>
            </a:fld>
            <a:endParaRPr lang="en-US"/>
          </a:p>
        </p:txBody>
      </p:sp>
      <p:sp>
        <p:nvSpPr>
          <p:cNvPr id="5" name="Footer Placeholder 4">
            <a:extLst>
              <a:ext uri="{FF2B5EF4-FFF2-40B4-BE49-F238E27FC236}">
                <a16:creationId xmlns:a16="http://schemas.microsoft.com/office/drawing/2014/main" id="{E7537496-38AD-54B5-E791-08DA4ADDC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FEBC91-E3B9-9C91-5FD3-E4AC2D6C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FCDF30-45ED-7C4E-8B60-A84948E97DCA}" type="slidenum">
              <a:rPr lang="en-US" smtClean="0"/>
              <a:t>‹#›</a:t>
            </a:fld>
            <a:endParaRPr lang="en-US"/>
          </a:p>
        </p:txBody>
      </p:sp>
    </p:spTree>
    <p:extLst>
      <p:ext uri="{BB962C8B-B14F-4D97-AF65-F5344CB8AC3E}">
        <p14:creationId xmlns:p14="http://schemas.microsoft.com/office/powerpoint/2010/main" val="400195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6BD9-62DD-1A03-C958-02F76A5042D2}"/>
              </a:ext>
            </a:extLst>
          </p:cNvPr>
          <p:cNvSpPr>
            <a:spLocks noGrp="1"/>
          </p:cNvSpPr>
          <p:nvPr>
            <p:ph type="ctrTitle"/>
          </p:nvPr>
        </p:nvSpPr>
        <p:spPr/>
        <p:txBody>
          <a:bodyPr/>
          <a:lstStyle/>
          <a:p>
            <a:r>
              <a:rPr lang="en-IN" dirty="0"/>
              <a:t>Algorithm used in water quality analysis</a:t>
            </a:r>
            <a:endParaRPr lang="en-US" dirty="0"/>
          </a:p>
        </p:txBody>
      </p:sp>
      <p:sp>
        <p:nvSpPr>
          <p:cNvPr id="3" name="Subtitle 2">
            <a:extLst>
              <a:ext uri="{FF2B5EF4-FFF2-40B4-BE49-F238E27FC236}">
                <a16:creationId xmlns:a16="http://schemas.microsoft.com/office/drawing/2014/main" id="{1AF13789-D723-B5EA-43FF-863A6C00233E}"/>
              </a:ext>
            </a:extLst>
          </p:cNvPr>
          <p:cNvSpPr>
            <a:spLocks noGrp="1"/>
          </p:cNvSpPr>
          <p:nvPr>
            <p:ph type="subTitle" idx="1"/>
          </p:nvPr>
        </p:nvSpPr>
        <p:spPr/>
        <p:txBody>
          <a:bodyPr>
            <a:normAutofit lnSpcReduction="10000"/>
          </a:bodyPr>
          <a:lstStyle/>
          <a:p>
            <a:r>
              <a:rPr lang="en-IN" dirty="0"/>
              <a:t>Calculating the WQI is time-consuming, but estimating WQI is inevitable for water resources management. For this purpose, three Machine Learning (ML) algorithms, namely, Gene Expression Programming (GEP), M5P Model tree, and Multivariate Adaptive Regression Splines (MARS), were employed to predict WQI.</a:t>
            </a:r>
            <a:endParaRPr lang="en-US" dirty="0"/>
          </a:p>
        </p:txBody>
      </p:sp>
    </p:spTree>
    <p:extLst>
      <p:ext uri="{BB962C8B-B14F-4D97-AF65-F5344CB8AC3E}">
        <p14:creationId xmlns:p14="http://schemas.microsoft.com/office/powerpoint/2010/main" val="338259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5FDA-22A2-9F6C-54A7-F4A9D4BD5A04}"/>
              </a:ext>
            </a:extLst>
          </p:cNvPr>
          <p:cNvSpPr>
            <a:spLocks noGrp="1"/>
          </p:cNvSpPr>
          <p:nvPr>
            <p:ph type="title"/>
          </p:nvPr>
        </p:nvSpPr>
        <p:spPr/>
        <p:txBody>
          <a:bodyPr/>
          <a:lstStyle/>
          <a:p>
            <a:r>
              <a:rPr lang="en-IN" b="1" dirty="0"/>
              <a:t>Innovation</a:t>
            </a:r>
            <a:r>
              <a:rPr lang="en-IN" dirty="0"/>
              <a:t> </a:t>
            </a:r>
            <a:r>
              <a:rPr lang="en-IN" b="1" dirty="0"/>
              <a:t>steps</a:t>
            </a:r>
            <a:endParaRPr lang="en-US" b="1" dirty="0"/>
          </a:p>
        </p:txBody>
      </p:sp>
      <p:sp>
        <p:nvSpPr>
          <p:cNvPr id="5" name="Content Placeholder 4">
            <a:extLst>
              <a:ext uri="{FF2B5EF4-FFF2-40B4-BE49-F238E27FC236}">
                <a16:creationId xmlns:a16="http://schemas.microsoft.com/office/drawing/2014/main" id="{143B83FF-1F3A-87C3-57EA-5002433B67F1}"/>
              </a:ext>
            </a:extLst>
          </p:cNvPr>
          <p:cNvSpPr>
            <a:spLocks noGrp="1"/>
          </p:cNvSpPr>
          <p:nvPr>
            <p:ph idx="1"/>
          </p:nvPr>
        </p:nvSpPr>
        <p:spPr/>
        <p:txBody>
          <a:bodyPr>
            <a:noAutofit/>
          </a:bodyPr>
          <a:lstStyle/>
          <a:p>
            <a:r>
              <a:rPr lang="en-IN" sz="1600" dirty="0"/>
              <a:t>Introduction: Provide background information on the purpose of the water quality analysis and its significance.
Data Collection: Detail the sources of your data, including the locations and frequency of sampling.
Parameters </a:t>
            </a:r>
            <a:r>
              <a:rPr lang="en-IN" sz="1600" dirty="0" err="1"/>
              <a:t>Analyzed</a:t>
            </a:r>
            <a:r>
              <a:rPr lang="en-IN" sz="1600" dirty="0"/>
              <a:t>: List the specific water quality parameters assessed, such as pH, dissolved oxygen, turbidity, etc.
WQI Calculation: Explain how you calculated the Water Quality Index using the chosen algorithm. For example, WQI calculation often involves assigning weights and ratings to different parameters.
Interpretation: Discuss the interpretation of the calculated WQI values. Explain what the values indicate about the overall water quality.
Results and Findings: Present the WQI values for each sample or location, and highlight any trends or patterns observed.
Comparison: If applicable, compare the WQI values to relevant water quality standards or guidelines set by regulatory agencies.
Recommendations: Based on your findings, suggest any necessary actions or interventions to improve water quality.
Limitations: Acknowledge any limitations in the analysis, such as data gaps, assumptions, or potential sources of error.
Conclusion: Summarize the key findings and their implications for water quality management.
References: Include a list of sources and references used in the analysis.</a:t>
            </a:r>
            <a:endParaRPr lang="en-US" sz="1600" dirty="0"/>
          </a:p>
        </p:txBody>
      </p:sp>
    </p:spTree>
    <p:extLst>
      <p:ext uri="{BB962C8B-B14F-4D97-AF65-F5344CB8AC3E}">
        <p14:creationId xmlns:p14="http://schemas.microsoft.com/office/powerpoint/2010/main" val="426973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D964-1553-F7B8-836E-BD39C4137114}"/>
              </a:ext>
            </a:extLst>
          </p:cNvPr>
          <p:cNvSpPr>
            <a:spLocks noGrp="1"/>
          </p:cNvSpPr>
          <p:nvPr>
            <p:ph type="title"/>
          </p:nvPr>
        </p:nvSpPr>
        <p:spPr/>
        <p:txBody>
          <a:bodyPr/>
          <a:lstStyle/>
          <a:p>
            <a:r>
              <a:rPr lang="en-IN" dirty="0"/>
              <a:t>Case study application</a:t>
            </a:r>
            <a:endParaRPr lang="en-US" dirty="0"/>
          </a:p>
        </p:txBody>
      </p:sp>
      <p:pic>
        <p:nvPicPr>
          <p:cNvPr id="4" name="Picture 4">
            <a:extLst>
              <a:ext uri="{FF2B5EF4-FFF2-40B4-BE49-F238E27FC236}">
                <a16:creationId xmlns:a16="http://schemas.microsoft.com/office/drawing/2014/main" id="{C3B83AEE-0ECE-2C4D-574C-298DBBC14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587" y="1410891"/>
            <a:ext cx="5969723" cy="4732734"/>
          </a:xfrm>
        </p:spPr>
      </p:pic>
    </p:spTree>
    <p:extLst>
      <p:ext uri="{BB962C8B-B14F-4D97-AF65-F5344CB8AC3E}">
        <p14:creationId xmlns:p14="http://schemas.microsoft.com/office/powerpoint/2010/main" val="140923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498-4FA7-9408-1ABE-D70093D721AC}"/>
              </a:ext>
            </a:extLst>
          </p:cNvPr>
          <p:cNvSpPr>
            <a:spLocks noGrp="1"/>
          </p:cNvSpPr>
          <p:nvPr>
            <p:ph type="title"/>
          </p:nvPr>
        </p:nvSpPr>
        <p:spPr/>
        <p:txBody>
          <a:bodyPr/>
          <a:lstStyle/>
          <a:p>
            <a:r>
              <a:rPr lang="en-IN" dirty="0"/>
              <a:t>Graphical representation</a:t>
            </a:r>
            <a:endParaRPr lang="en-US" dirty="0"/>
          </a:p>
        </p:txBody>
      </p:sp>
      <p:pic>
        <p:nvPicPr>
          <p:cNvPr id="4" name="Picture 4">
            <a:extLst>
              <a:ext uri="{FF2B5EF4-FFF2-40B4-BE49-F238E27FC236}">
                <a16:creationId xmlns:a16="http://schemas.microsoft.com/office/drawing/2014/main" id="{F78F2F85-43AF-FA19-4989-393DE1A06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7407" y="1341209"/>
            <a:ext cx="7087954" cy="5516791"/>
          </a:xfrm>
        </p:spPr>
      </p:pic>
    </p:spTree>
    <p:extLst>
      <p:ext uri="{BB962C8B-B14F-4D97-AF65-F5344CB8AC3E}">
        <p14:creationId xmlns:p14="http://schemas.microsoft.com/office/powerpoint/2010/main" val="55615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0</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Algorithm used in water quality analysis</vt:lpstr>
      <vt:lpstr>Innovation steps</vt:lpstr>
      <vt:lpstr>Case study application</vt:lpstr>
      <vt:lpstr>Graphical representation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used in water quality analysis</dc:title>
  <dc:creator>sasikala manikandan</dc:creator>
  <cp:lastModifiedBy>sasikala manikandan</cp:lastModifiedBy>
  <cp:revision>4</cp:revision>
  <dcterms:created xsi:type="dcterms:W3CDTF">2023-10-11T04:00:16Z</dcterms:created>
  <dcterms:modified xsi:type="dcterms:W3CDTF">2023-10-11T04:33:23Z</dcterms:modified>
</cp:coreProperties>
</file>