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57" r:id="rId5"/>
    <p:sldId id="262" r:id="rId6"/>
    <p:sldId id="260" r:id="rId7"/>
    <p:sldId id="265" r:id="rId8"/>
    <p:sldId id="264" r:id="rId9"/>
    <p:sldId id="272" r:id="rId10"/>
    <p:sldId id="258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03A1-1178-4301-AA0B-99330B376B9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843E-7CD7-4A29-9365-B1F24B1A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24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MultiModular</a:t>
            </a:r>
            <a:r>
              <a:rPr lang="en-US" dirty="0" smtClean="0"/>
              <a:t> </a:t>
            </a:r>
            <a:r>
              <a:rPr lang="en-US" dirty="0" err="1" smtClean="0"/>
              <a:t>ScaleFree</a:t>
            </a:r>
            <a:r>
              <a:rPr lang="en-US" dirty="0" smtClean="0"/>
              <a:t> Nonlinear realistic computational dynamic Biological Models to overcome complex diseases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21827"/>
            <a:ext cx="9144000" cy="3773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MM SF NL RCD 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models predicting cardiovascular changes during sepsis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145" y="1825624"/>
            <a:ext cx="763970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718" y="1825625"/>
            <a:ext cx="8704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865" y="1825625"/>
            <a:ext cx="8028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 and Dynamics of Normal and Disease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 modeling</a:t>
            </a:r>
          </a:p>
          <a:p>
            <a:r>
              <a:rPr lang="en-US" dirty="0" smtClean="0"/>
              <a:t>Identifying </a:t>
            </a:r>
            <a:r>
              <a:rPr lang="en-US" dirty="0"/>
              <a:t>dynamical and computational defects and role in precision medicine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Multitimescale</a:t>
            </a:r>
            <a:r>
              <a:rPr lang="en-US" dirty="0" smtClean="0"/>
              <a:t> interaction</a:t>
            </a:r>
          </a:p>
          <a:p>
            <a:r>
              <a:rPr lang="en-US" dirty="0" smtClean="0"/>
              <a:t>Positive and negative feedforward and feedbacks</a:t>
            </a:r>
          </a:p>
          <a:p>
            <a:r>
              <a:rPr lang="en-US" dirty="0" smtClean="0"/>
              <a:t>Pathways</a:t>
            </a:r>
          </a:p>
          <a:p>
            <a:r>
              <a:rPr lang="en-US" dirty="0"/>
              <a:t>Sepsis; stress; neurons; </a:t>
            </a:r>
            <a:r>
              <a:rPr lang="en-US" dirty="0" smtClean="0"/>
              <a:t>diabetes</a:t>
            </a:r>
          </a:p>
          <a:p>
            <a:pPr lvl="1"/>
            <a:r>
              <a:rPr lang="en-US" dirty="0" err="1"/>
              <a:t>vasoregulation</a:t>
            </a:r>
            <a:r>
              <a:rPr lang="en-US" dirty="0"/>
              <a:t> in </a:t>
            </a:r>
            <a:r>
              <a:rPr lang="en-US" dirty="0" smtClean="0"/>
              <a:t>sepsis; Inflammatory dynamics; Ageing (science paper)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Human Lifestyle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slow development of changes happening in the body before the disease</a:t>
            </a:r>
          </a:p>
          <a:p>
            <a:pPr lvl="1"/>
            <a:r>
              <a:rPr lang="en-US" dirty="0" smtClean="0"/>
              <a:t>Tracking</a:t>
            </a:r>
          </a:p>
          <a:p>
            <a:r>
              <a:rPr lang="en-US" dirty="0"/>
              <a:t>Dynamic competitive </a:t>
            </a:r>
            <a:r>
              <a:rPr lang="en-US" dirty="0" smtClean="0"/>
              <a:t>stability ?</a:t>
            </a:r>
            <a:endParaRPr lang="en-US" dirty="0"/>
          </a:p>
          <a:p>
            <a:pPr lvl="1"/>
            <a:r>
              <a:rPr lang="en-US" dirty="0" smtClean="0"/>
              <a:t>For example: </a:t>
            </a:r>
            <a:r>
              <a:rPr lang="en-US" dirty="0" smtClean="0"/>
              <a:t>Driven to </a:t>
            </a:r>
            <a:r>
              <a:rPr lang="en-US" dirty="0" smtClean="0"/>
              <a:t>become diabetic unless we balance it with enough physical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Biological systems exhibit nonlinear dynamic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7954" y="1825625"/>
            <a:ext cx="4422091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Fazelkhah</a:t>
            </a:r>
            <a:r>
              <a:rPr lang="en-US" dirty="0" smtClean="0"/>
              <a:t>, A., </a:t>
            </a:r>
            <a:r>
              <a:rPr lang="en-US" dirty="0" err="1" smtClean="0"/>
              <a:t>Braasch</a:t>
            </a:r>
            <a:r>
              <a:rPr lang="en-US" dirty="0" smtClean="0"/>
              <a:t>, K., </a:t>
            </a:r>
            <a:r>
              <a:rPr lang="en-US" dirty="0" err="1" smtClean="0"/>
              <a:t>Afshar</a:t>
            </a:r>
            <a:r>
              <a:rPr lang="en-US" dirty="0" smtClean="0"/>
              <a:t>, S. </a:t>
            </a:r>
            <a:r>
              <a:rPr lang="en-US" i="1" dirty="0" smtClean="0"/>
              <a:t>et al.</a:t>
            </a:r>
            <a:r>
              <a:rPr lang="en-US" dirty="0" smtClean="0"/>
              <a:t> Quantitative Model for Ion Transport and Cytoplasm Conductivity of Chinese Hamster Ovary Cells. </a:t>
            </a:r>
            <a:r>
              <a:rPr lang="en-US" i="1" dirty="0" err="1" smtClean="0"/>
              <a:t>Sci</a:t>
            </a:r>
            <a:r>
              <a:rPr lang="en-US" i="1" dirty="0" smtClean="0"/>
              <a:t> Rep</a:t>
            </a:r>
            <a:r>
              <a:rPr lang="en-US" dirty="0" smtClean="0"/>
              <a:t> </a:t>
            </a:r>
            <a:r>
              <a:rPr lang="en-US" b="1" dirty="0" smtClean="0"/>
              <a:t>8, </a:t>
            </a:r>
            <a:r>
              <a:rPr lang="en-US" dirty="0" smtClean="0"/>
              <a:t>17818 (2018)</a:t>
            </a:r>
          </a:p>
          <a:p>
            <a:pPr lvl="1"/>
            <a:r>
              <a:rPr lang="en-US" dirty="0" smtClean="0"/>
              <a:t>https://creativecommons.org/licenses/by/4.0/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 dv/</a:t>
            </a:r>
            <a:r>
              <a:rPr lang="en-US" dirty="0" err="1"/>
              <a:t>dt</a:t>
            </a:r>
            <a:r>
              <a:rPr lang="en-US" dirty="0"/>
              <a:t> = I – </a:t>
            </a:r>
            <a:r>
              <a:rPr lang="en-US" dirty="0" err="1"/>
              <a:t>gL</a:t>
            </a:r>
            <a:r>
              <a:rPr lang="en-US" dirty="0"/>
              <a:t>* (V-EL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60438" y="2469130"/>
            <a:ext cx="3881788" cy="3684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46" y="2093119"/>
            <a:ext cx="3696754" cy="38199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34" y="3006726"/>
            <a:ext cx="4023855" cy="26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6" y="3173677"/>
            <a:ext cx="7379299" cy="3408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663" y="2157843"/>
            <a:ext cx="2947765" cy="4700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938" y="2157843"/>
            <a:ext cx="5573486" cy="80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Stable and Unstable fixed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Bifurcation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95" y="1027906"/>
            <a:ext cx="4048095" cy="566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388586"/>
            <a:ext cx="5573486" cy="807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3525534"/>
            <a:ext cx="4831430" cy="26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 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75" y="1784630"/>
            <a:ext cx="7013648" cy="520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89" y="2611066"/>
            <a:ext cx="4801640" cy="377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1" y="2920229"/>
            <a:ext cx="2917371" cy="31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48" y="1128715"/>
            <a:ext cx="10065218" cy="40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173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MultiModular ScaleFree Nonlinear realistic computational dynamic Biological Models to overcome complex diseases</vt:lpstr>
      <vt:lpstr>Computation and Dynamics of Normal and Disease state</vt:lpstr>
      <vt:lpstr>Human Lifestyle</vt:lpstr>
      <vt:lpstr>Biological systems exhibit nonlinear dynamic properties</vt:lpstr>
      <vt:lpstr>PowerPoint Presentation</vt:lpstr>
      <vt:lpstr>Stable and Unstable fixed points</vt:lpstr>
      <vt:lpstr>Bifurcation</vt:lpstr>
      <vt:lpstr>Two Dimension Systems</vt:lpstr>
      <vt:lpstr>PowerPoint Presentation</vt:lpstr>
      <vt:lpstr>Dynamic models predicting cardiovascular changes during sepsis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Maran</dc:creator>
  <cp:lastModifiedBy>Selva Maran</cp:lastModifiedBy>
  <cp:revision>52</cp:revision>
  <dcterms:created xsi:type="dcterms:W3CDTF">2021-07-13T02:36:31Z</dcterms:created>
  <dcterms:modified xsi:type="dcterms:W3CDTF">2021-12-12T09:05:57Z</dcterms:modified>
</cp:coreProperties>
</file>