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342536" y="3040529"/>
            <a:ext cx="8610600" cy="2306955"/>
          </a:xfrm>
          <a:prstGeom prst="rect">
            <a:avLst/>
          </a:prstGeom>
          <a:noFill/>
        </p:spPr>
        <p:txBody>
          <a:bodyPr wrap="square" rtlCol="0">
            <a:spAutoFit/>
          </a:bodyPr>
          <a:lstStyle/>
          <a:p>
            <a:r>
              <a:rPr lang="en-US" sz="2400" dirty="0"/>
              <a:t>STUDENT NAME</a:t>
            </a:r>
            <a:r>
              <a:rPr lang="en-US" sz="2400" dirty="0" smtClean="0"/>
              <a:t>:</a:t>
            </a:r>
            <a:r>
              <a:rPr lang="en-IN" altLang="en-US" sz="2400" dirty="0" smtClean="0"/>
              <a:t>S INDUMATHI</a:t>
            </a:r>
            <a:r>
              <a:rPr lang="en-US" sz="2400" dirty="0" smtClean="0"/>
              <a:t> </a:t>
            </a:r>
            <a:endParaRPr lang="en-US" sz="2400" dirty="0"/>
          </a:p>
          <a:p>
            <a:r>
              <a:rPr lang="en-US" sz="2400" dirty="0"/>
              <a:t>REGISTER </a:t>
            </a:r>
            <a:r>
              <a:rPr lang="en-US" sz="2400" dirty="0" smtClean="0"/>
              <a:t>NO:312218009</a:t>
            </a:r>
            <a:endParaRPr lang="en-US" sz="2400" dirty="0" smtClean="0"/>
          </a:p>
          <a:p>
            <a:r>
              <a:rPr lang="en-US" sz="2400" dirty="0" smtClean="0"/>
              <a:t>NAAN MUDHALVAN ID</a:t>
            </a:r>
            <a:r>
              <a:rPr lang="en-US" sz="2400" dirty="0"/>
              <a:t>: 45969F0918C09CCB2084BBA66A4DB559</a:t>
            </a:r>
            <a:endParaRPr lang="en-US" sz="2400" dirty="0"/>
          </a:p>
          <a:p>
            <a:r>
              <a:rPr lang="en-US" sz="2400" dirty="0" smtClean="0"/>
              <a:t>DEPARTMENT:B COM (COMMERCE)</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extBox 3"/>
          <p:cNvSpPr txBox="1"/>
          <p:nvPr/>
        </p:nvSpPr>
        <p:spPr>
          <a:xfrm>
            <a:off x="457200" y="1600200"/>
            <a:ext cx="8896350" cy="3970318"/>
          </a:xfrm>
          <a:prstGeom prst="rect">
            <a:avLst/>
          </a:prstGeom>
          <a:noFill/>
        </p:spPr>
        <p:txBody>
          <a:bodyPr wrap="square" rtlCol="0">
            <a:spAutoFit/>
          </a:bodyPr>
          <a:lstStyle/>
          <a:p>
            <a:r>
              <a:rPr lang="en-US" dirty="0" smtClean="0"/>
              <a:t>DATA COLLECTION: </a:t>
            </a:r>
            <a:r>
              <a:rPr lang="en-US" dirty="0"/>
              <a:t>Gather all relevant data related to employees. Common fields include employee ID, name, business unit, employee status, employee type, employees classification type, current employee rating, and more</a:t>
            </a:r>
            <a:r>
              <a:rPr lang="en-US" dirty="0" smtClean="0"/>
              <a:t>.</a:t>
            </a:r>
            <a:endParaRPr lang="en-US" dirty="0" smtClean="0"/>
          </a:p>
          <a:p>
            <a:r>
              <a:rPr lang="en-US" dirty="0" smtClean="0"/>
              <a:t>DATA CLEANING: Handle </a:t>
            </a:r>
            <a:r>
              <a:rPr lang="en-US" dirty="0"/>
              <a:t>Missing </a:t>
            </a:r>
            <a:r>
              <a:rPr lang="en-US" dirty="0" smtClean="0"/>
              <a:t>Values</a:t>
            </a:r>
            <a:endParaRPr lang="en-US" dirty="0" smtClean="0"/>
          </a:p>
          <a:p>
            <a:r>
              <a:rPr lang="en-US" dirty="0" smtClean="0"/>
              <a:t>PERFORMANCE LEVEL: Creating </a:t>
            </a:r>
            <a:r>
              <a:rPr lang="en-US" dirty="0"/>
              <a:t>the new column called performance level by using the formula IFS(Z8&gt;=5,"VERY HIGH",Z8&gt;=4, "HIGH", Z8&gt;=3,"MED", TRUE, "LOW")It shoes that how his formula is used to </a:t>
            </a:r>
            <a:r>
              <a:rPr lang="en-US" dirty="0" smtClean="0"/>
              <a:t>categorized </a:t>
            </a:r>
            <a:r>
              <a:rPr lang="en-US" dirty="0"/>
              <a:t>the employees based on their ratings like very high, high, low</a:t>
            </a:r>
            <a:r>
              <a:rPr lang="en-US" dirty="0" smtClean="0"/>
              <a:t>.</a:t>
            </a:r>
            <a:endParaRPr lang="en-US" dirty="0" smtClean="0"/>
          </a:p>
          <a:p>
            <a:r>
              <a:rPr lang="en-US" dirty="0" smtClean="0"/>
              <a:t>SUMMARY:</a:t>
            </a:r>
            <a:endParaRPr lang="en-US" dirty="0" smtClean="0"/>
          </a:p>
          <a:p>
            <a:r>
              <a:rPr lang="en-US" dirty="0" smtClean="0"/>
              <a:t>Pivot </a:t>
            </a:r>
            <a:r>
              <a:rPr lang="en-US" dirty="0"/>
              <a:t>Table: In the pivot table it should work in the new </a:t>
            </a:r>
            <a:r>
              <a:rPr lang="en-US" dirty="0" smtClean="0"/>
              <a:t>worksheet. Remove </a:t>
            </a:r>
            <a:r>
              <a:rPr lang="en-US" dirty="0"/>
              <a:t>the blank values</a:t>
            </a:r>
            <a:r>
              <a:rPr lang="en-US" dirty="0" smtClean="0"/>
              <a:t>,</a:t>
            </a:r>
            <a:endParaRPr lang="en-US" dirty="0" smtClean="0"/>
          </a:p>
          <a:p>
            <a:r>
              <a:rPr lang="en-US" dirty="0" smtClean="0"/>
              <a:t>VISUALISATION: Graphical Representation</a:t>
            </a:r>
            <a:r>
              <a:rPr lang="en-US" dirty="0"/>
              <a:t>.</a:t>
            </a:r>
            <a:r>
              <a:rPr lang="en-US" dirty="0" smtClean="0"/>
              <a:t> Make </a:t>
            </a:r>
            <a:r>
              <a:rPr lang="en-US" dirty="0"/>
              <a:t>a graph based on the table which we have created. There is the feature of recommended </a:t>
            </a:r>
            <a:r>
              <a:rPr lang="en-US" dirty="0" smtClean="0"/>
              <a:t>graph</a:t>
            </a:r>
            <a:endParaRPr lang="en-US" dirty="0" smtClean="0"/>
          </a:p>
          <a:p>
            <a:r>
              <a:rPr lang="en-US" dirty="0" err="1" smtClean="0"/>
              <a:t>Filter:We</a:t>
            </a:r>
            <a:r>
              <a:rPr lang="en-US" dirty="0" smtClean="0"/>
              <a:t> </a:t>
            </a:r>
            <a:r>
              <a:rPr lang="en-US" dirty="0"/>
              <a:t>can also filter the graph like male, female etc. We also filter the analysis by our choose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2"/>
          <a:stretch>
            <a:fillRect/>
          </a:stretch>
        </p:blipFill>
        <p:spPr>
          <a:xfrm>
            <a:off x="2743200" y="1996316"/>
            <a:ext cx="6324599" cy="40806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5"/>
            <a:ext cx="10681335" cy="909955"/>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1000" y="1600200"/>
            <a:ext cx="8305800" cy="1754326"/>
          </a:xfrm>
          <a:prstGeom prst="rect">
            <a:avLst/>
          </a:prstGeom>
          <a:noFill/>
        </p:spPr>
        <p:txBody>
          <a:bodyPr wrap="square" rtlCol="0">
            <a:spAutoFit/>
          </a:bodyPr>
          <a:lstStyle/>
          <a:p>
            <a:r>
              <a:rPr lang="en-US" dirty="0" smtClean="0"/>
              <a:t> An employee </a:t>
            </a:r>
            <a:r>
              <a:rPr lang="en-US" dirty="0"/>
              <a:t>data analysis in a research study involves a strategic synthesis of key findings, their implications, and their contribution to the broader field of study. It is an opportunity to communicate the significance of your research and guide future investigations</a:t>
            </a:r>
            <a:r>
              <a:rPr lang="en-US" dirty="0" smtClean="0"/>
              <a:t>.</a:t>
            </a:r>
            <a:r>
              <a:rPr lang="en-US" dirty="0"/>
              <a:t> </a:t>
            </a:r>
            <a:r>
              <a:rPr lang="en-US" dirty="0" smtClean="0"/>
              <a:t>Employee data analysis is an HR analytics or people analytics process that involves collecting data, analyzing, and reporting HR data to help understand a company’s growth.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US" sz="1800" b="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742084" y="1105840"/>
            <a:ext cx="7227609" cy="1754326"/>
          </a:xfrm>
          <a:prstGeom prst="rect">
            <a:avLst/>
          </a:prstGeom>
          <a:noFill/>
        </p:spPr>
        <p:txBody>
          <a:bodyPr wrap="square" rtlCol="0">
            <a:spAutoFit/>
          </a:bodyPr>
          <a:lstStyle/>
          <a:p>
            <a:r>
              <a:rPr lang="en-US" dirty="0" smtClean="0"/>
              <a:t>1. HR MANAGER</a:t>
            </a:r>
            <a:endParaRPr lang="en-US" dirty="0" smtClean="0"/>
          </a:p>
          <a:p>
            <a:endParaRPr lang="en-US" dirty="0"/>
          </a:p>
          <a:p>
            <a:pPr marL="342900" indent="-342900">
              <a:buAutoNum type="arabicPeriod"/>
            </a:pPr>
            <a:endParaRPr lang="en-US" dirty="0"/>
          </a:p>
          <a:p>
            <a:endParaRPr lang="en-US" dirty="0"/>
          </a:p>
          <a:p>
            <a:pPr marL="342900" indent="-342900">
              <a:buAutoNum type="arabicPeriod"/>
            </a:pPr>
            <a:endParaRPr lang="en-US" dirty="0"/>
          </a:p>
          <a:p>
            <a:endParaRPr lang="en-IN" dirty="0"/>
          </a:p>
        </p:txBody>
      </p:sp>
      <p:pic>
        <p:nvPicPr>
          <p:cNvPr id="9" name="Picture 8" descr="Clipart - Teacher / &lt;strong&gt;Manager&lt;/strong&gt; between chair and des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568" y="829886"/>
            <a:ext cx="3227114" cy="2890956"/>
          </a:xfrm>
          <a:prstGeom prst="rect">
            <a:avLst/>
          </a:prstGeom>
        </p:spPr>
      </p:pic>
      <p:sp>
        <p:nvSpPr>
          <p:cNvPr id="10" name="TextBox 9"/>
          <p:cNvSpPr txBox="1"/>
          <p:nvPr/>
        </p:nvSpPr>
        <p:spPr>
          <a:xfrm>
            <a:off x="609600" y="4053876"/>
            <a:ext cx="3581400" cy="369332"/>
          </a:xfrm>
          <a:prstGeom prst="rect">
            <a:avLst/>
          </a:prstGeom>
          <a:noFill/>
        </p:spPr>
        <p:txBody>
          <a:bodyPr wrap="square" rtlCol="0">
            <a:spAutoFit/>
          </a:bodyPr>
          <a:lstStyle/>
          <a:p>
            <a:r>
              <a:rPr lang="en-US" dirty="0" smtClean="0"/>
              <a:t>2. EXECUTIVES</a:t>
            </a:r>
            <a:endParaRPr lang="en-IN" dirty="0"/>
          </a:p>
        </p:txBody>
      </p:sp>
      <p:pic>
        <p:nvPicPr>
          <p:cNvPr id="11" name="Picture 10" descr="Caricature Of Female Free Stock Photo - Public Domain Pictur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086" y="4423208"/>
            <a:ext cx="2042160" cy="1402081"/>
          </a:xfrm>
          <a:prstGeom prst="rect">
            <a:avLst/>
          </a:prstGeom>
        </p:spPr>
      </p:pic>
      <p:sp>
        <p:nvSpPr>
          <p:cNvPr id="13" name="TextBox 12"/>
          <p:cNvSpPr txBox="1"/>
          <p:nvPr/>
        </p:nvSpPr>
        <p:spPr>
          <a:xfrm>
            <a:off x="7261275" y="1798337"/>
            <a:ext cx="1565904" cy="369332"/>
          </a:xfrm>
          <a:prstGeom prst="rect">
            <a:avLst/>
          </a:prstGeom>
          <a:noFill/>
        </p:spPr>
        <p:txBody>
          <a:bodyPr wrap="square" rtlCol="0">
            <a:spAutoFit/>
          </a:bodyPr>
          <a:lstStyle/>
          <a:p>
            <a:r>
              <a:rPr lang="en-US" dirty="0" smtClean="0"/>
              <a:t>3. EMPLOYEES</a:t>
            </a:r>
            <a:endParaRPr lang="en-IN" dirty="0"/>
          </a:p>
        </p:txBody>
      </p:sp>
      <p:pic>
        <p:nvPicPr>
          <p:cNvPr id="14" name="Picture 13" descr="Businessmen Team Group · Free image o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516" y="2329793"/>
            <a:ext cx="2994682" cy="1996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200400" y="2031869"/>
            <a:ext cx="5334000" cy="2693045"/>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a:t>
            </a:r>
            <a:r>
              <a:rPr lang="en-US" sz="1800" b="1" i="0" u="none" strike="noStrike" kern="1200" baseline="0" dirty="0" smtClean="0">
                <a:ln>
                  <a:noFill/>
                </a:ln>
                <a:effectLst/>
                <a:latin typeface="Segoe UI" panose="020B0502040204020203" pitchFamily="34" charset="0"/>
              </a:rPr>
              <a:t>FORMATTING</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smtClean="0">
                <a:ln>
                  <a:noFill/>
                </a:ln>
                <a:effectLst/>
                <a:latin typeface="Segoe UI" panose="020B0502040204020203" pitchFamily="34" charset="0"/>
              </a:rPr>
              <a:t>FILTER</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smtClean="0">
                <a:ln>
                  <a:noFill/>
                </a:ln>
                <a:effectLst/>
                <a:latin typeface="Segoe UI" panose="020B0502040204020203" pitchFamily="34" charset="0"/>
              </a:rPr>
              <a:t>FORMULA</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a:t>
            </a:r>
            <a:r>
              <a:rPr lang="en-US" b="1" dirty="0" smtClean="0">
                <a:latin typeface="Segoe UI" panose="020B0502040204020203" pitchFamily="34" charset="0"/>
              </a:rPr>
              <a:t>TABLE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smtClean="0">
                <a:latin typeface="Segoe UI" panose="020B0502040204020203" pitchFamily="34" charset="0"/>
              </a:rPr>
              <a:t>GRAPH</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endParaRPr lang="en-US" sz="2200" b="0" dirty="0"/>
          </a:p>
          <a:p>
            <a:r>
              <a:rPr lang="en-US" sz="2200" b="1" dirty="0"/>
              <a:t>Description: </a:t>
            </a:r>
            <a:r>
              <a:rPr lang="en-US" sz="2200" b="0" dirty="0"/>
              <a:t>Contains performance metrics for employees, including satisfaction scores, performance ratings, and demographic details.</a:t>
            </a:r>
            <a:endParaRPr lang="en-US" sz="2200" b="0" dirty="0"/>
          </a:p>
          <a:p>
            <a:r>
              <a:rPr lang="en-US" sz="2200" b="1" dirty="0"/>
              <a:t>Source: </a:t>
            </a:r>
            <a:r>
              <a:rPr lang="en-US" sz="2200" b="0" dirty="0"/>
              <a:t>Kaggle.com</a:t>
            </a:r>
            <a:endParaRPr lang="en-US" sz="2200" dirty="0"/>
          </a:p>
          <a:p>
            <a:r>
              <a:rPr lang="en-US" sz="2200" b="1" dirty="0"/>
              <a:t>Variables/Columns:</a:t>
            </a:r>
            <a:endParaRPr lang="en-US" sz="2200" b="1" dirty="0"/>
          </a:p>
          <a:p>
            <a:pPr lvl="1"/>
            <a:r>
              <a:rPr lang="en-US" sz="2200" b="0" dirty="0"/>
              <a:t> Name: First name</a:t>
            </a:r>
            <a:endParaRPr lang="en-US" sz="2200" b="0" dirty="0"/>
          </a:p>
          <a:p>
            <a:pPr lvl="1"/>
            <a:r>
              <a:rPr lang="en-US" sz="2200" b="0" dirty="0"/>
              <a:t>Gender: Male and Female</a:t>
            </a:r>
            <a:endParaRPr lang="en-US" sz="2200" b="0" dirty="0"/>
          </a:p>
          <a:p>
            <a:pPr lvl="1"/>
            <a:r>
              <a:rPr lang="en-US" sz="2200" b="0" dirty="0"/>
              <a:t>Business Unit: BPC, CCDR, EW, MSC, NEL, PL, PYZ, SVG, TNS, WBL</a:t>
            </a:r>
            <a:endParaRPr lang="en-US" sz="2200" dirty="0"/>
          </a:p>
          <a:p>
            <a:pPr lvl="1"/>
            <a:r>
              <a:rPr lang="en-US" sz="2200" b="0" dirty="0"/>
              <a:t>Performance Rating: Very high, High, Medium, Low</a:t>
            </a:r>
            <a:endParaRPr lang="en-US" sz="2200" b="0" dirty="0"/>
          </a:p>
          <a:p>
            <a:pPr lvl="1"/>
            <a:r>
              <a:rPr lang="en-US" sz="2200" b="0" dirty="0"/>
              <a:t>Satisfaction Score: 1-5</a:t>
            </a:r>
            <a:endParaRPr lang="en-US" sz="2200" b="0" dirty="0"/>
          </a:p>
          <a:p>
            <a:r>
              <a:rPr lang="en-US" sz="2200" b="1" dirty="0"/>
              <a:t>Data Types: </a:t>
            </a:r>
            <a:r>
              <a:rPr lang="en-US" sz="2200" b="0" dirty="0"/>
              <a:t>Numeric and Text</a:t>
            </a:r>
            <a:endParaRPr lang="en-US" sz="2200" dirty="0"/>
          </a:p>
          <a:p>
            <a:r>
              <a:rPr lang="en-US" sz="2200" b="1" dirty="0"/>
              <a:t>Units of Measurement:</a:t>
            </a:r>
            <a:r>
              <a:rPr lang="en-US" sz="2200" dirty="0"/>
              <a:t>  </a:t>
            </a:r>
            <a:endParaRPr lang="en-US" sz="2200" dirty="0"/>
          </a:p>
          <a:p>
            <a:pPr marL="342900" indent="-342900">
              <a:buFont typeface="Arial" panose="020B0604020202020204" pitchFamily="34" charset="0"/>
              <a:buChar char="•"/>
            </a:pPr>
            <a:r>
              <a:rPr lang="en-US" sz="2200" b="0" dirty="0"/>
              <a:t>Satisfaction score: Scale of 1-5</a:t>
            </a:r>
            <a:endParaRPr lang="en-US" sz="2200" b="0" dirty="0"/>
          </a:p>
          <a:p>
            <a:pPr marL="342900" indent="-342900">
              <a:buFont typeface="Arial" panose="020B0604020202020204" pitchFamily="34" charset="0"/>
              <a:buChar char="•"/>
            </a:pPr>
            <a:r>
              <a:rPr lang="en-US" sz="2200" b="0" dirty="0"/>
              <a:t>Performance rating: Very high, High, Medium, Low</a:t>
            </a:r>
            <a:endParaRPr lang="en-US" sz="2200" b="0" dirty="0"/>
          </a:p>
          <a:p>
            <a:r>
              <a:rPr lang="en-US" sz="2200" b="1" dirty="0"/>
              <a:t>Size: </a:t>
            </a:r>
            <a:r>
              <a:rPr lang="en-US" sz="2200" b="0" dirty="0"/>
              <a:t>26 records, 9 fields</a:t>
            </a:r>
            <a:endParaRPr lang="en-US" sz="2200" b="0" dirty="0"/>
          </a:p>
          <a:p>
            <a:r>
              <a:rPr lang="en-US" sz="2200" b="1" dirty="0"/>
              <a:t>Visualization: </a:t>
            </a:r>
            <a:r>
              <a:rPr lang="en-US" sz="2200" b="0" dirty="0"/>
              <a:t>Bar graph</a:t>
            </a:r>
            <a:endParaRPr lang="en-US" sz="22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p:cNvSpPr txBox="1"/>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210" indent="-283210"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endParaRPr lang="en-US" sz="3000" b="1" dirty="0"/>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endParaRPr lang="en-US" sz="2200"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3668</Words>
  <Application>WPS Presentation</Application>
  <PresentationFormat>Widescreen</PresentationFormat>
  <Paragraphs>130</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Segoe UI</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20</cp:revision>
  <dcterms:created xsi:type="dcterms:W3CDTF">2024-03-29T15:07:00Z</dcterms:created>
  <dcterms:modified xsi:type="dcterms:W3CDTF">2024-08-30T07:14:33Z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2024-03-20T17:00:00Z</vt:filetime>
  </property>
  <property fmtid="{D5CDD505-2E9C-101B-9397-08002B2CF9AE}" pid="3" name="LastSaved">
    <vt:filetime>2024-03-28T17:00:00Z</vt:filetime>
  </property>
  <property fmtid="{D5CDD505-2E9C-101B-9397-08002B2CF9AE}" pid="4" name="ICV">
    <vt:lpwstr>5E26A88415974FB384D56441CA49E978_13</vt:lpwstr>
  </property>
  <property fmtid="{D5CDD505-2E9C-101B-9397-08002B2CF9AE}" pid="5" name="KSOProductBuildVer">
    <vt:lpwstr>1033-12.2.0.13266</vt:lpwstr>
  </property>
</Properties>
</file>