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notesMasterIdLst>
    <p:notesMasterId r:id="rId10"/>
  </p:notesMasterIdLst>
  <p:handoutMasterIdLst>
    <p:handoutMasterId r:id="rId11"/>
  </p:handoutMasterIdLst>
  <p:sldIdLst>
    <p:sldId id="269" r:id="rId2"/>
    <p:sldId id="266" r:id="rId3"/>
    <p:sldId id="263" r:id="rId4"/>
    <p:sldId id="264" r:id="rId5"/>
    <p:sldId id="258" r:id="rId6"/>
    <p:sldId id="265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4660"/>
  </p:normalViewPr>
  <p:slideViewPr>
    <p:cSldViewPr snapToGrid="0">
      <p:cViewPr>
        <p:scale>
          <a:sx n="68" d="100"/>
          <a:sy n="68" d="100"/>
        </p:scale>
        <p:origin x="-86" y="-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B2813-CFFA-4828-A86B-3C544CFAC757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CA513-5D67-4D48-B28A-E9DF32198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499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030BE-95B8-49F4-A6AF-CA7216DF8DF5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15D78-C5A9-41F5-BE89-FBBFF3860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375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4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6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1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0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85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5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36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5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16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8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8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35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93" y="192720"/>
            <a:ext cx="7216727" cy="580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7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0" y="2111188"/>
            <a:ext cx="10055629" cy="2213924"/>
          </a:xfrm>
        </p:spPr>
        <p:txBody>
          <a:bodyPr/>
          <a:lstStyle/>
          <a:p>
            <a:r>
              <a:rPr lang="en-IN" b="1" dirty="0" smtClean="0"/>
              <a:t>Detecting Bot Traffic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57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68" y="685799"/>
            <a:ext cx="9238130" cy="764957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067" y="1775011"/>
            <a:ext cx="10373062" cy="41551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Bots </a:t>
            </a:r>
            <a:r>
              <a:rPr lang="en-IN" dirty="0"/>
              <a:t>can perform repetitive tasks very quickly, at a rate that human beings simply can’t </a:t>
            </a:r>
            <a:r>
              <a:rPr lang="en-IN" dirty="0" smtClean="0"/>
              <a:t>manage.</a:t>
            </a:r>
          </a:p>
          <a:p>
            <a:pPr marL="0" indent="0">
              <a:buNone/>
            </a:pPr>
            <a:r>
              <a:rPr lang="en-US" dirty="0" smtClean="0"/>
              <a:t>To block Bot Traffics, below techniques are handled in the application. </a:t>
            </a:r>
          </a:p>
          <a:p>
            <a:pPr marL="0" indent="0">
              <a:buNone/>
            </a:pPr>
            <a:r>
              <a:rPr lang="en-US" b="1" dirty="0" smtClean="0"/>
              <a:t>Forms with CAPTCHA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Prompting the user to force enter the content in the </a:t>
            </a:r>
            <a:r>
              <a:rPr lang="en-IN" i="1" dirty="0" smtClean="0"/>
              <a:t>CAPTCHA</a:t>
            </a:r>
            <a:r>
              <a:rPr lang="en-IN" dirty="0" smtClean="0"/>
              <a:t> to determine the request is from human or Bot.</a:t>
            </a:r>
          </a:p>
          <a:p>
            <a:pPr marL="0" indent="0">
              <a:buNone/>
            </a:pPr>
            <a:r>
              <a:rPr lang="en-IN" b="1" dirty="0" smtClean="0"/>
              <a:t>Security Filters for API call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IN" dirty="0" smtClean="0"/>
              <a:t>Detecting </a:t>
            </a:r>
            <a:r>
              <a:rPr lang="en-IN" b="1" i="1" dirty="0" smtClean="0"/>
              <a:t>User-Agent</a:t>
            </a:r>
            <a:r>
              <a:rPr lang="en-IN" dirty="0" smtClean="0"/>
              <a:t> details from the Request and comparing it with predefined bots in the application to block Bot request.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IN" dirty="0" smtClean="0"/>
              <a:t>Calculating </a:t>
            </a:r>
            <a:r>
              <a:rPr lang="en-IN" dirty="0"/>
              <a:t>the </a:t>
            </a:r>
            <a:r>
              <a:rPr lang="en-IN" dirty="0" smtClean="0"/>
              <a:t>maximum </a:t>
            </a:r>
            <a:r>
              <a:rPr lang="en-IN" dirty="0"/>
              <a:t>request count per second using </a:t>
            </a:r>
            <a:r>
              <a:rPr lang="en-IN" b="1" i="1" dirty="0"/>
              <a:t>IP address </a:t>
            </a:r>
            <a:r>
              <a:rPr lang="en-IN" dirty="0"/>
              <a:t>&amp; </a:t>
            </a:r>
            <a:r>
              <a:rPr lang="en-IN" dirty="0" smtClean="0"/>
              <a:t>to block Bot </a:t>
            </a:r>
            <a:r>
              <a:rPr lang="en-IN" dirty="0"/>
              <a:t>request. </a:t>
            </a:r>
            <a:endParaRPr lang="en-IN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Disallowing the requests </a:t>
            </a:r>
            <a:r>
              <a:rPr lang="en-US" dirty="0" smtClean="0"/>
              <a:t>by placing the </a:t>
            </a:r>
            <a:r>
              <a:rPr lang="en-US" b="1" i="1" dirty="0" smtClean="0"/>
              <a:t>robot.txt </a:t>
            </a:r>
            <a:r>
              <a:rPr lang="en-US" dirty="0" smtClean="0"/>
              <a:t>file</a:t>
            </a:r>
            <a:r>
              <a:rPr lang="en-US" b="1" i="1" dirty="0" smtClean="0"/>
              <a:t> </a:t>
            </a:r>
            <a:r>
              <a:rPr lang="en-US" dirty="0" smtClean="0"/>
              <a:t>in the application folder, we can determine &amp; block Bot request.</a:t>
            </a:r>
            <a:endParaRPr lang="en-IN" b="1" i="1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108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020" y="632012"/>
            <a:ext cx="7924388" cy="752418"/>
          </a:xfrm>
        </p:spPr>
        <p:txBody>
          <a:bodyPr>
            <a:normAutofit/>
          </a:bodyPr>
          <a:lstStyle/>
          <a:p>
            <a:r>
              <a:rPr lang="en-US" dirty="0" smtClean="0"/>
              <a:t>Process Flow Diagram</a:t>
            </a:r>
            <a:endParaRPr lang="en-US" dirty="0"/>
          </a:p>
        </p:txBody>
      </p:sp>
      <p:pic>
        <p:nvPicPr>
          <p:cNvPr id="5" name="Content Placeholder 4" descr="https://documents.lucid.app/documents/adda37e6-8a07-4856-9f77-86583951e0f9/pages/0_0?a=1127&amp;x=10&amp;y=1209&amp;w=660&amp;h=682&amp;store=1&amp;accept=image%2F*&amp;auth=LCA%208215e3c557950412ddae189a495b045b86e6365d-ts%3D161000032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12" y="2322748"/>
            <a:ext cx="4395280" cy="34594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022911" y="1953416"/>
            <a:ext cx="2208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Forms with CAPTCHA</a:t>
            </a:r>
            <a:endParaRPr lang="en-IN" b="1" dirty="0"/>
          </a:p>
        </p:txBody>
      </p:sp>
      <p:pic>
        <p:nvPicPr>
          <p:cNvPr id="8" name="Picture 7" descr="https://documents.lucid.app/documents/1fb4674b-21d5-4ec4-afbc-6e84651c12c1/pages/0_0?a=985&amp;x=-210&amp;y=1873&amp;w=1094&amp;h=1034&amp;store=1&amp;accept=image%2F*&amp;auth=LCA%20ad562d02c4673c2ed0bac6fe1ff493f5d1664fa8-ts%3D161000157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413" y="2322748"/>
            <a:ext cx="4840940" cy="378221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7198121" y="1953416"/>
            <a:ext cx="2723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Security Filters for API call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062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454" y="254507"/>
            <a:ext cx="10058400" cy="1450757"/>
          </a:xfrm>
        </p:spPr>
        <p:txBody>
          <a:bodyPr/>
          <a:lstStyle/>
          <a:p>
            <a:r>
              <a:rPr lang="en-US" dirty="0" smtClean="0"/>
              <a:t>Form with </a:t>
            </a:r>
            <a:r>
              <a:rPr lang="en-IN" dirty="0"/>
              <a:t>inescapable</a:t>
            </a:r>
            <a:r>
              <a:rPr lang="en-US" dirty="0" smtClean="0"/>
              <a:t> CAPTCHA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86125"/>
          </a:xfrm>
        </p:spPr>
        <p:txBody>
          <a:bodyPr/>
          <a:lstStyle/>
          <a:p>
            <a:r>
              <a:rPr lang="en-US" dirty="0" smtClean="0"/>
              <a:t>Rendering </a:t>
            </a:r>
            <a:r>
              <a:rPr lang="en-IN" dirty="0" smtClean="0"/>
              <a:t>inescapable </a:t>
            </a:r>
            <a:r>
              <a:rPr lang="en-US" dirty="0" smtClean="0"/>
              <a:t>CAPTCHA in the form and asking the user to submit the form with it.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226" y="2381974"/>
            <a:ext cx="4474508" cy="359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4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Robot.txt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/>
          <a:lstStyle/>
          <a:p>
            <a:r>
              <a:rPr lang="en-US" dirty="0"/>
              <a:t>The robots. txt </a:t>
            </a:r>
            <a:r>
              <a:rPr lang="en-US" dirty="0" smtClean="0"/>
              <a:t>file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known as the robots exclusion </a:t>
            </a:r>
            <a:r>
              <a:rPr lang="en-US" dirty="0" smtClean="0"/>
              <a:t>protocol. It tells </a:t>
            </a:r>
            <a:r>
              <a:rPr lang="en-US" dirty="0"/>
              <a:t>web robots which pages not to crawl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56" y="2731575"/>
            <a:ext cx="4473527" cy="14366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837" y="2731575"/>
            <a:ext cx="5846738" cy="148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8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JMeter</a:t>
            </a:r>
            <a:r>
              <a:rPr lang="en-US" dirty="0" smtClean="0"/>
              <a:t> </a:t>
            </a:r>
            <a:r>
              <a:rPr lang="en-US" dirty="0" smtClean="0"/>
              <a:t>testing result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JMeter</a:t>
            </a:r>
            <a:r>
              <a:rPr lang="en-US" dirty="0" smtClean="0"/>
              <a:t> </a:t>
            </a:r>
            <a:r>
              <a:rPr lang="en-US" dirty="0"/>
              <a:t>request </a:t>
            </a:r>
            <a:r>
              <a:rPr lang="en-US" dirty="0" smtClean="0"/>
              <a:t>blocked by the filter after exceeding the maximum request limit per second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786" y="2245658"/>
            <a:ext cx="9453283" cy="3926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48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318" y="860612"/>
            <a:ext cx="10093362" cy="876748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/>
          <a:lstStyle/>
          <a:p>
            <a:r>
              <a:rPr lang="en-US" dirty="0" smtClean="0"/>
              <a:t>Filtering the API call request by using various strategies.</a:t>
            </a:r>
            <a:endParaRPr lang="en-IN" dirty="0"/>
          </a:p>
        </p:txBody>
      </p:sp>
      <p:pic>
        <p:nvPicPr>
          <p:cNvPr id="5" name="Picture 4" descr="https://documents.lucid.app/documents/def14285-5689-4229-a2aa-50d2525ed05b/pages/0_0?a=885&amp;x=-275&amp;y=68&amp;w=1588&amp;h=1144&amp;store=1&amp;accept=image%2F*&amp;auth=LCA%20c35e8b548735cf3cbb9eb2c1964ce61e7002ee07-ts%3D161001527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266" y="2068364"/>
            <a:ext cx="6857998" cy="4208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391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295</TotalTime>
  <Words>205</Words>
  <Application>Microsoft Office PowerPoint</Application>
  <PresentationFormat>Custom</PresentationFormat>
  <Paragraphs>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Retrospect</vt:lpstr>
      <vt:lpstr>PowerPoint Presentation</vt:lpstr>
      <vt:lpstr>Detecting Bot Traffic </vt:lpstr>
      <vt:lpstr>Highlights</vt:lpstr>
      <vt:lpstr>Process Flow Diagram</vt:lpstr>
      <vt:lpstr>Form with inescapable CAPTCHA</vt:lpstr>
      <vt:lpstr>Robot.txt</vt:lpstr>
      <vt:lpstr>JMeter testing result</vt:lpstr>
      <vt:lpstr>Sequence Diagram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Offer Letter Engine</dc:title>
  <dc:creator>Rajashree Ganesan</dc:creator>
  <cp:lastModifiedBy>Ravikumar Chandran</cp:lastModifiedBy>
  <cp:revision>40</cp:revision>
  <dcterms:created xsi:type="dcterms:W3CDTF">2021-01-08T06:17:42Z</dcterms:created>
  <dcterms:modified xsi:type="dcterms:W3CDTF">2021-01-08T16:20:43Z</dcterms:modified>
</cp:coreProperties>
</file>