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63" r:id="rId3"/>
    <p:sldId id="264" r:id="rId4"/>
    <p:sldId id="258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D7C5B0-0E72-4361-BF3E-8D2F8E0FE2E5}" v="6" dt="2021-01-08T10:39:49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ashree Ganesan" userId="S::rajashree.g@kgisl.com::74517691-4d11-4545-b325-1221a1bde55d" providerId="AD" clId="Web-{1ED7C5B0-0E72-4361-BF3E-8D2F8E0FE2E5}"/>
    <pc:docChg chg="modSld">
      <pc:chgData name="Rajashree Ganesan" userId="S::rajashree.g@kgisl.com::74517691-4d11-4545-b325-1221a1bde55d" providerId="AD" clId="Web-{1ED7C5B0-0E72-4361-BF3E-8D2F8E0FE2E5}" dt="2021-01-08T10:39:49.811" v="5" actId="20577"/>
      <pc:docMkLst>
        <pc:docMk/>
      </pc:docMkLst>
      <pc:sldChg chg="modSp">
        <pc:chgData name="Rajashree Ganesan" userId="S::rajashree.g@kgisl.com::74517691-4d11-4545-b325-1221a1bde55d" providerId="AD" clId="Web-{1ED7C5B0-0E72-4361-BF3E-8D2F8E0FE2E5}" dt="2021-01-08T10:39:49.795" v="4" actId="20577"/>
        <pc:sldMkLst>
          <pc:docMk/>
          <pc:sldMk cId="591087134" sldId="263"/>
        </pc:sldMkLst>
        <pc:spChg chg="mod">
          <ac:chgData name="Rajashree Ganesan" userId="S::rajashree.g@kgisl.com::74517691-4d11-4545-b325-1221a1bde55d" providerId="AD" clId="Web-{1ED7C5B0-0E72-4361-BF3E-8D2F8E0FE2E5}" dt="2021-01-08T10:39:49.795" v="4" actId="20577"/>
          <ac:spMkLst>
            <pc:docMk/>
            <pc:sldMk cId="591087134" sldId="26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02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41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0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6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7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8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3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8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8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4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6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358" y="0"/>
            <a:ext cx="74912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8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047216" cy="640360"/>
          </a:xfrm>
        </p:spPr>
        <p:txBody>
          <a:bodyPr>
            <a:normAutofit/>
          </a:bodyPr>
          <a:lstStyle/>
          <a:p>
            <a:r>
              <a:rPr lang="en-US" sz="2000" b="1" u="sng" dirty="0">
                <a:latin typeface="+mn-lt"/>
              </a:rPr>
              <a:t>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7798"/>
            <a:ext cx="8596668" cy="4363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Job offer letter engine will provide users to generate various template with dynamic data.</a:t>
            </a:r>
          </a:p>
          <a:p>
            <a:r>
              <a:rPr lang="en-US" sz="1800" dirty="0"/>
              <a:t>Instead of using dedicated apps like  Crystal report, Fast report, etc., this is easily achievable through MS word.</a:t>
            </a:r>
          </a:p>
          <a:p>
            <a:r>
              <a:rPr lang="en-US" sz="1800" dirty="0"/>
              <a:t>The custom fields can be added anywhere in the document like title, table, header, footer and any position in the body section of Word document.</a:t>
            </a:r>
          </a:p>
          <a:p>
            <a:r>
              <a:rPr lang="en-US" sz="1800" dirty="0"/>
              <a:t>The Offer letter can be updated at any time and downloaded as PDF format.</a:t>
            </a:r>
          </a:p>
          <a:p>
            <a:r>
              <a:rPr lang="en-US" sz="1800" dirty="0">
                <a:ea typeface="+mn-lt"/>
                <a:cs typeface="+mn-lt"/>
              </a:rPr>
              <a:t>The OpenOffice application is used for the DOCX to PDF conversion, thus the resultant document will be accurate and the content will be as same as in Word document.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The offer letter engine is testable without UI through APIs itself.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108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047216" cy="640360"/>
          </a:xfrm>
        </p:spPr>
        <p:txBody>
          <a:bodyPr>
            <a:normAutofit/>
          </a:bodyPr>
          <a:lstStyle/>
          <a:p>
            <a:r>
              <a:rPr lang="en-US" sz="2000" b="1" u="sng" dirty="0">
                <a:latin typeface="+mn-lt"/>
              </a:rPr>
              <a:t>Process Flow Diagram</a:t>
            </a:r>
          </a:p>
        </p:txBody>
      </p:sp>
      <p:pic>
        <p:nvPicPr>
          <p:cNvPr id="1026" name="Picture 2" descr="C:\Users\Rajashree.G.KGISL\Downloads\MicrosoftTeams-imag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44" y="1872456"/>
            <a:ext cx="7331978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62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Create Offer Letter Template</a:t>
            </a:r>
            <a:endParaRPr lang="en-IN" sz="2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Can create a Job Offer Letter template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217801" y="3015551"/>
            <a:ext cx="59436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4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u="sng" dirty="0">
                <a:latin typeface="+mn-lt"/>
              </a:rPr>
              <a:t>View Offer Letter Template</a:t>
            </a:r>
            <a:endParaRPr lang="en-IN" sz="20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The Offer letter templates will be listed here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110842" y="2843868"/>
            <a:ext cx="7185869" cy="28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4917"/>
          </a:xfrm>
        </p:spPr>
        <p:txBody>
          <a:bodyPr>
            <a:normAutofit/>
          </a:bodyPr>
          <a:lstStyle/>
          <a:p>
            <a:r>
              <a:rPr lang="en-US" sz="2000" b="1" u="sng" dirty="0">
                <a:latin typeface="+mn-lt"/>
              </a:rPr>
              <a:t>Update/Download Offer Letter Template</a:t>
            </a:r>
            <a:endParaRPr lang="en-IN" sz="2000" b="1" u="sng" dirty="0">
              <a:latin typeface="+mn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Update existing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600" dirty="0"/>
              <a:t>Can able to update the Offer letter template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1800" dirty="0"/>
              <a:t>Download Offer Letter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Offer letters can be downloaded as PDF format and while downloading a template user can provide data for the custom fields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22499" y="3599750"/>
            <a:ext cx="3651250" cy="163830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5558202" y="3984772"/>
            <a:ext cx="3625850" cy="230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0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u="sng" dirty="0">
                <a:latin typeface="+mn-lt"/>
              </a:rPr>
              <a:t>Job Offer Letter Generation Process</a:t>
            </a:r>
            <a:endParaRPr lang="en-IN" sz="2000" b="1" u="sng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66250"/>
            <a:ext cx="8231276" cy="4535786"/>
          </a:xfrm>
        </p:spPr>
      </p:pic>
    </p:spTree>
    <p:extLst>
      <p:ext uri="{BB962C8B-B14F-4D97-AF65-F5344CB8AC3E}">
        <p14:creationId xmlns:p14="http://schemas.microsoft.com/office/powerpoint/2010/main" val="2223919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195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Highlights</vt:lpstr>
      <vt:lpstr>Process Flow Diagram</vt:lpstr>
      <vt:lpstr>Create Offer Letter Template</vt:lpstr>
      <vt:lpstr>View Offer Letter Template</vt:lpstr>
      <vt:lpstr>Update/Download Offer Letter Template</vt:lpstr>
      <vt:lpstr>Job Offer Letter Generation Process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Offer Letter Engine</dc:title>
  <dc:creator>Rajashree Ganesan</dc:creator>
  <cp:lastModifiedBy>Selvam Murugesan</cp:lastModifiedBy>
  <cp:revision>20</cp:revision>
  <dcterms:created xsi:type="dcterms:W3CDTF">2021-01-08T06:17:42Z</dcterms:created>
  <dcterms:modified xsi:type="dcterms:W3CDTF">2021-01-08T14:24:31Z</dcterms:modified>
</cp:coreProperties>
</file>