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sldIdLst>
    <p:sldId id="263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6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3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99" y="1"/>
            <a:ext cx="7560302" cy="6865910"/>
          </a:xfrm>
        </p:spPr>
      </p:pic>
    </p:spTree>
    <p:extLst>
      <p:ext uri="{BB962C8B-B14F-4D97-AF65-F5344CB8AC3E}">
        <p14:creationId xmlns:p14="http://schemas.microsoft.com/office/powerpoint/2010/main" val="1735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8640"/>
            <a:ext cx="8596668" cy="5987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u="sng" dirty="0" smtClean="0"/>
              <a:t>Highlight's</a:t>
            </a:r>
          </a:p>
          <a:p>
            <a:r>
              <a:rPr lang="en-IN" sz="1600" dirty="0" smtClean="0"/>
              <a:t>Product licensing allows the product team to define web application usage in terms of.</a:t>
            </a:r>
          </a:p>
          <a:p>
            <a:pPr marL="0" indent="0">
              <a:buNone/>
            </a:pPr>
            <a:r>
              <a:rPr lang="en-IN" sz="1600" dirty="0" smtClean="0"/>
              <a:t>	1) Validity to use the application</a:t>
            </a:r>
          </a:p>
          <a:p>
            <a:pPr marL="0" indent="0">
              <a:buNone/>
            </a:pPr>
            <a:r>
              <a:rPr lang="en-IN" sz="1600" dirty="0" smtClean="0"/>
              <a:t>	2) Number of users can use the application concurrently</a:t>
            </a:r>
          </a:p>
          <a:p>
            <a:pPr marL="0" indent="0">
              <a:buNone/>
            </a:pPr>
            <a:r>
              <a:rPr lang="en-IN" sz="1600" dirty="0" smtClean="0"/>
              <a:t>	3) Maximum number of sessions can be created per user</a:t>
            </a:r>
          </a:p>
          <a:p>
            <a:pPr lvl="1"/>
            <a:endParaRPr lang="en-IN" sz="1600" dirty="0" smtClean="0"/>
          </a:p>
          <a:p>
            <a:r>
              <a:rPr lang="en-IN" sz="1600" dirty="0" smtClean="0"/>
              <a:t> Since these validations are handled in by extending the spring framework ability it can be reusable with any web app project build using the spring</a:t>
            </a:r>
          </a:p>
          <a:p>
            <a:endParaRPr lang="en-IN" sz="1600" dirty="0" smtClean="0"/>
          </a:p>
          <a:p>
            <a:r>
              <a:rPr lang="en-IN" sz="1600" dirty="0" smtClean="0"/>
              <a:t>To ensure the application validity a </a:t>
            </a:r>
            <a:r>
              <a:rPr lang="en-IN" sz="1600" dirty="0" err="1" smtClean="0"/>
              <a:t>cron</a:t>
            </a:r>
            <a:r>
              <a:rPr lang="en-IN" sz="1600" dirty="0" smtClean="0"/>
              <a:t> job will be created at system start up to validate application is valid for the day</a:t>
            </a:r>
          </a:p>
          <a:p>
            <a:endParaRPr lang="en-IN" sz="1600" dirty="0" smtClean="0"/>
          </a:p>
          <a:p>
            <a:r>
              <a:rPr lang="en-IN" sz="1600" dirty="0" smtClean="0"/>
              <a:t>While user trying to login below mentioned details will be stored </a:t>
            </a:r>
          </a:p>
          <a:p>
            <a:pPr marL="457200" lvl="1" indent="0">
              <a:buNone/>
            </a:pPr>
            <a:r>
              <a:rPr lang="en-IN" sz="1600" dirty="0" smtClean="0"/>
              <a:t>1) IP Address </a:t>
            </a:r>
          </a:p>
          <a:p>
            <a:pPr marL="457200" lvl="1" indent="0">
              <a:buNone/>
            </a:pPr>
            <a:r>
              <a:rPr lang="en-IN" sz="1600" dirty="0" smtClean="0"/>
              <a:t>2) Device type (Mobile or Computer)</a:t>
            </a:r>
          </a:p>
          <a:p>
            <a:pPr marL="457200" lvl="1" indent="0">
              <a:buNone/>
            </a:pPr>
            <a:r>
              <a:rPr lang="en-IN" sz="1600" dirty="0" smtClean="0"/>
              <a:t>3) Browser type and version</a:t>
            </a:r>
          </a:p>
          <a:p>
            <a:pPr marL="457200" lvl="1" indent="0">
              <a:buNone/>
            </a:pPr>
            <a:r>
              <a:rPr lang="en-IN" sz="1600" dirty="0" smtClean="0"/>
              <a:t>4) Operating system of the device</a:t>
            </a:r>
          </a:p>
          <a:p>
            <a:pPr marL="457200" lvl="1" indent="0">
              <a:buNone/>
            </a:pPr>
            <a:r>
              <a:rPr lang="en-IN" sz="1600" dirty="0" smtClean="0"/>
              <a:t>5) Login time</a:t>
            </a:r>
          </a:p>
          <a:p>
            <a:pPr marL="457200" lvl="1" indent="0">
              <a:buNone/>
            </a:pPr>
            <a:r>
              <a:rPr lang="en-IN" sz="1600" dirty="0" smtClean="0"/>
              <a:t>6) Logout time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960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4801"/>
            <a:ext cx="8596668" cy="5897216"/>
          </a:xfrm>
        </p:spPr>
        <p:txBody>
          <a:bodyPr>
            <a:noAutofit/>
          </a:bodyPr>
          <a:lstStyle/>
          <a:p>
            <a:r>
              <a:rPr lang="en-IN" sz="1600" dirty="0" smtClean="0"/>
              <a:t>Product key is a JSON formatted values which allow the system to run, it encloses 3 attributes (</a:t>
            </a:r>
            <a:r>
              <a:rPr lang="en-IN" sz="1600" dirty="0" err="1" smtClean="0"/>
              <a:t>constraintLimit,licenseExpireDate,maximumSessionPerUser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In this version we have used JWT as the encryption, but the system is open for using any kind of encryption. </a:t>
            </a:r>
          </a:p>
          <a:p>
            <a:r>
              <a:rPr lang="en-IN" sz="1600" dirty="0" smtClean="0"/>
              <a:t>By implementing the </a:t>
            </a:r>
            <a:r>
              <a:rPr lang="en-IN" sz="1600" dirty="0" err="1" smtClean="0"/>
              <a:t>ProductKeyDecryptor</a:t>
            </a:r>
            <a:r>
              <a:rPr lang="en-IN" sz="1600" dirty="0" smtClean="0"/>
              <a:t> interface new decryption can be added to the system</a:t>
            </a:r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r>
              <a:rPr lang="en-IN" sz="1600" dirty="0" smtClean="0"/>
              <a:t>And for </a:t>
            </a:r>
            <a:r>
              <a:rPr lang="en-IN" sz="1600" dirty="0" err="1" smtClean="0"/>
              <a:t>api</a:t>
            </a:r>
            <a:r>
              <a:rPr lang="en-IN" sz="1600" dirty="0" smtClean="0"/>
              <a:t> authentication currently we used </a:t>
            </a:r>
            <a:r>
              <a:rPr lang="en-IN" sz="1600" dirty="0" err="1" smtClean="0"/>
              <a:t>BasicAuth</a:t>
            </a:r>
            <a:r>
              <a:rPr lang="en-IN" sz="1600" dirty="0" smtClean="0"/>
              <a:t> it can also be changed.</a:t>
            </a:r>
          </a:p>
          <a:p>
            <a:r>
              <a:rPr lang="en-IN" sz="1600" dirty="0" smtClean="0"/>
              <a:t>Since the encryption and authentications types are open for can be extension, it wont affect the core functionality.</a:t>
            </a:r>
          </a:p>
          <a:p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5" y="1941402"/>
            <a:ext cx="3684384" cy="27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0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1387"/>
            <a:ext cx="8596668" cy="5849976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Functional Architecture 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20" y="816423"/>
            <a:ext cx="3177653" cy="52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 smtClean="0"/>
              <a:t>Sequence Diagram</a:t>
            </a:r>
          </a:p>
          <a:p>
            <a:pPr marL="0" indent="0">
              <a:buNone/>
            </a:pPr>
            <a:endParaRPr lang="en-IN" sz="2000" b="1" u="sng" dirty="0"/>
          </a:p>
          <a:p>
            <a:pPr marL="0" indent="0">
              <a:buNone/>
            </a:pPr>
            <a:endParaRPr lang="en-IN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458"/>
            <a:ext cx="12192000" cy="4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"/>
            <a:ext cx="11061010" cy="5869171"/>
          </a:xfrm>
        </p:spPr>
        <p:txBody>
          <a:bodyPr/>
          <a:lstStyle/>
          <a:p>
            <a:pPr marL="0" indent="0">
              <a:buNone/>
            </a:pPr>
            <a:r>
              <a:rPr lang="en-IN" sz="1800" b="1" u="sng" dirty="0" smtClean="0"/>
              <a:t>Login</a:t>
            </a:r>
            <a:r>
              <a:rPr lang="en-IN" b="1" u="sng" dirty="0" smtClean="0"/>
              <a:t> 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sz="1800" b="1" u="sng" dirty="0" smtClean="0"/>
              <a:t>Session Listing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b="1" u="sng" dirty="0" smtClean="0"/>
              <a:t> </a:t>
            </a:r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7" y="539712"/>
            <a:ext cx="3810000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85814"/>
            <a:ext cx="10643191" cy="1718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25" y="455538"/>
            <a:ext cx="3121930" cy="2417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753" y="489096"/>
            <a:ext cx="3385591" cy="23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115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Selvam Murugesan</dc:creator>
  <cp:lastModifiedBy>Selvam Murugesan</cp:lastModifiedBy>
  <cp:revision>13</cp:revision>
  <dcterms:created xsi:type="dcterms:W3CDTF">2021-01-08T10:02:14Z</dcterms:created>
  <dcterms:modified xsi:type="dcterms:W3CDTF">2021-01-08T12:46:54Z</dcterms:modified>
</cp:coreProperties>
</file>