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8" r:id="rId2"/>
    <p:sldId id="256" r:id="rId3"/>
    <p:sldId id="263" r:id="rId4"/>
    <p:sldId id="264" r:id="rId5"/>
    <p:sldId id="267" r:id="rId6"/>
    <p:sldId id="258" r:id="rId7"/>
    <p:sldId id="262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3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7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42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93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11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55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9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1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2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8" y="635000"/>
            <a:ext cx="7274342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8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Report (Cucumber)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035301"/>
            <a:ext cx="10020299" cy="1676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t="11636"/>
          <a:stretch/>
        </p:blipFill>
        <p:spPr>
          <a:xfrm>
            <a:off x="1295401" y="4718581"/>
            <a:ext cx="10287000" cy="11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Insurance Premium Calculator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0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047216" cy="6403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798"/>
            <a:ext cx="8596668" cy="4363565"/>
          </a:xfrm>
        </p:spPr>
        <p:txBody>
          <a:bodyPr>
            <a:normAutofit/>
          </a:bodyPr>
          <a:lstStyle/>
          <a:p>
            <a:r>
              <a:rPr lang="en-US" dirty="0" smtClean="0"/>
              <a:t>Created health insurance application using micro service design pattern for calculating premium amount and to post the payment. </a:t>
            </a:r>
          </a:p>
          <a:p>
            <a:r>
              <a:rPr lang="en-US" dirty="0" smtClean="0"/>
              <a:t>Created API-Gateway to establish synchronous communication between user to service and within micro service(s).</a:t>
            </a:r>
          </a:p>
          <a:p>
            <a:r>
              <a:rPr lang="en-US" dirty="0" smtClean="0"/>
              <a:t>Flexible UI to calculate premium amount and to post the payment.</a:t>
            </a:r>
          </a:p>
          <a:p>
            <a:r>
              <a:rPr lang="en-US" dirty="0" smtClean="0"/>
              <a:t>Followed the BDD approach with cucumber features, </a:t>
            </a:r>
            <a:r>
              <a:rPr lang="en-US" dirty="0" err="1" smtClean="0"/>
              <a:t>TestNG</a:t>
            </a:r>
            <a:r>
              <a:rPr lang="en-US" dirty="0" smtClean="0"/>
              <a:t> and generated the usage and overview report.</a:t>
            </a:r>
          </a:p>
          <a:p>
            <a:r>
              <a:rPr lang="en-US" dirty="0" smtClean="0"/>
              <a:t>Automated various cases using selenium web driver, cucumber and Junit.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0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534" y="787400"/>
            <a:ext cx="8301566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Diagram </a:t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sz="3200" dirty="0" smtClean="0"/>
              <a:t>Service Registry, API-Gateway, Payment Service, Premium Service )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57463"/>
            <a:ext cx="5693853" cy="3317875"/>
          </a:xfrm>
        </p:spPr>
      </p:pic>
    </p:spTree>
    <p:extLst>
      <p:ext uri="{BB962C8B-B14F-4D97-AF65-F5344CB8AC3E}">
        <p14:creationId xmlns:p14="http://schemas.microsoft.com/office/powerpoint/2010/main" val="8906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301566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Service Registry ( Spring Eureka Server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62" y="2506663"/>
            <a:ext cx="8240138" cy="3317875"/>
          </a:xfrm>
        </p:spPr>
      </p:pic>
    </p:spTree>
    <p:extLst>
      <p:ext uri="{BB962C8B-B14F-4D97-AF65-F5344CB8AC3E}">
        <p14:creationId xmlns:p14="http://schemas.microsoft.com/office/powerpoint/2010/main" val="10917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Premium Amount Calculator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10185399" cy="3318936"/>
          </a:xfrm>
        </p:spPr>
        <p:txBody>
          <a:bodyPr/>
          <a:lstStyle/>
          <a:p>
            <a:r>
              <a:rPr lang="en-US" dirty="0" smtClean="0"/>
              <a:t>Pop-up to get the person details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6881" t="1" r="1" b="3113"/>
          <a:stretch/>
        </p:blipFill>
        <p:spPr>
          <a:xfrm>
            <a:off x="1498601" y="3047472"/>
            <a:ext cx="4940300" cy="1976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182"/>
          <a:stretch/>
        </p:blipFill>
        <p:spPr>
          <a:xfrm>
            <a:off x="6642101" y="3047472"/>
            <a:ext cx="4444999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Premium Amount Posting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details popup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18527" r="11606" b="6184"/>
          <a:stretch/>
        </p:blipFill>
        <p:spPr>
          <a:xfrm>
            <a:off x="1447800" y="3139757"/>
            <a:ext cx="4394200" cy="16862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l="25427" r="14103"/>
          <a:stretch/>
        </p:blipFill>
        <p:spPr>
          <a:xfrm>
            <a:off x="6413500" y="3121025"/>
            <a:ext cx="44069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Premium calculation &amp; policy </a:t>
            </a:r>
            <a:r>
              <a:rPr lang="en-US" dirty="0" smtClean="0"/>
              <a:t>creation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87" y="3165475"/>
            <a:ext cx="54578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Premium Payment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3310464"/>
            <a:ext cx="721677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550</TotalTime>
  <Words>121</Words>
  <Application>Microsoft Office PowerPoint</Application>
  <PresentationFormat>Custom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PowerPoint Presentation</vt:lpstr>
      <vt:lpstr>Insurance Premium Calculator</vt:lpstr>
      <vt:lpstr>Highlights</vt:lpstr>
      <vt:lpstr>Architecture Diagram  ( Service Registry, API-Gateway, Payment Service, Premium Service )</vt:lpstr>
      <vt:lpstr>Service Registry ( Spring Eureka Server )</vt:lpstr>
      <vt:lpstr>Premium Amount Calculator</vt:lpstr>
      <vt:lpstr>Premium Amount Posting</vt:lpstr>
      <vt:lpstr>Sequence Diagram</vt:lpstr>
      <vt:lpstr>Sequence Diagram</vt:lpstr>
      <vt:lpstr>Functional Testing Report (Cucumber)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Offer Letter Engine</dc:title>
  <dc:creator>Rajashree Ganesan</dc:creator>
  <cp:lastModifiedBy>Sivanandhini Varatharajan</cp:lastModifiedBy>
  <cp:revision>34</cp:revision>
  <dcterms:created xsi:type="dcterms:W3CDTF">2021-01-08T06:17:42Z</dcterms:created>
  <dcterms:modified xsi:type="dcterms:W3CDTF">2021-01-08T17:30:24Z</dcterms:modified>
</cp:coreProperties>
</file>