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7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12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5102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58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3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77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01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6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0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3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0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8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89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4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3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41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Irresistible Offer 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UI/UX Optimization for Mobile </a:t>
            </a:r>
            <a:r>
              <a:rPr dirty="0" smtClean="0"/>
              <a:t>Apps</a:t>
            </a:r>
            <a:endParaRPr lang="en-US" dirty="0" smtClean="0"/>
          </a:p>
          <a:p>
            <a:r>
              <a:rPr lang="en-US" dirty="0" err="1" smtClean="0"/>
              <a:t>Thamilchselvan</a:t>
            </a:r>
            <a:r>
              <a:rPr lang="en-US" dirty="0" smtClean="0"/>
              <a:t> </a:t>
            </a:r>
            <a:r>
              <a:rPr lang="en-US" dirty="0" err="1" smtClean="0"/>
              <a:t>Kethareswaran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 Service Offering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I specialize in UI/UX optimization for mobile applications.</a:t>
            </a:r>
          </a:p>
          <a:p>
            <a:endParaRPr dirty="0"/>
          </a:p>
          <a:p>
            <a:r>
              <a:rPr dirty="0" smtClean="0"/>
              <a:t>✔️ </a:t>
            </a:r>
            <a:r>
              <a:rPr dirty="0"/>
              <a:t>I help mobile app owners and developers improve user engagement and retention by refining their app design, flow, and usability.</a:t>
            </a:r>
          </a:p>
          <a:p>
            <a:endParaRPr dirty="0"/>
          </a:p>
          <a:p>
            <a:r>
              <a:rPr dirty="0"/>
              <a:t>✔️ My service ensures that your app not only looks good but is also intuitive, efficient, and user-friendly.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 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760" y="2143760"/>
            <a:ext cx="6919594" cy="4104646"/>
          </a:xfrm>
        </p:spPr>
        <p:txBody>
          <a:bodyPr/>
          <a:lstStyle/>
          <a:p>
            <a:r>
              <a:rPr dirty="0"/>
              <a:t>🎯 Who I Serve:</a:t>
            </a:r>
          </a:p>
          <a:p>
            <a:endParaRPr dirty="0"/>
          </a:p>
          <a:p>
            <a:r>
              <a:rPr dirty="0"/>
              <a:t>✅ Small to medium-sized app owners</a:t>
            </a:r>
          </a:p>
          <a:p>
            <a:r>
              <a:rPr dirty="0"/>
              <a:t>✅ Solo mobile app developers</a:t>
            </a:r>
          </a:p>
          <a:p>
            <a:r>
              <a:rPr dirty="0"/>
              <a:t>✅ Startups launching new mobile apps</a:t>
            </a:r>
          </a:p>
          <a:p>
            <a:r>
              <a:rPr dirty="0"/>
              <a:t>✅ Businesses with underperforming apps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Problems I Solve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🚩 Key Problems:</a:t>
            </a:r>
          </a:p>
          <a:p>
            <a:endParaRPr/>
          </a:p>
          <a:p>
            <a:r>
              <a:t>1. Poor app retention rates</a:t>
            </a:r>
          </a:p>
          <a:p>
            <a:r>
              <a:t>2. Users abandoning apps due to confusing navigation</a:t>
            </a:r>
          </a:p>
          <a:p>
            <a:r>
              <a:t>3. Cluttered UI that overwhelms users</a:t>
            </a:r>
          </a:p>
          <a:p>
            <a:r>
              <a:t>4. Apps not optimized for accessibility or different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Irresistible Offer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Most small to medium-sized app owners struggle with users abandoning their apps quickly.</a:t>
            </a:r>
          </a:p>
          <a:p>
            <a:endParaRPr dirty="0"/>
          </a:p>
          <a:p>
            <a:r>
              <a:rPr dirty="0"/>
              <a:t>The reason is because the app design is often confusing, cluttered, or not optimized for a smooth user experience.</a:t>
            </a:r>
          </a:p>
          <a:p>
            <a:endParaRPr dirty="0"/>
          </a:p>
          <a:p>
            <a:r>
              <a:rPr dirty="0"/>
              <a:t>When this happens, users leave the app within minutes and rarely return.</a:t>
            </a:r>
          </a:p>
          <a:p>
            <a:endParaRPr dirty="0"/>
          </a:p>
          <a:p>
            <a:r>
              <a:rPr dirty="0"/>
              <a:t>Until all of a sudden, the app loses active users, gains bad reviews, and fails to grow.</a:t>
            </a:r>
          </a:p>
          <a:p>
            <a:endParaRPr dirty="0"/>
          </a:p>
          <a:p>
            <a:r>
              <a:rPr dirty="0"/>
              <a:t>What I do is I specialize in mobile app UI/UX optimization to help improve user retention and satisfaction.</a:t>
            </a:r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Thank </a:t>
            </a:r>
            <a:r>
              <a:rPr dirty="0"/>
              <a:t>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Thank You! </a:t>
            </a:r>
            <a:r>
              <a:rPr lang="en-US" dirty="0" smtClean="0"/>
              <a:t>For </a:t>
            </a:r>
            <a:r>
              <a:rPr lang="en-US" smtClean="0"/>
              <a:t>your time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238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Irresistible Offer Script</vt:lpstr>
      <vt:lpstr>My Service Offering</vt:lpstr>
      <vt:lpstr>My Target Audience</vt:lpstr>
      <vt:lpstr>The Problems I Solve</vt:lpstr>
      <vt:lpstr>Irresistible Offer Script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Irresistible Offer Script</dc:title>
  <dc:subject/>
  <dc:creator/>
  <cp:keywords/>
  <dc:description>generated using python-pptx</dc:description>
  <cp:lastModifiedBy>thamilselvan199711@gmail.com</cp:lastModifiedBy>
  <cp:revision>5</cp:revision>
  <dcterms:created xsi:type="dcterms:W3CDTF">2013-01-27T09:14:16Z</dcterms:created>
  <dcterms:modified xsi:type="dcterms:W3CDTF">2025-06-11T14:57:34Z</dcterms:modified>
  <cp:category/>
</cp:coreProperties>
</file>