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3802" y="5526859"/>
            <a:ext cx="27994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410121104018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IN" altLang="en-US" spc="15" dirty="0" err="1">
                <a:sym typeface="+mn-ea"/>
              </a:rPr>
              <a:t>Hariharan.R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err="1"/>
              <a:t>R.Hariharan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000" b="1" dirty="0"/>
              <a:t>Problem Statement : </a:t>
            </a: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871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Wingdings</vt:lpstr>
      <vt:lpstr>Office Theme</vt:lpstr>
      <vt:lpstr>Name : Hariharan.R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hari haran</cp:lastModifiedBy>
  <cp:revision>32</cp:revision>
  <dcterms:created xsi:type="dcterms:W3CDTF">2024-04-03T14:55:00Z</dcterms:created>
  <dcterms:modified xsi:type="dcterms:W3CDTF">2024-04-15T16:20:24Z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