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6" r:id="rId6"/>
    <p:sldId id="261" r:id="rId7"/>
    <p:sldId id="287" r:id="rId8"/>
    <p:sldId id="269" r:id="rId9"/>
    <p:sldId id="270" r:id="rId10"/>
    <p:sldId id="271" r:id="rId11"/>
    <p:sldId id="273" r:id="rId12"/>
    <p:sldId id="272" r:id="rId13"/>
    <p:sldId id="274" r:id="rId14"/>
    <p:sldId id="275" r:id="rId15"/>
    <p:sldId id="279" r:id="rId16"/>
    <p:sldId id="276" r:id="rId17"/>
    <p:sldId id="280" r:id="rId18"/>
    <p:sldId id="277" r:id="rId19"/>
    <p:sldId id="281" r:id="rId20"/>
    <p:sldId id="282" r:id="rId21"/>
    <p:sldId id="284" r:id="rId22"/>
    <p:sldId id="262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80041" cy="2971801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latin typeface="Calibri" panose="020F0502020204030204" pitchFamily="34" charset="0"/>
              </a:rPr>
              <a:t>EDA project - 1000 movies data</a:t>
            </a:r>
            <a:br>
              <a:rPr lang="pt-BR" sz="5400" dirty="0">
                <a:latin typeface="Calibri" panose="020F0502020204030204" pitchFamily="34" charset="0"/>
              </a:rPr>
            </a:br>
            <a:r>
              <a:rPr lang="en-US" sz="5400" dirty="0">
                <a:latin typeface="Calibri" panose="020F0502020204030204" pitchFamily="34" charset="0"/>
              </a:rPr>
              <a:t>(INSAID Term I )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3831" y="3988245"/>
            <a:ext cx="6400800" cy="1947333"/>
          </a:xfrm>
        </p:spPr>
        <p:txBody>
          <a:bodyPr/>
          <a:lstStyle/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Selvan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305" y="346592"/>
            <a:ext cx="114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Which Genre movie has generated the highest Revenue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51" y="931368"/>
            <a:ext cx="9135710" cy="55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305" y="346592"/>
            <a:ext cx="114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Which Genre has got highest Rating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3934"/>
            <a:ext cx="5478786" cy="53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305" y="346592"/>
            <a:ext cx="114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Which </a:t>
            </a:r>
            <a:r>
              <a:rPr lang="en-US" sz="3200" b="1" dirty="0">
                <a:latin typeface="Calibri" panose="020F0502020204030204" pitchFamily="34" charset="0"/>
              </a:rPr>
              <a:t>director has directed maximum number of movies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02" y="931367"/>
            <a:ext cx="6457354" cy="56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305" y="346592"/>
            <a:ext cx="114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Which </a:t>
            </a:r>
            <a:r>
              <a:rPr lang="en-US" sz="3200" b="1" dirty="0" smtClean="0">
                <a:latin typeface="Calibri" panose="020F0502020204030204" pitchFamily="34" charset="0"/>
              </a:rPr>
              <a:t>director </a:t>
            </a:r>
            <a:r>
              <a:rPr lang="en-US" sz="3200" b="1" dirty="0">
                <a:latin typeface="Calibri" panose="020F0502020204030204" pitchFamily="34" charset="0"/>
              </a:rPr>
              <a:t>has the highest revenue generated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53" y="931367"/>
            <a:ext cx="6631251" cy="57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305" y="346592"/>
            <a:ext cx="114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Establish </a:t>
            </a:r>
            <a:r>
              <a:rPr lang="en-US" sz="3200" b="1" dirty="0" smtClean="0">
                <a:latin typeface="Calibri" panose="020F0502020204030204" pitchFamily="34" charset="0"/>
              </a:rPr>
              <a:t>correlation </a:t>
            </a:r>
            <a:r>
              <a:rPr lang="en-US" sz="3200" b="1" dirty="0">
                <a:latin typeface="Calibri" panose="020F0502020204030204" pitchFamily="34" charset="0"/>
              </a:rPr>
              <a:t>between all the features using </a:t>
            </a:r>
            <a:r>
              <a:rPr lang="en-US" sz="3200" b="1" dirty="0" smtClean="0">
                <a:latin typeface="Calibri" panose="020F0502020204030204" pitchFamily="34" charset="0"/>
              </a:rPr>
              <a:t>heat map</a:t>
            </a:r>
            <a:endParaRPr lang="en-US" sz="3200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2" y="931367"/>
            <a:ext cx="6049494" cy="571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04" y="59429"/>
            <a:ext cx="7808991" cy="673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305" y="346592"/>
            <a:ext cx="114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Analyzing </a:t>
            </a:r>
            <a:r>
              <a:rPr lang="en-US" sz="3200" b="1" dirty="0">
                <a:latin typeface="Calibri" panose="020F0502020204030204" pitchFamily="34" charset="0"/>
              </a:rPr>
              <a:t>Rating with Metascore and Revenue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67" y="1053561"/>
            <a:ext cx="7245824" cy="54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12" y="449178"/>
            <a:ext cx="7472057" cy="56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305" y="346592"/>
            <a:ext cx="114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Analyzing </a:t>
            </a:r>
            <a:r>
              <a:rPr lang="en-US" sz="3200" b="1" dirty="0">
                <a:latin typeface="Calibri" panose="020F0502020204030204" pitchFamily="34" charset="0"/>
              </a:rPr>
              <a:t>based on "Blockbuster" criteria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74" y="1165855"/>
            <a:ext cx="6263652" cy="45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65855"/>
            <a:ext cx="6400813" cy="45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96595"/>
            <a:ext cx="10914230" cy="85468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</a:rPr>
              <a:t>Exploratory Data Analysis 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40042"/>
            <a:ext cx="10914230" cy="506930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EDA 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is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a critical and first step in analyzing the data and we do this for below reasons :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Understand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the data by EDA and derive simple models with Pandas as baseline. 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Finding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patterns in Data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Determining relationships in Data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Checking of assumptions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Preliminary selection of appropriate models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Detection of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4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65855"/>
            <a:ext cx="6400813" cy="45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96595"/>
            <a:ext cx="10914230" cy="85468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</a:rPr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40042"/>
            <a:ext cx="10914230" cy="50693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With the help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jupyter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notebook we learnt how exploratory data analysis can be carried out using Pandas plotting.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Also we have seen making use of packages like __matplotlib and seaborn__ to develop better insights about the data.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 have also seen how __pre processing__ helps in dealing with _missing_ values and irregularities present in the data.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 also make use of __pandas profiling__ feature to generate an html report containing all the information of the various features present in the dataset.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 also learnt how to _create new features_ which will in turn help us to better predict the trend for making a blockbuster movie.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 have seen that the year __2016 has the most no of movie released__ and  __has the highest revenue generated__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 have seen that director __Ridley Scott__ has directed the maximum number of movies</a:t>
            </a:r>
          </a:p>
        </p:txBody>
      </p:sp>
    </p:spTree>
    <p:extLst>
      <p:ext uri="{BB962C8B-B14F-4D97-AF65-F5344CB8AC3E}">
        <p14:creationId xmlns:p14="http://schemas.microsoft.com/office/powerpoint/2010/main" val="26021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96595"/>
            <a:ext cx="10914230" cy="85468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</a:rPr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40042"/>
            <a:ext cx="10914230" cy="50693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 have seen the impact of columns like _Rating, Votes, Metascore and Runtime (Minutes)_ on the Revenue.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 have see that  __Metascore and Runtime (Minutes) is directly proportional to Rating of the movies.__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 have seen that __Votes has a high positive correlation with Revenue__ also __Rating has a positive correlation with Metascore &amp; Votes__ and __Runtime (Minutes) has a positive correlation with Rating and Votes.__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 have seen that Blockbuster movies depends on __'Rating', 'Votes', 'Metascore'.__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 have seen that __Adventure, Action, Comedy, Drama, Animation__ genre movies, have generated high box office revenues.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 have seen that Directors __J.J. Abrams, David Yates and Christopher Nolan__ movies are the highest revenue generating movies in the box office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This analysis will help us to choose which __machine learning model__ we can apply to predict the genre and director which can generate a box of hit movie for the production house. </a:t>
            </a:r>
          </a:p>
        </p:txBody>
      </p:sp>
    </p:spTree>
    <p:extLst>
      <p:ext uri="{BB962C8B-B14F-4D97-AF65-F5344CB8AC3E}">
        <p14:creationId xmlns:p14="http://schemas.microsoft.com/office/powerpoint/2010/main" val="25551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327" y="225747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Calibri" panose="020F0502020204030204" pitchFamily="34" charset="0"/>
              </a:rPr>
              <a:t>Thank YOU</a:t>
            </a:r>
            <a:endParaRPr lang="en-US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5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96595"/>
            <a:ext cx="10914230" cy="85468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</a:rPr>
              <a:t>Problem Statement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40042"/>
            <a:ext cx="10914230" cy="506930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A production house wants to produce a box office hit movie, they would like to know which Genre and director will give box office hit movie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96595"/>
            <a:ext cx="10914230" cy="85468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</a:rPr>
              <a:t>Data Description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40042"/>
            <a:ext cx="10914230" cy="50693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The dataset consists of ratings of popular movies from IMDB.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The dataset comprises of 1000 observations of 12 columns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93" y="1021932"/>
            <a:ext cx="8773494" cy="49136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5901" y="292587"/>
            <a:ext cx="7438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summary of all the columns and their description.</a:t>
            </a:r>
          </a:p>
        </p:txBody>
      </p:sp>
    </p:spTree>
    <p:extLst>
      <p:ext uri="{BB962C8B-B14F-4D97-AF65-F5344CB8AC3E}">
        <p14:creationId xmlns:p14="http://schemas.microsoft.com/office/powerpoint/2010/main" val="40539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96595"/>
            <a:ext cx="10914230" cy="85468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</a:rPr>
              <a:t>Processing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40042"/>
            <a:ext cx="10914230" cy="50693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Replacing missing values of Revenue Millions with median values.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Replacing missing values of Metascore with median values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Creating a new column named blockbuster, based on the condition that if the Revenue (Millions) column is &gt;= to 500 Millions that row is assigned the values 'yes' and if not 'no'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96595"/>
            <a:ext cx="10914230" cy="85468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Analysis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40042"/>
            <a:ext cx="10914230" cy="50693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Replacing missing values of Revenue Millions with median values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305" y="346592"/>
            <a:ext cx="114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Which year had the maximum number of movie </a:t>
            </a:r>
            <a:r>
              <a:rPr lang="en-US" sz="3200" b="1" dirty="0" smtClean="0">
                <a:latin typeface="Calibri" panose="020F0502020204030204" pitchFamily="34" charset="0"/>
              </a:rPr>
              <a:t>release</a:t>
            </a:r>
            <a:endParaRPr lang="en-US" sz="3200" b="1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62" y="1088131"/>
            <a:ext cx="6227076" cy="46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305" y="346592"/>
            <a:ext cx="114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Which year highest Revenue was generated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1" y="1088131"/>
            <a:ext cx="6364237" cy="46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157</TotalTime>
  <Words>611</Words>
  <Application>Microsoft Office PowerPoint</Application>
  <PresentationFormat>Widescreen</PresentationFormat>
  <Paragraphs>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Times New Roman</vt:lpstr>
      <vt:lpstr>Wingdings 3</vt:lpstr>
      <vt:lpstr>Slice</vt:lpstr>
      <vt:lpstr>EDA project - 1000 movies data (INSAID Term I ) </vt:lpstr>
      <vt:lpstr>Exploratory Data Analysis </vt:lpstr>
      <vt:lpstr>Problem Statement</vt:lpstr>
      <vt:lpstr>Data Description</vt:lpstr>
      <vt:lpstr>PowerPoint Presentation</vt:lpstr>
      <vt:lpstr>Processing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 - 1000 movies data (INSAID Term I ) </dc:title>
  <dc:creator>uxadm</dc:creator>
  <cp:lastModifiedBy>uxadm</cp:lastModifiedBy>
  <cp:revision>13</cp:revision>
  <dcterms:created xsi:type="dcterms:W3CDTF">2018-11-18T04:24:09Z</dcterms:created>
  <dcterms:modified xsi:type="dcterms:W3CDTF">2018-11-18T07:01:22Z</dcterms:modified>
</cp:coreProperties>
</file>