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596B-118B-E941-9661-AE66B6F4C10A}" v="139" dt="2025-09-20T04:16:54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prasath Selvamani" userId="516c09dc-4668-4e30-a957-b1353d880f43" providerId="ADAL" clId="{385C419A-99E5-5A84-B8BE-0C4FAD9DFD36}"/>
    <pc:docChg chg="undo redo custSel addSld delSld modSld sldOrd">
      <pc:chgData name="Selvaprasath Selvamani" userId="516c09dc-4668-4e30-a957-b1353d880f43" providerId="ADAL" clId="{385C419A-99E5-5A84-B8BE-0C4FAD9DFD36}" dt="2025-09-20T04:36:41.500" v="229" actId="20577"/>
      <pc:docMkLst>
        <pc:docMk/>
      </pc:docMkLst>
      <pc:sldChg chg="addSp delSp modSp mod setBg">
        <pc:chgData name="Selvaprasath Selvamani" userId="516c09dc-4668-4e30-a957-b1353d880f43" providerId="ADAL" clId="{385C419A-99E5-5A84-B8BE-0C4FAD9DFD36}" dt="2025-09-20T04:36:41.500" v="229" actId="20577"/>
        <pc:sldMkLst>
          <pc:docMk/>
          <pc:sldMk cId="109857222" sldId="256"/>
        </pc:sldMkLst>
        <pc:spChg chg="mo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lvaprasath Selvamani" userId="516c09dc-4668-4e30-a957-b1353d880f43" providerId="ADAL" clId="{385C419A-99E5-5A84-B8BE-0C4FAD9DFD36}" dt="2025-09-20T04:36:41.500" v="22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elvaprasath Selvamani" userId="516c09dc-4668-4e30-a957-b1353d880f43" providerId="ADAL" clId="{385C419A-99E5-5A84-B8BE-0C4FAD9DFD36}" dt="2025-09-19T13:02:18.198" v="149" actId="26606"/>
          <ac:spMkLst>
            <pc:docMk/>
            <pc:sldMk cId="109857222" sldId="256"/>
            <ac:spMk id="8" creationId="{787F4F1C-8D3D-4EC1-B72D-A0470A5A08B8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18" creationId="{5AFEC601-A132-47EE-B0C2-B38ACD9FCE6F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19" creationId="{489B7BFD-8F45-4093-AD9C-91B15B0503D9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20" creationId="{279CAF82-0ECF-42BE-8F37-F71941E5D410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22" creationId="{218E095B-4870-4AD5-9C41-C16D59523501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23" creationId="{498F8FF6-43B4-494A-AF8F-123A4983EDF7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30" creationId="{2B06059C-C357-4011-82B9-9C0106301384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31" creationId="{033BC44A-0661-43B4-9C14-FD5963C226AE}"/>
          </ac:spMkLst>
        </pc:spChg>
        <pc:spChg chg="add">
          <ac:chgData name="Selvaprasath Selvamani" userId="516c09dc-4668-4e30-a957-b1353d880f43" providerId="ADAL" clId="{385C419A-99E5-5A84-B8BE-0C4FAD9DFD36}" dt="2025-09-19T13:02:18.208" v="150" actId="26606"/>
          <ac:spMkLst>
            <pc:docMk/>
            <pc:sldMk cId="109857222" sldId="256"/>
            <ac:spMk id="35" creationId="{FFD3887D-244B-4EC4-9208-E304984C5D0F}"/>
          </ac:spMkLst>
        </pc:spChg>
        <pc:grpChg chg="add del">
          <ac:chgData name="Selvaprasath Selvamani" userId="516c09dc-4668-4e30-a957-b1353d880f43" providerId="ADAL" clId="{385C419A-99E5-5A84-B8BE-0C4FAD9DFD36}" dt="2025-09-19T13:02:18.198" v="149" actId="26606"/>
          <ac:grpSpMkLst>
            <pc:docMk/>
            <pc:sldMk cId="109857222" sldId="256"/>
            <ac:grpSpMk id="10" creationId="{D1E3DD61-64DB-46AD-B249-E273CD86B051}"/>
          </ac:grpSpMkLst>
        </pc:grpChg>
      </pc:sldChg>
      <pc:sldChg chg="addSp delSp modSp new del mod setBg">
        <pc:chgData name="Selvaprasath Selvamani" userId="516c09dc-4668-4e30-a957-b1353d880f43" providerId="ADAL" clId="{385C419A-99E5-5A84-B8BE-0C4FAD9DFD36}" dt="2025-09-19T17:11:13.007" v="189" actId="2696"/>
        <pc:sldMkLst>
          <pc:docMk/>
          <pc:sldMk cId="1565730058" sldId="257"/>
        </pc:sldMkLst>
        <pc:spChg chg="mod">
          <ac:chgData name="Selvaprasath Selvamani" userId="516c09dc-4668-4e30-a957-b1353d880f43" providerId="ADAL" clId="{385C419A-99E5-5A84-B8BE-0C4FAD9DFD36}" dt="2025-09-19T12:01:06.732" v="136" actId="2711"/>
          <ac:spMkLst>
            <pc:docMk/>
            <pc:sldMk cId="1565730058" sldId="257"/>
            <ac:spMk id="2" creationId="{22D779CE-8DEE-5801-4F68-F41BCD9800B3}"/>
          </ac:spMkLst>
        </pc:spChg>
        <pc:spChg chg="del">
          <ac:chgData name="Selvaprasath Selvamani" userId="516c09dc-4668-4e30-a957-b1353d880f43" providerId="ADAL" clId="{385C419A-99E5-5A84-B8BE-0C4FAD9DFD36}" dt="2025-09-19T11:54:20.615" v="23"/>
          <ac:spMkLst>
            <pc:docMk/>
            <pc:sldMk cId="1565730058" sldId="257"/>
            <ac:spMk id="3" creationId="{F7242E22-021D-836D-5758-8D0033C4277E}"/>
          </ac:spMkLst>
        </pc:spChg>
        <pc:spChg chg="add del mod">
          <ac:chgData name="Selvaprasath Selvamani" userId="516c09dc-4668-4e30-a957-b1353d880f43" providerId="ADAL" clId="{385C419A-99E5-5A84-B8BE-0C4FAD9DFD36}" dt="2025-09-19T12:01:06.732" v="136" actId="2711"/>
          <ac:spMkLst>
            <pc:docMk/>
            <pc:sldMk cId="1565730058" sldId="257"/>
            <ac:spMk id="4" creationId="{18715560-9168-85C7-D2D8-E9CEADC47F00}"/>
          </ac:spMkLst>
        </pc:spChg>
        <pc:spChg chg="add del">
          <ac:chgData name="Selvaprasath Selvamani" userId="516c09dc-4668-4e30-a957-b1353d880f43" providerId="ADAL" clId="{385C419A-99E5-5A84-B8BE-0C4FAD9DFD36}" dt="2025-09-19T11:58:39.525" v="107" actId="26606"/>
          <ac:spMkLst>
            <pc:docMk/>
            <pc:sldMk cId="1565730058" sldId="257"/>
            <ac:spMk id="10" creationId="{BACC6370-2D7E-4714-9D71-7542949D7D5D}"/>
          </ac:spMkLst>
        </pc:spChg>
        <pc:spChg chg="add del">
          <ac:chgData name="Selvaprasath Selvamani" userId="516c09dc-4668-4e30-a957-b1353d880f43" providerId="ADAL" clId="{385C419A-99E5-5A84-B8BE-0C4FAD9DFD36}" dt="2025-09-19T11:58:39.525" v="107" actId="26606"/>
          <ac:spMkLst>
            <pc:docMk/>
            <pc:sldMk cId="1565730058" sldId="257"/>
            <ac:spMk id="12" creationId="{F68B3F68-107C-434F-AA38-110D5EA91B85}"/>
          </ac:spMkLst>
        </pc:spChg>
        <pc:spChg chg="add del">
          <ac:chgData name="Selvaprasath Selvamani" userId="516c09dc-4668-4e30-a957-b1353d880f43" providerId="ADAL" clId="{385C419A-99E5-5A84-B8BE-0C4FAD9DFD36}" dt="2025-09-19T11:58:39.525" v="107" actId="26606"/>
          <ac:spMkLst>
            <pc:docMk/>
            <pc:sldMk cId="1565730058" sldId="257"/>
            <ac:spMk id="14" creationId="{AAD0DBB9-1A4B-4391-81D4-CB19F9AB918A}"/>
          </ac:spMkLst>
        </pc:spChg>
        <pc:spChg chg="add del">
          <ac:chgData name="Selvaprasath Selvamani" userId="516c09dc-4668-4e30-a957-b1353d880f43" providerId="ADAL" clId="{385C419A-99E5-5A84-B8BE-0C4FAD9DFD36}" dt="2025-09-19T11:58:39.525" v="107" actId="26606"/>
          <ac:spMkLst>
            <pc:docMk/>
            <pc:sldMk cId="1565730058" sldId="257"/>
            <ac:spMk id="16" creationId="{063BBA22-50EA-4C4D-BE05-F1CE4E63AA56}"/>
          </ac:spMkLst>
        </pc:spChg>
        <pc:graphicFrameChg chg="add del">
          <ac:chgData name="Selvaprasath Selvamani" userId="516c09dc-4668-4e30-a957-b1353d880f43" providerId="ADAL" clId="{385C419A-99E5-5A84-B8BE-0C4FAD9DFD36}" dt="2025-09-19T11:58:39.525" v="107" actId="26606"/>
          <ac:graphicFrameMkLst>
            <pc:docMk/>
            <pc:sldMk cId="1565730058" sldId="257"/>
            <ac:graphicFrameMk id="6" creationId="{B7806665-0BEC-CA77-8943-CDD2E65A1413}"/>
          </ac:graphicFrameMkLst>
        </pc:graphicFrameChg>
      </pc:sldChg>
      <pc:sldChg chg="addSp delSp modSp new mod ord setBg">
        <pc:chgData name="Selvaprasath Selvamani" userId="516c09dc-4668-4e30-a957-b1353d880f43" providerId="ADAL" clId="{385C419A-99E5-5A84-B8BE-0C4FAD9DFD36}" dt="2025-09-19T17:07:26.988" v="151" actId="26606"/>
        <pc:sldMkLst>
          <pc:docMk/>
          <pc:sldMk cId="1027694472" sldId="258"/>
        </pc:sldMkLst>
        <pc:spChg chg="mod">
          <ac:chgData name="Selvaprasath Selvamani" userId="516c09dc-4668-4e30-a957-b1353d880f43" providerId="ADAL" clId="{385C419A-99E5-5A84-B8BE-0C4FAD9DFD36}" dt="2025-09-19T17:07:26.988" v="151" actId="26606"/>
          <ac:spMkLst>
            <pc:docMk/>
            <pc:sldMk cId="1027694472" sldId="258"/>
            <ac:spMk id="2" creationId="{60D684C2-4098-3488-02FB-053998EEEE86}"/>
          </ac:spMkLst>
        </pc:spChg>
        <pc:spChg chg="del">
          <ac:chgData name="Selvaprasath Selvamani" userId="516c09dc-4668-4e30-a957-b1353d880f43" providerId="ADAL" clId="{385C419A-99E5-5A84-B8BE-0C4FAD9DFD36}" dt="2025-09-19T11:54:38.968" v="26"/>
          <ac:spMkLst>
            <pc:docMk/>
            <pc:sldMk cId="1027694472" sldId="258"/>
            <ac:spMk id="3" creationId="{1998B613-A328-43FC-DD2A-F401A9E5B5EB}"/>
          </ac:spMkLst>
        </pc:spChg>
        <pc:spChg chg="add del mod">
          <ac:chgData name="Selvaprasath Selvamani" userId="516c09dc-4668-4e30-a957-b1353d880f43" providerId="ADAL" clId="{385C419A-99E5-5A84-B8BE-0C4FAD9DFD36}" dt="2025-09-19T17:07:26.988" v="151" actId="26606"/>
          <ac:spMkLst>
            <pc:docMk/>
            <pc:sldMk cId="1027694472" sldId="258"/>
            <ac:spMk id="4" creationId="{C650A948-E37B-0068-9221-AB8615457C90}"/>
          </ac:spMkLst>
        </pc:spChg>
        <pc:spChg chg="add del mod">
          <ac:chgData name="Selvaprasath Selvamani" userId="516c09dc-4668-4e30-a957-b1353d880f43" providerId="ADAL" clId="{385C419A-99E5-5A84-B8BE-0C4FAD9DFD36}" dt="2025-09-19T11:59:20.996" v="117"/>
          <ac:spMkLst>
            <pc:docMk/>
            <pc:sldMk cId="1027694472" sldId="258"/>
            <ac:spMk id="5" creationId="{CAE77237-DAF6-D094-99E2-F8E04E04DA83}"/>
          </ac:spMkLst>
        </pc:spChg>
        <pc:spChg chg="add">
          <ac:chgData name="Selvaprasath Selvamani" userId="516c09dc-4668-4e30-a957-b1353d880f43" providerId="ADAL" clId="{385C419A-99E5-5A84-B8BE-0C4FAD9DFD36}" dt="2025-09-19T17:07:26.988" v="151" actId="26606"/>
          <ac:spMkLst>
            <pc:docMk/>
            <pc:sldMk cId="1027694472" sldId="258"/>
            <ac:spMk id="10" creationId="{2659FDB4-FCBE-4A89-B46D-43D4FA54464D}"/>
          </ac:spMkLst>
        </pc:spChg>
        <pc:graphicFrameChg chg="add">
          <ac:chgData name="Selvaprasath Selvamani" userId="516c09dc-4668-4e30-a957-b1353d880f43" providerId="ADAL" clId="{385C419A-99E5-5A84-B8BE-0C4FAD9DFD36}" dt="2025-09-19T17:07:26.988" v="151" actId="26606"/>
          <ac:graphicFrameMkLst>
            <pc:docMk/>
            <pc:sldMk cId="1027694472" sldId="258"/>
            <ac:graphicFrameMk id="6" creationId="{68DF603A-FFF7-1F53-0CF9-183AFFC5577E}"/>
          </ac:graphicFrameMkLst>
        </pc:graphicFrameChg>
        <pc:cxnChg chg="add">
          <ac:chgData name="Selvaprasath Selvamani" userId="516c09dc-4668-4e30-a957-b1353d880f43" providerId="ADAL" clId="{385C419A-99E5-5A84-B8BE-0C4FAD9DFD36}" dt="2025-09-19T17:07:26.988" v="151" actId="26606"/>
          <ac:cxnSpMkLst>
            <pc:docMk/>
            <pc:sldMk cId="1027694472" sldId="258"/>
            <ac:cxnSpMk id="12" creationId="{C8F51B3F-8331-4E4A-AE96-D47B1006EEAD}"/>
          </ac:cxnSpMkLst>
        </pc:cxnChg>
      </pc:sldChg>
      <pc:sldChg chg="addSp delSp modSp new mod setBg">
        <pc:chgData name="Selvaprasath Selvamani" userId="516c09dc-4668-4e30-a957-b1353d880f43" providerId="ADAL" clId="{385C419A-99E5-5A84-B8BE-0C4FAD9DFD36}" dt="2025-09-19T17:07:43.171" v="152" actId="26606"/>
        <pc:sldMkLst>
          <pc:docMk/>
          <pc:sldMk cId="1607832890" sldId="259"/>
        </pc:sldMkLst>
        <pc:spChg chg="mod">
          <ac:chgData name="Selvaprasath Selvamani" userId="516c09dc-4668-4e30-a957-b1353d880f43" providerId="ADAL" clId="{385C419A-99E5-5A84-B8BE-0C4FAD9DFD36}" dt="2025-09-19T17:07:43.171" v="152" actId="26606"/>
          <ac:spMkLst>
            <pc:docMk/>
            <pc:sldMk cId="1607832890" sldId="259"/>
            <ac:spMk id="2" creationId="{C99DB101-1FA6-5272-1C6F-BFA5307D0485}"/>
          </ac:spMkLst>
        </pc:spChg>
        <pc:spChg chg="del">
          <ac:chgData name="Selvaprasath Selvamani" userId="516c09dc-4668-4e30-a957-b1353d880f43" providerId="ADAL" clId="{385C419A-99E5-5A84-B8BE-0C4FAD9DFD36}" dt="2025-09-19T11:54:58.003" v="29"/>
          <ac:spMkLst>
            <pc:docMk/>
            <pc:sldMk cId="1607832890" sldId="259"/>
            <ac:spMk id="3" creationId="{01F81674-A61B-102E-5FDF-33CEC51147C2}"/>
          </ac:spMkLst>
        </pc:spChg>
        <pc:spChg chg="add mod">
          <ac:chgData name="Selvaprasath Selvamani" userId="516c09dc-4668-4e30-a957-b1353d880f43" providerId="ADAL" clId="{385C419A-99E5-5A84-B8BE-0C4FAD9DFD36}" dt="2025-09-19T17:07:43.171" v="152" actId="26606"/>
          <ac:spMkLst>
            <pc:docMk/>
            <pc:sldMk cId="1607832890" sldId="259"/>
            <ac:spMk id="4" creationId="{C47A6A18-68B4-C1FD-83B9-EE18B425288A}"/>
          </ac:spMkLst>
        </pc:spChg>
        <pc:spChg chg="add">
          <ac:chgData name="Selvaprasath Selvamani" userId="516c09dc-4668-4e30-a957-b1353d880f43" providerId="ADAL" clId="{385C419A-99E5-5A84-B8BE-0C4FAD9DFD36}" dt="2025-09-19T17:07:43.171" v="152" actId="26606"/>
          <ac:spMkLst>
            <pc:docMk/>
            <pc:sldMk cId="1607832890" sldId="259"/>
            <ac:spMk id="9" creationId="{081EA652-8C6A-4E69-BEB9-170809474553}"/>
          </ac:spMkLst>
        </pc:spChg>
        <pc:spChg chg="add">
          <ac:chgData name="Selvaprasath Selvamani" userId="516c09dc-4668-4e30-a957-b1353d880f43" providerId="ADAL" clId="{385C419A-99E5-5A84-B8BE-0C4FAD9DFD36}" dt="2025-09-19T17:07:43.171" v="152" actId="26606"/>
          <ac:spMkLst>
            <pc:docMk/>
            <pc:sldMk cId="1607832890" sldId="259"/>
            <ac:spMk id="11" creationId="{5298780A-33B9-4EA2-8F67-DE68AD62841B}"/>
          </ac:spMkLst>
        </pc:spChg>
        <pc:spChg chg="add">
          <ac:chgData name="Selvaprasath Selvamani" userId="516c09dc-4668-4e30-a957-b1353d880f43" providerId="ADAL" clId="{385C419A-99E5-5A84-B8BE-0C4FAD9DFD36}" dt="2025-09-19T17:07:43.171" v="152" actId="26606"/>
          <ac:spMkLst>
            <pc:docMk/>
            <pc:sldMk cId="1607832890" sldId="259"/>
            <ac:spMk id="13" creationId="{7F488E8B-4E1E-4402-8935-D4E6C02615C7}"/>
          </ac:spMkLst>
        </pc:spChg>
      </pc:sldChg>
      <pc:sldChg chg="addSp delSp modSp new mod setBg">
        <pc:chgData name="Selvaprasath Selvamani" userId="516c09dc-4668-4e30-a957-b1353d880f43" providerId="ADAL" clId="{385C419A-99E5-5A84-B8BE-0C4FAD9DFD36}" dt="2025-09-19T17:08:08.697" v="155" actId="26606"/>
        <pc:sldMkLst>
          <pc:docMk/>
          <pc:sldMk cId="1677124913" sldId="260"/>
        </pc:sldMkLst>
        <pc:spChg chg="mod">
          <ac:chgData name="Selvaprasath Selvamani" userId="516c09dc-4668-4e30-a957-b1353d880f43" providerId="ADAL" clId="{385C419A-99E5-5A84-B8BE-0C4FAD9DFD36}" dt="2025-09-19T17:08:08.697" v="155" actId="26606"/>
          <ac:spMkLst>
            <pc:docMk/>
            <pc:sldMk cId="1677124913" sldId="260"/>
            <ac:spMk id="2" creationId="{3A70FD20-A987-8354-A4E6-ED9DF5302CA9}"/>
          </ac:spMkLst>
        </pc:spChg>
        <pc:spChg chg="del">
          <ac:chgData name="Selvaprasath Selvamani" userId="516c09dc-4668-4e30-a957-b1353d880f43" providerId="ADAL" clId="{385C419A-99E5-5A84-B8BE-0C4FAD9DFD36}" dt="2025-09-19T11:55:17.790" v="32"/>
          <ac:spMkLst>
            <pc:docMk/>
            <pc:sldMk cId="1677124913" sldId="260"/>
            <ac:spMk id="3" creationId="{DD6844D7-1D5C-B5A4-3FA4-098C944D9013}"/>
          </ac:spMkLst>
        </pc:spChg>
        <pc:spChg chg="add mod">
          <ac:chgData name="Selvaprasath Selvamani" userId="516c09dc-4668-4e30-a957-b1353d880f43" providerId="ADAL" clId="{385C419A-99E5-5A84-B8BE-0C4FAD9DFD36}" dt="2025-09-19T17:08:08.697" v="155" actId="26606"/>
          <ac:spMkLst>
            <pc:docMk/>
            <pc:sldMk cId="1677124913" sldId="260"/>
            <ac:spMk id="4" creationId="{51B2CAFB-4987-648D-E9A8-FAB1E29567E5}"/>
          </ac:spMkLst>
        </pc:spChg>
        <pc:spChg chg="add">
          <ac:chgData name="Selvaprasath Selvamani" userId="516c09dc-4668-4e30-a957-b1353d880f43" providerId="ADAL" clId="{385C419A-99E5-5A84-B8BE-0C4FAD9DFD36}" dt="2025-09-19T17:08:08.697" v="155" actId="26606"/>
          <ac:spMkLst>
            <pc:docMk/>
            <pc:sldMk cId="1677124913" sldId="260"/>
            <ac:spMk id="9" creationId="{081EA652-8C6A-4E69-BEB9-170809474553}"/>
          </ac:spMkLst>
        </pc:spChg>
        <pc:spChg chg="add">
          <ac:chgData name="Selvaprasath Selvamani" userId="516c09dc-4668-4e30-a957-b1353d880f43" providerId="ADAL" clId="{385C419A-99E5-5A84-B8BE-0C4FAD9DFD36}" dt="2025-09-19T17:08:08.697" v="155" actId="26606"/>
          <ac:spMkLst>
            <pc:docMk/>
            <pc:sldMk cId="1677124913" sldId="260"/>
            <ac:spMk id="11" creationId="{5298780A-33B9-4EA2-8F67-DE68AD62841B}"/>
          </ac:spMkLst>
        </pc:spChg>
        <pc:spChg chg="add">
          <ac:chgData name="Selvaprasath Selvamani" userId="516c09dc-4668-4e30-a957-b1353d880f43" providerId="ADAL" clId="{385C419A-99E5-5A84-B8BE-0C4FAD9DFD36}" dt="2025-09-19T17:08:08.697" v="155" actId="26606"/>
          <ac:spMkLst>
            <pc:docMk/>
            <pc:sldMk cId="1677124913" sldId="260"/>
            <ac:spMk id="13" creationId="{7F488E8B-4E1E-4402-8935-D4E6C02615C7}"/>
          </ac:spMkLst>
        </pc:spChg>
      </pc:sldChg>
      <pc:sldChg chg="addSp delSp modSp new mod setBg">
        <pc:chgData name="Selvaprasath Selvamani" userId="516c09dc-4668-4e30-a957-b1353d880f43" providerId="ADAL" clId="{385C419A-99E5-5A84-B8BE-0C4FAD9DFD36}" dt="2025-09-19T17:08:47.195" v="168" actId="26606"/>
        <pc:sldMkLst>
          <pc:docMk/>
          <pc:sldMk cId="2391261558" sldId="261"/>
        </pc:sldMkLst>
        <pc:spChg chg="mod">
          <ac:chgData name="Selvaprasath Selvamani" userId="516c09dc-4668-4e30-a957-b1353d880f43" providerId="ADAL" clId="{385C419A-99E5-5A84-B8BE-0C4FAD9DFD36}" dt="2025-09-19T17:08:47.195" v="168" actId="26606"/>
          <ac:spMkLst>
            <pc:docMk/>
            <pc:sldMk cId="2391261558" sldId="261"/>
            <ac:spMk id="2" creationId="{0650C57B-EEFE-A73B-7B96-73C6299C991C}"/>
          </ac:spMkLst>
        </pc:spChg>
        <pc:spChg chg="del">
          <ac:chgData name="Selvaprasath Selvamani" userId="516c09dc-4668-4e30-a957-b1353d880f43" providerId="ADAL" clId="{385C419A-99E5-5A84-B8BE-0C4FAD9DFD36}" dt="2025-09-19T11:55:37.404" v="35"/>
          <ac:spMkLst>
            <pc:docMk/>
            <pc:sldMk cId="2391261558" sldId="261"/>
            <ac:spMk id="3" creationId="{11ED6C40-3549-326A-BD7F-278633627F2C}"/>
          </ac:spMkLst>
        </pc:spChg>
        <pc:spChg chg="add mod ord">
          <ac:chgData name="Selvaprasath Selvamani" userId="516c09dc-4668-4e30-a957-b1353d880f43" providerId="ADAL" clId="{385C419A-99E5-5A84-B8BE-0C4FAD9DFD36}" dt="2025-09-19T17:08:47.195" v="168" actId="26606"/>
          <ac:spMkLst>
            <pc:docMk/>
            <pc:sldMk cId="2391261558" sldId="261"/>
            <ac:spMk id="4" creationId="{EEA847C7-00B4-27D2-2D63-0A2C76A52EA4}"/>
          </ac:spMkLst>
        </pc:spChg>
        <pc:spChg chg="add del">
          <ac:chgData name="Selvaprasath Selvamani" userId="516c09dc-4668-4e30-a957-b1353d880f43" providerId="ADAL" clId="{385C419A-99E5-5A84-B8BE-0C4FAD9DFD36}" dt="2025-09-19T17:08:47.195" v="168" actId="26606"/>
          <ac:spMkLst>
            <pc:docMk/>
            <pc:sldMk cId="2391261558" sldId="261"/>
            <ac:spMk id="10" creationId="{9D25F302-27C5-414F-97F8-6EA0A6C028BA}"/>
          </ac:spMkLst>
        </pc:spChg>
        <pc:spChg chg="add del">
          <ac:chgData name="Selvaprasath Selvamani" userId="516c09dc-4668-4e30-a957-b1353d880f43" providerId="ADAL" clId="{385C419A-99E5-5A84-B8BE-0C4FAD9DFD36}" dt="2025-09-19T17:08:47.195" v="168" actId="26606"/>
          <ac:spMkLst>
            <pc:docMk/>
            <pc:sldMk cId="2391261558" sldId="261"/>
            <ac:spMk id="12" creationId="{830A36F8-48C2-4842-A87B-8CE8DF4E7FD2}"/>
          </ac:spMkLst>
        </pc:spChg>
        <pc:spChg chg="add del">
          <ac:chgData name="Selvaprasath Selvamani" userId="516c09dc-4668-4e30-a957-b1353d880f43" providerId="ADAL" clId="{385C419A-99E5-5A84-B8BE-0C4FAD9DFD36}" dt="2025-09-19T17:08:47.195" v="168" actId="26606"/>
          <ac:spMkLst>
            <pc:docMk/>
            <pc:sldMk cId="2391261558" sldId="261"/>
            <ac:spMk id="14" creationId="{8F451A30-466B-4996-9BA5-CD6ABCC6D558}"/>
          </ac:spMkLst>
        </pc:spChg>
        <pc:picChg chg="add mod">
          <ac:chgData name="Selvaprasath Selvamani" userId="516c09dc-4668-4e30-a957-b1353d880f43" providerId="ADAL" clId="{385C419A-99E5-5A84-B8BE-0C4FAD9DFD36}" dt="2025-09-19T17:08:47.195" v="168" actId="26606"/>
          <ac:picMkLst>
            <pc:docMk/>
            <pc:sldMk cId="2391261558" sldId="261"/>
            <ac:picMk id="5" creationId="{064DD438-FE3F-93FC-5696-9EF82CECD836}"/>
          </ac:picMkLst>
        </pc:picChg>
      </pc:sldChg>
      <pc:sldChg chg="addSp delSp modSp new mod setBg">
        <pc:chgData name="Selvaprasath Selvamani" userId="516c09dc-4668-4e30-a957-b1353d880f43" providerId="ADAL" clId="{385C419A-99E5-5A84-B8BE-0C4FAD9DFD36}" dt="2025-09-19T17:40:41.053" v="192" actId="20577"/>
        <pc:sldMkLst>
          <pc:docMk/>
          <pc:sldMk cId="309232953" sldId="262"/>
        </pc:sldMkLst>
        <pc:spChg chg="mod">
          <ac:chgData name="Selvaprasath Selvamani" userId="516c09dc-4668-4e30-a957-b1353d880f43" providerId="ADAL" clId="{385C419A-99E5-5A84-B8BE-0C4FAD9DFD36}" dt="2025-09-19T17:40:38.151" v="191" actId="26606"/>
          <ac:spMkLst>
            <pc:docMk/>
            <pc:sldMk cId="309232953" sldId="262"/>
            <ac:spMk id="2" creationId="{4FE77A42-9BCB-6FDA-9BA4-9B225A9DCC6A}"/>
          </ac:spMkLst>
        </pc:spChg>
        <pc:spChg chg="mod">
          <ac:chgData name="Selvaprasath Selvamani" userId="516c09dc-4668-4e30-a957-b1353d880f43" providerId="ADAL" clId="{385C419A-99E5-5A84-B8BE-0C4FAD9DFD36}" dt="2025-09-19T17:40:41.053" v="192" actId="20577"/>
          <ac:spMkLst>
            <pc:docMk/>
            <pc:sldMk cId="309232953" sldId="262"/>
            <ac:spMk id="3" creationId="{5C392399-E2AF-2FB2-9643-1982D12D7B1C}"/>
          </ac:spMkLst>
        </pc:spChg>
        <pc:spChg chg="add">
          <ac:chgData name="Selvaprasath Selvamani" userId="516c09dc-4668-4e30-a957-b1353d880f43" providerId="ADAL" clId="{385C419A-99E5-5A84-B8BE-0C4FAD9DFD36}" dt="2025-09-19T17:40:38.151" v="191" actId="26606"/>
          <ac:spMkLst>
            <pc:docMk/>
            <pc:sldMk cId="309232953" sldId="262"/>
            <ac:spMk id="6" creationId="{E6995CE5-F890-4ABA-82A2-26507CE8D2A3}"/>
          </ac:spMkLst>
        </pc:spChg>
        <pc:spChg chg="add del">
          <ac:chgData name="Selvaprasath Selvamani" userId="516c09dc-4668-4e30-a957-b1353d880f43" providerId="ADAL" clId="{385C419A-99E5-5A84-B8BE-0C4FAD9DFD36}" dt="2025-09-19T17:08:28.576" v="158" actId="26606"/>
          <ac:spMkLst>
            <pc:docMk/>
            <pc:sldMk cId="309232953" sldId="262"/>
            <ac:spMk id="8" creationId="{081EA652-8C6A-4E69-BEB9-170809474553}"/>
          </ac:spMkLst>
        </pc:spChg>
        <pc:spChg chg="add">
          <ac:chgData name="Selvaprasath Selvamani" userId="516c09dc-4668-4e30-a957-b1353d880f43" providerId="ADAL" clId="{385C419A-99E5-5A84-B8BE-0C4FAD9DFD36}" dt="2025-09-19T17:40:38.151" v="191" actId="26606"/>
          <ac:spMkLst>
            <pc:docMk/>
            <pc:sldMk cId="309232953" sldId="262"/>
            <ac:spMk id="9" creationId="{058A14AF-9FB5-4CC7-BA35-E8E85D3EDF0E}"/>
          </ac:spMkLst>
        </pc:spChg>
        <pc:spChg chg="add del">
          <ac:chgData name="Selvaprasath Selvamani" userId="516c09dc-4668-4e30-a957-b1353d880f43" providerId="ADAL" clId="{385C419A-99E5-5A84-B8BE-0C4FAD9DFD36}" dt="2025-09-19T17:08:28.576" v="158" actId="26606"/>
          <ac:spMkLst>
            <pc:docMk/>
            <pc:sldMk cId="309232953" sldId="262"/>
            <ac:spMk id="10" creationId="{10B777DF-F6A2-4D53-B6F0-D9700609EE79}"/>
          </ac:spMkLst>
        </pc:spChg>
        <pc:spChg chg="add">
          <ac:chgData name="Selvaprasath Selvamani" userId="516c09dc-4668-4e30-a957-b1353d880f43" providerId="ADAL" clId="{385C419A-99E5-5A84-B8BE-0C4FAD9DFD36}" dt="2025-09-19T17:40:38.151" v="191" actId="26606"/>
          <ac:spMkLst>
            <pc:docMk/>
            <pc:sldMk cId="309232953" sldId="262"/>
            <ac:spMk id="11" creationId="{3A9A4357-BD1D-4622-A4FE-766E6AB8DE84}"/>
          </ac:spMkLst>
        </pc:spChg>
        <pc:spChg chg="add del">
          <ac:chgData name="Selvaprasath Selvamani" userId="516c09dc-4668-4e30-a957-b1353d880f43" providerId="ADAL" clId="{385C419A-99E5-5A84-B8BE-0C4FAD9DFD36}" dt="2025-09-19T17:08:28.576" v="158" actId="26606"/>
          <ac:spMkLst>
            <pc:docMk/>
            <pc:sldMk cId="309232953" sldId="262"/>
            <ac:spMk id="12" creationId="{5298780A-33B9-4EA2-8F67-DE68AD62841B}"/>
          </ac:spMkLst>
        </pc:spChg>
        <pc:spChg chg="add">
          <ac:chgData name="Selvaprasath Selvamani" userId="516c09dc-4668-4e30-a957-b1353d880f43" providerId="ADAL" clId="{385C419A-99E5-5A84-B8BE-0C4FAD9DFD36}" dt="2025-09-19T17:40:38.151" v="191" actId="26606"/>
          <ac:spMkLst>
            <pc:docMk/>
            <pc:sldMk cId="309232953" sldId="262"/>
            <ac:spMk id="13" creationId="{E659831F-0D9A-4C63-9EBB-8435B85A440F}"/>
          </ac:spMkLst>
        </pc:spChg>
        <pc:spChg chg="add del">
          <ac:chgData name="Selvaprasath Selvamani" userId="516c09dc-4668-4e30-a957-b1353d880f43" providerId="ADAL" clId="{385C419A-99E5-5A84-B8BE-0C4FAD9DFD36}" dt="2025-09-19T17:08:28.576" v="158" actId="26606"/>
          <ac:spMkLst>
            <pc:docMk/>
            <pc:sldMk cId="309232953" sldId="262"/>
            <ac:spMk id="14" creationId="{7F488E8B-4E1E-4402-8935-D4E6C02615C7}"/>
          </ac:spMkLst>
        </pc:spChg>
        <pc:spChg chg="add del">
          <ac:chgData name="Selvaprasath Selvamani" userId="516c09dc-4668-4e30-a957-b1353d880f43" providerId="ADAL" clId="{385C419A-99E5-5A84-B8BE-0C4FAD9DFD36}" dt="2025-09-19T17:08:30.152" v="160" actId="26606"/>
          <ac:spMkLst>
            <pc:docMk/>
            <pc:sldMk cId="309232953" sldId="262"/>
            <ac:spMk id="15" creationId="{D5B0017B-2ECA-49AF-B397-DC140825DF8D}"/>
          </ac:spMkLst>
        </pc:spChg>
        <pc:spChg chg="add del">
          <ac:chgData name="Selvaprasath Selvamani" userId="516c09dc-4668-4e30-a957-b1353d880f43" providerId="ADAL" clId="{385C419A-99E5-5A84-B8BE-0C4FAD9DFD36}" dt="2025-09-19T17:08:30.152" v="160" actId="26606"/>
          <ac:spMkLst>
            <pc:docMk/>
            <pc:sldMk cId="309232953" sldId="262"/>
            <ac:spMk id="16" creationId="{B6CDA21F-E7AF-4C75-8395-33F58D5B0E45}"/>
          </ac:spMkLst>
        </pc:spChg>
        <pc:spChg chg="add del">
          <ac:chgData name="Selvaprasath Selvamani" userId="516c09dc-4668-4e30-a957-b1353d880f43" providerId="ADAL" clId="{385C419A-99E5-5A84-B8BE-0C4FAD9DFD36}" dt="2025-09-19T17:08:31.828" v="162" actId="26606"/>
          <ac:spMkLst>
            <pc:docMk/>
            <pc:sldMk cId="309232953" sldId="262"/>
            <ac:spMk id="21" creationId="{98DDA986-B6EE-4642-AC60-0490373E69D0}"/>
          </ac:spMkLst>
        </pc:spChg>
        <pc:spChg chg="add del">
          <ac:chgData name="Selvaprasath Selvamani" userId="516c09dc-4668-4e30-a957-b1353d880f43" providerId="ADAL" clId="{385C419A-99E5-5A84-B8BE-0C4FAD9DFD36}" dt="2025-09-19T17:08:31.828" v="162" actId="26606"/>
          <ac:spMkLst>
            <pc:docMk/>
            <pc:sldMk cId="309232953" sldId="262"/>
            <ac:spMk id="22" creationId="{80B62878-12EF-4E97-A284-47BAFC30DA2E}"/>
          </ac:spMkLst>
        </pc:spChg>
        <pc:spChg chg="add del">
          <ac:chgData name="Selvaprasath Selvamani" userId="516c09dc-4668-4e30-a957-b1353d880f43" providerId="ADAL" clId="{385C419A-99E5-5A84-B8BE-0C4FAD9DFD36}" dt="2025-09-19T17:08:31.828" v="162" actId="26606"/>
          <ac:spMkLst>
            <pc:docMk/>
            <pc:sldMk cId="309232953" sldId="262"/>
            <ac:spMk id="23" creationId="{6D79188D-1ED5-4705-B8C7-5D6FB7670AB3}"/>
          </ac:spMkLst>
        </pc:spChg>
        <pc:spChg chg="add del">
          <ac:chgData name="Selvaprasath Selvamani" userId="516c09dc-4668-4e30-a957-b1353d880f43" providerId="ADAL" clId="{385C419A-99E5-5A84-B8BE-0C4FAD9DFD36}" dt="2025-09-19T17:08:33.004" v="164" actId="26606"/>
          <ac:spMkLst>
            <pc:docMk/>
            <pc:sldMk cId="309232953" sldId="262"/>
            <ac:spMk id="25" creationId="{081EA652-8C6A-4E69-BEB9-170809474553}"/>
          </ac:spMkLst>
        </pc:spChg>
        <pc:spChg chg="add del">
          <ac:chgData name="Selvaprasath Selvamani" userId="516c09dc-4668-4e30-a957-b1353d880f43" providerId="ADAL" clId="{385C419A-99E5-5A84-B8BE-0C4FAD9DFD36}" dt="2025-09-19T17:08:33.004" v="164" actId="26606"/>
          <ac:spMkLst>
            <pc:docMk/>
            <pc:sldMk cId="309232953" sldId="262"/>
            <ac:spMk id="26" creationId="{10B777DF-F6A2-4D53-B6F0-D9700609EE79}"/>
          </ac:spMkLst>
        </pc:spChg>
        <pc:spChg chg="add del">
          <ac:chgData name="Selvaprasath Selvamani" userId="516c09dc-4668-4e30-a957-b1353d880f43" providerId="ADAL" clId="{385C419A-99E5-5A84-B8BE-0C4FAD9DFD36}" dt="2025-09-19T17:08:33.004" v="164" actId="26606"/>
          <ac:spMkLst>
            <pc:docMk/>
            <pc:sldMk cId="309232953" sldId="262"/>
            <ac:spMk id="27" creationId="{5298780A-33B9-4EA2-8F67-DE68AD62841B}"/>
          </ac:spMkLst>
        </pc:spChg>
        <pc:spChg chg="add del">
          <ac:chgData name="Selvaprasath Selvamani" userId="516c09dc-4668-4e30-a957-b1353d880f43" providerId="ADAL" clId="{385C419A-99E5-5A84-B8BE-0C4FAD9DFD36}" dt="2025-09-19T17:08:33.004" v="164" actId="26606"/>
          <ac:spMkLst>
            <pc:docMk/>
            <pc:sldMk cId="309232953" sldId="262"/>
            <ac:spMk id="28" creationId="{7F488E8B-4E1E-4402-8935-D4E6C02615C7}"/>
          </ac:spMkLst>
        </pc:spChg>
        <pc:grpChg chg="add del">
          <ac:chgData name="Selvaprasath Selvamani" userId="516c09dc-4668-4e30-a957-b1353d880f43" providerId="ADAL" clId="{385C419A-99E5-5A84-B8BE-0C4FAD9DFD36}" dt="2025-09-19T17:08:30.152" v="160" actId="26606"/>
          <ac:grpSpMkLst>
            <pc:docMk/>
            <pc:sldMk cId="309232953" sldId="262"/>
            <ac:grpSpMk id="18" creationId="{AE1C45F0-260A-458C-96ED-C1F6D2151219}"/>
          </ac:grpSpMkLst>
        </pc:grpChg>
        <pc:picChg chg="add mod">
          <ac:chgData name="Selvaprasath Selvamani" userId="516c09dc-4668-4e30-a957-b1353d880f43" providerId="ADAL" clId="{385C419A-99E5-5A84-B8BE-0C4FAD9DFD36}" dt="2025-09-19T17:40:38.151" v="191" actId="26606"/>
          <ac:picMkLst>
            <pc:docMk/>
            <pc:sldMk cId="309232953" sldId="262"/>
            <ac:picMk id="4" creationId="{0CB06008-9612-97D7-E42B-EE458B26BE62}"/>
          </ac:picMkLst>
        </pc:picChg>
        <pc:cxnChg chg="add del">
          <ac:chgData name="Selvaprasath Selvamani" userId="516c09dc-4668-4e30-a957-b1353d880f43" providerId="ADAL" clId="{385C419A-99E5-5A84-B8BE-0C4FAD9DFD36}" dt="2025-09-19T17:08:30.152" v="160" actId="26606"/>
          <ac:cxnSpMkLst>
            <pc:docMk/>
            <pc:sldMk cId="309232953" sldId="262"/>
            <ac:cxnSpMk id="17" creationId="{6CF1BAF6-AD41-4082-B212-8A1F9A2E8779}"/>
          </ac:cxnSpMkLst>
        </pc:cxnChg>
      </pc:sldChg>
      <pc:sldChg chg="addSp delSp modSp new mod setBg">
        <pc:chgData name="Selvaprasath Selvamani" userId="516c09dc-4668-4e30-a957-b1353d880f43" providerId="ADAL" clId="{385C419A-99E5-5A84-B8BE-0C4FAD9DFD36}" dt="2025-09-19T17:40:48.206" v="193" actId="20577"/>
        <pc:sldMkLst>
          <pc:docMk/>
          <pc:sldMk cId="1739593494" sldId="263"/>
        </pc:sldMkLst>
        <pc:spChg chg="mod">
          <ac:chgData name="Selvaprasath Selvamani" userId="516c09dc-4668-4e30-a957-b1353d880f43" providerId="ADAL" clId="{385C419A-99E5-5A84-B8BE-0C4FAD9DFD36}" dt="2025-09-19T17:40:48.206" v="193" actId="20577"/>
          <ac:spMkLst>
            <pc:docMk/>
            <pc:sldMk cId="1739593494" sldId="263"/>
            <ac:spMk id="2" creationId="{4901602D-AB8E-4F1D-E560-83E15F9C502A}"/>
          </ac:spMkLst>
        </pc:spChg>
        <pc:spChg chg="add del mo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3" creationId="{9EFDC1DA-BD82-B568-A55D-F54D2BC4E780}"/>
          </ac:spMkLst>
        </pc:spChg>
        <pc:spChg chg="add del">
          <ac:chgData name="Selvaprasath Selvamani" userId="516c09dc-4668-4e30-a957-b1353d880f43" providerId="ADAL" clId="{385C419A-99E5-5A84-B8BE-0C4FAD9DFD36}" dt="2025-09-19T17:08:45.994" v="166" actId="26606"/>
          <ac:spMkLst>
            <pc:docMk/>
            <pc:sldMk cId="1739593494" sldId="263"/>
            <ac:spMk id="9" creationId="{BACC6370-2D7E-4714-9D71-7542949D7D5D}"/>
          </ac:spMkLst>
        </pc:spChg>
        <pc:spChg chg="add del">
          <ac:chgData name="Selvaprasath Selvamani" userId="516c09dc-4668-4e30-a957-b1353d880f43" providerId="ADAL" clId="{385C419A-99E5-5A84-B8BE-0C4FAD9DFD36}" dt="2025-09-19T17:09:12.856" v="180" actId="26606"/>
          <ac:spMkLst>
            <pc:docMk/>
            <pc:sldMk cId="1739593494" sldId="263"/>
            <ac:spMk id="10" creationId="{B50AB553-2A96-4A92-96F2-93548E096954}"/>
          </ac:spMkLst>
        </pc:spChg>
        <pc:spChg chg="add del">
          <ac:chgData name="Selvaprasath Selvamani" userId="516c09dc-4668-4e30-a957-b1353d880f43" providerId="ADAL" clId="{385C419A-99E5-5A84-B8BE-0C4FAD9DFD36}" dt="2025-09-19T17:08:45.994" v="166" actId="26606"/>
          <ac:spMkLst>
            <pc:docMk/>
            <pc:sldMk cId="1739593494" sldId="263"/>
            <ac:spMk id="11" creationId="{F68B3F68-107C-434F-AA38-110D5EA91B85}"/>
          </ac:spMkLst>
        </pc:spChg>
        <pc:spChg chg="add del">
          <ac:chgData name="Selvaprasath Selvamani" userId="516c09dc-4668-4e30-a957-b1353d880f43" providerId="ADAL" clId="{385C419A-99E5-5A84-B8BE-0C4FAD9DFD36}" dt="2025-09-19T17:09:04.455" v="170" actId="26606"/>
          <ac:spMkLst>
            <pc:docMk/>
            <pc:sldMk cId="1739593494" sldId="263"/>
            <ac:spMk id="12" creationId="{5D7F64A8-D625-4F61-A290-B499BB62ACFF}"/>
          </ac:spMkLst>
        </pc:spChg>
        <pc:spChg chg="add del">
          <ac:chgData name="Selvaprasath Selvamani" userId="516c09dc-4668-4e30-a957-b1353d880f43" providerId="ADAL" clId="{385C419A-99E5-5A84-B8BE-0C4FAD9DFD36}" dt="2025-09-19T17:08:45.994" v="166" actId="26606"/>
          <ac:spMkLst>
            <pc:docMk/>
            <pc:sldMk cId="1739593494" sldId="263"/>
            <ac:spMk id="13" creationId="{AAD0DBB9-1A4B-4391-81D4-CB19F9AB918A}"/>
          </ac:spMkLst>
        </pc:spChg>
        <pc:spChg chg="add del">
          <ac:chgData name="Selvaprasath Selvamani" userId="516c09dc-4668-4e30-a957-b1353d880f43" providerId="ADAL" clId="{385C419A-99E5-5A84-B8BE-0C4FAD9DFD36}" dt="2025-09-19T17:09:05.512" v="172" actId="26606"/>
          <ac:spMkLst>
            <pc:docMk/>
            <pc:sldMk cId="1739593494" sldId="263"/>
            <ac:spMk id="14" creationId="{5D7F64A8-D625-4F61-A290-B499BB62ACFF}"/>
          </ac:spMkLst>
        </pc:spChg>
        <pc:spChg chg="add del">
          <ac:chgData name="Selvaprasath Selvamani" userId="516c09dc-4668-4e30-a957-b1353d880f43" providerId="ADAL" clId="{385C419A-99E5-5A84-B8BE-0C4FAD9DFD36}" dt="2025-09-19T17:08:45.994" v="166" actId="26606"/>
          <ac:spMkLst>
            <pc:docMk/>
            <pc:sldMk cId="1739593494" sldId="263"/>
            <ac:spMk id="15" creationId="{063BBA22-50EA-4C4D-BE05-F1CE4E63AA56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28" creationId="{BACC6370-2D7E-4714-9D71-7542949D7D5D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29" creationId="{256B2C21-A230-48C0-8DF1-C46611373C44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30" creationId="{3847E18C-932D-4C95-AABA-FEC7C9499AD7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31" creationId="{3150CB11-0C61-439E-910F-5787759E72A0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32" creationId="{43F8A58B-5155-44CE-A5FF-7647B47D0A7A}"/>
          </ac:spMkLst>
        </pc:spChg>
        <pc:spChg chg="add">
          <ac:chgData name="Selvaprasath Selvamani" userId="516c09dc-4668-4e30-a957-b1353d880f43" providerId="ADAL" clId="{385C419A-99E5-5A84-B8BE-0C4FAD9DFD36}" dt="2025-09-19T17:09:12.871" v="181" actId="26606"/>
          <ac:spMkLst>
            <pc:docMk/>
            <pc:sldMk cId="1739593494" sldId="263"/>
            <ac:spMk id="33" creationId="{443F2ACA-E6D6-4028-82DD-F03C262D5DE6}"/>
          </ac:spMkLst>
        </pc:spChg>
        <pc:graphicFrameChg chg="add del">
          <ac:chgData name="Selvaprasath Selvamani" userId="516c09dc-4668-4e30-a957-b1353d880f43" providerId="ADAL" clId="{385C419A-99E5-5A84-B8BE-0C4FAD9DFD36}" dt="2025-09-19T17:08:45.994" v="166" actId="26606"/>
          <ac:graphicFrameMkLst>
            <pc:docMk/>
            <pc:sldMk cId="1739593494" sldId="263"/>
            <ac:graphicFrameMk id="5" creationId="{D15327C4-C44D-DA4A-5CA3-E6AD5318B15A}"/>
          </ac:graphicFrameMkLst>
        </pc:graphicFrameChg>
        <pc:graphicFrameChg chg="add del">
          <ac:chgData name="Selvaprasath Selvamani" userId="516c09dc-4668-4e30-a957-b1353d880f43" providerId="ADAL" clId="{385C419A-99E5-5A84-B8BE-0C4FAD9DFD36}" dt="2025-09-19T17:09:07.211" v="174" actId="26606"/>
          <ac:graphicFrameMkLst>
            <pc:docMk/>
            <pc:sldMk cId="1739593494" sldId="263"/>
            <ac:graphicFrameMk id="19" creationId="{D7795CF3-0C0D-9E42-F639-2D85D7294136}"/>
          </ac:graphicFrameMkLst>
        </pc:graphicFrameChg>
        <pc:graphicFrameChg chg="add del">
          <ac:chgData name="Selvaprasath Selvamani" userId="516c09dc-4668-4e30-a957-b1353d880f43" providerId="ADAL" clId="{385C419A-99E5-5A84-B8BE-0C4FAD9DFD36}" dt="2025-09-19T17:09:09.319" v="176" actId="26606"/>
          <ac:graphicFrameMkLst>
            <pc:docMk/>
            <pc:sldMk cId="1739593494" sldId="263"/>
            <ac:graphicFrameMk id="21" creationId="{26F08E56-4824-5472-FCE7-DC0A4B6E1032}"/>
          </ac:graphicFrameMkLst>
        </pc:graphicFrameChg>
        <pc:graphicFrameChg chg="add del">
          <ac:chgData name="Selvaprasath Selvamani" userId="516c09dc-4668-4e30-a957-b1353d880f43" providerId="ADAL" clId="{385C419A-99E5-5A84-B8BE-0C4FAD9DFD36}" dt="2025-09-19T17:09:11.908" v="178" actId="26606"/>
          <ac:graphicFrameMkLst>
            <pc:docMk/>
            <pc:sldMk cId="1739593494" sldId="263"/>
            <ac:graphicFrameMk id="23" creationId="{7D607B5C-7F11-9441-769B-718D4836D5DE}"/>
          </ac:graphicFrameMkLst>
        </pc:graphicFrameChg>
        <pc:graphicFrameChg chg="add del">
          <ac:chgData name="Selvaprasath Selvamani" userId="516c09dc-4668-4e30-a957-b1353d880f43" providerId="ADAL" clId="{385C419A-99E5-5A84-B8BE-0C4FAD9DFD36}" dt="2025-09-19T17:09:12.856" v="180" actId="26606"/>
          <ac:graphicFrameMkLst>
            <pc:docMk/>
            <pc:sldMk cId="1739593494" sldId="263"/>
            <ac:graphicFrameMk id="26" creationId="{AD22175C-5F5C-8E2B-2F44-35FCD09216E1}"/>
          </ac:graphicFrameMkLst>
        </pc:graphicFrameChg>
        <pc:graphicFrameChg chg="add">
          <ac:chgData name="Selvaprasath Selvamani" userId="516c09dc-4668-4e30-a957-b1353d880f43" providerId="ADAL" clId="{385C419A-99E5-5A84-B8BE-0C4FAD9DFD36}" dt="2025-09-19T17:09:12.871" v="181" actId="26606"/>
          <ac:graphicFrameMkLst>
            <pc:docMk/>
            <pc:sldMk cId="1739593494" sldId="263"/>
            <ac:graphicFrameMk id="34" creationId="{65227302-7472-65CB-B7DC-0AF2905A3E42}"/>
          </ac:graphicFrameMkLst>
        </pc:graphicFrameChg>
        <pc:picChg chg="add del">
          <ac:chgData name="Selvaprasath Selvamani" userId="516c09dc-4668-4e30-a957-b1353d880f43" providerId="ADAL" clId="{385C419A-99E5-5A84-B8BE-0C4FAD9DFD36}" dt="2025-09-19T17:09:04.455" v="170" actId="26606"/>
          <ac:picMkLst>
            <pc:docMk/>
            <pc:sldMk cId="1739593494" sldId="263"/>
            <ac:picMk id="6" creationId="{11D6F153-F4AF-4FC7-9FCC-26C7AA97A0A7}"/>
          </ac:picMkLst>
        </pc:picChg>
        <pc:picChg chg="add del">
          <ac:chgData name="Selvaprasath Selvamani" userId="516c09dc-4668-4e30-a957-b1353d880f43" providerId="ADAL" clId="{385C419A-99E5-5A84-B8BE-0C4FAD9DFD36}" dt="2025-09-19T17:09:04.455" v="170" actId="26606"/>
          <ac:picMkLst>
            <pc:docMk/>
            <pc:sldMk cId="1739593494" sldId="263"/>
            <ac:picMk id="7" creationId="{094C5E5A-8ECE-34E5-5454-87CE182ECFB6}"/>
          </ac:picMkLst>
        </pc:picChg>
        <pc:picChg chg="add del">
          <ac:chgData name="Selvaprasath Selvamani" userId="516c09dc-4668-4e30-a957-b1353d880f43" providerId="ADAL" clId="{385C419A-99E5-5A84-B8BE-0C4FAD9DFD36}" dt="2025-09-19T17:09:05.512" v="172" actId="26606"/>
          <ac:picMkLst>
            <pc:docMk/>
            <pc:sldMk cId="1739593494" sldId="263"/>
            <ac:picMk id="16" creationId="{5A183D7F-2DC6-9B84-4A30-3D7DB350A7F7}"/>
          </ac:picMkLst>
        </pc:picChg>
        <pc:picChg chg="add del">
          <ac:chgData name="Selvaprasath Selvamani" userId="516c09dc-4668-4e30-a957-b1353d880f43" providerId="ADAL" clId="{385C419A-99E5-5A84-B8BE-0C4FAD9DFD36}" dt="2025-09-19T17:09:05.512" v="172" actId="26606"/>
          <ac:picMkLst>
            <pc:docMk/>
            <pc:sldMk cId="1739593494" sldId="263"/>
            <ac:picMk id="17" creationId="{C495BB4C-B80E-4D6F-8A84-13D86F919929}"/>
          </ac:picMkLst>
        </pc:picChg>
        <pc:picChg chg="add del">
          <ac:chgData name="Selvaprasath Selvamani" userId="516c09dc-4668-4e30-a957-b1353d880f43" providerId="ADAL" clId="{385C419A-99E5-5A84-B8BE-0C4FAD9DFD36}" dt="2025-09-19T17:09:12.856" v="180" actId="26606"/>
          <ac:picMkLst>
            <pc:docMk/>
            <pc:sldMk cId="1739593494" sldId="263"/>
            <ac:picMk id="25" creationId="{7E87F576-74B7-3888-8730-A0F5B5DF1E90}"/>
          </ac:picMkLst>
        </pc:picChg>
      </pc:sldChg>
      <pc:sldChg chg="addSp delSp modSp new mod setBg">
        <pc:chgData name="Selvaprasath Selvamani" userId="516c09dc-4668-4e30-a957-b1353d880f43" providerId="ADAL" clId="{385C419A-99E5-5A84-B8BE-0C4FAD9DFD36}" dt="2025-09-19T17:40:55.830" v="194" actId="26606"/>
        <pc:sldMkLst>
          <pc:docMk/>
          <pc:sldMk cId="3881611454" sldId="264"/>
        </pc:sldMkLst>
        <pc:spChg chg="mod">
          <ac:chgData name="Selvaprasath Selvamani" userId="516c09dc-4668-4e30-a957-b1353d880f43" providerId="ADAL" clId="{385C419A-99E5-5A84-B8BE-0C4FAD9DFD36}" dt="2025-09-19T17:40:55.830" v="194" actId="26606"/>
          <ac:spMkLst>
            <pc:docMk/>
            <pc:sldMk cId="3881611454" sldId="264"/>
            <ac:spMk id="2" creationId="{56536145-6922-A1BC-7730-CB87550EE9A4}"/>
          </ac:spMkLst>
        </pc:spChg>
        <pc:spChg chg="del mod">
          <ac:chgData name="Selvaprasath Selvamani" userId="516c09dc-4668-4e30-a957-b1353d880f43" providerId="ADAL" clId="{385C419A-99E5-5A84-B8BE-0C4FAD9DFD36}" dt="2025-09-19T17:10:58.900" v="186" actId="26606"/>
          <ac:spMkLst>
            <pc:docMk/>
            <pc:sldMk cId="3881611454" sldId="264"/>
            <ac:spMk id="3" creationId="{DF995F49-1309-BB3B-9C66-2FDB5FA5AF6F}"/>
          </ac:spMkLst>
        </pc:spChg>
        <pc:spChg chg="add">
          <ac:chgData name="Selvaprasath Selvamani" userId="516c09dc-4668-4e30-a957-b1353d880f43" providerId="ADAL" clId="{385C419A-99E5-5A84-B8BE-0C4FAD9DFD36}" dt="2025-09-19T17:40:55.830" v="194" actId="26606"/>
          <ac:spMkLst>
            <pc:docMk/>
            <pc:sldMk cId="3881611454" sldId="264"/>
            <ac:spMk id="10" creationId="{BACC6370-2D7E-4714-9D71-7542949D7D5D}"/>
          </ac:spMkLst>
        </pc:spChg>
        <pc:spChg chg="add">
          <ac:chgData name="Selvaprasath Selvamani" userId="516c09dc-4668-4e30-a957-b1353d880f43" providerId="ADAL" clId="{385C419A-99E5-5A84-B8BE-0C4FAD9DFD36}" dt="2025-09-19T17:40:55.830" v="194" actId="26606"/>
          <ac:spMkLst>
            <pc:docMk/>
            <pc:sldMk cId="3881611454" sldId="264"/>
            <ac:spMk id="12" creationId="{F68B3F68-107C-434F-AA38-110D5EA91B85}"/>
          </ac:spMkLst>
        </pc:spChg>
        <pc:spChg chg="add">
          <ac:chgData name="Selvaprasath Selvamani" userId="516c09dc-4668-4e30-a957-b1353d880f43" providerId="ADAL" clId="{385C419A-99E5-5A84-B8BE-0C4FAD9DFD36}" dt="2025-09-19T17:40:55.830" v="194" actId="26606"/>
          <ac:spMkLst>
            <pc:docMk/>
            <pc:sldMk cId="3881611454" sldId="264"/>
            <ac:spMk id="14" creationId="{AAD0DBB9-1A4B-4391-81D4-CB19F9AB918A}"/>
          </ac:spMkLst>
        </pc:spChg>
        <pc:spChg chg="add">
          <ac:chgData name="Selvaprasath Selvamani" userId="516c09dc-4668-4e30-a957-b1353d880f43" providerId="ADAL" clId="{385C419A-99E5-5A84-B8BE-0C4FAD9DFD36}" dt="2025-09-19T17:40:55.830" v="194" actId="26606"/>
          <ac:spMkLst>
            <pc:docMk/>
            <pc:sldMk cId="3881611454" sldId="264"/>
            <ac:spMk id="16" creationId="{063BBA22-50EA-4C4D-BE05-F1CE4E63AA56}"/>
          </ac:spMkLst>
        </pc:spChg>
        <pc:graphicFrameChg chg="add mod modGraphic">
          <ac:chgData name="Selvaprasath Selvamani" userId="516c09dc-4668-4e30-a957-b1353d880f43" providerId="ADAL" clId="{385C419A-99E5-5A84-B8BE-0C4FAD9DFD36}" dt="2025-09-19T17:40:55.830" v="194" actId="26606"/>
          <ac:graphicFrameMkLst>
            <pc:docMk/>
            <pc:sldMk cId="3881611454" sldId="264"/>
            <ac:graphicFrameMk id="5" creationId="{872027B4-A019-2429-7C76-45ACBB6764F8}"/>
          </ac:graphicFrameMkLst>
        </pc:graphicFrameChg>
      </pc:sldChg>
      <pc:sldChg chg="addSp modSp new mod setBg">
        <pc:chgData name="Selvaprasath Selvamani" userId="516c09dc-4668-4e30-a957-b1353d880f43" providerId="ADAL" clId="{385C419A-99E5-5A84-B8BE-0C4FAD9DFD36}" dt="2025-09-19T17:10:16.414" v="182" actId="26606"/>
        <pc:sldMkLst>
          <pc:docMk/>
          <pc:sldMk cId="751742534" sldId="265"/>
        </pc:sldMkLst>
        <pc:spChg chg="mo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2" creationId="{2AF937C0-7013-1A09-50AA-FA6CF91984FB}"/>
          </ac:spMkLst>
        </pc:spChg>
        <pc:spChg chg="mo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3" creationId="{19E0B462-2D54-386D-5110-6357565D9E0C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8" creationId="{5A0118C5-4F8D-4CF4-BADD-53FEACC6C42A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10" creationId="{4E0A5C5C-2A95-428E-9F6A-0D29EBD57C9F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12" creationId="{1056F38F-7C4E-461D-8709-7D0024AE1F79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14" creationId="{C7278469-3C3C-49CE-AEEE-E176A4900B78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20" creationId="{4C6598AB-1C17-4D54-951C-A082D94ACB7A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22" creationId="{C83B66D7-137D-4AC1-B172-53D60F08BEB5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24" creationId="{F6B92503-6984-4D15-8B98-8718709B785D}"/>
          </ac:spMkLst>
        </pc:spChg>
        <pc:spChg chg="add">
          <ac:chgData name="Selvaprasath Selvamani" userId="516c09dc-4668-4e30-a957-b1353d880f43" providerId="ADAL" clId="{385C419A-99E5-5A84-B8BE-0C4FAD9DFD36}" dt="2025-09-19T17:10:16.414" v="182" actId="26606"/>
          <ac:spMkLst>
            <pc:docMk/>
            <pc:sldMk cId="751742534" sldId="265"/>
            <ac:spMk id="26" creationId="{08DDF938-524E-4C18-A47D-C00627832366}"/>
          </ac:spMkLst>
        </pc:spChg>
      </pc:sldChg>
      <pc:sldChg chg="addSp delSp modSp new mod setBg">
        <pc:chgData name="Selvaprasath Selvamani" userId="516c09dc-4668-4e30-a957-b1353d880f43" providerId="ADAL" clId="{385C419A-99E5-5A84-B8BE-0C4FAD9DFD36}" dt="2025-09-19T17:41:17.433" v="197" actId="20577"/>
        <pc:sldMkLst>
          <pc:docMk/>
          <pc:sldMk cId="2362977374" sldId="266"/>
        </pc:sldMkLst>
        <pc:spChg chg="mod">
          <ac:chgData name="Selvaprasath Selvamani" userId="516c09dc-4668-4e30-a957-b1353d880f43" providerId="ADAL" clId="{385C419A-99E5-5A84-B8BE-0C4FAD9DFD36}" dt="2025-09-19T17:10:43.188" v="184" actId="20577"/>
          <ac:spMkLst>
            <pc:docMk/>
            <pc:sldMk cId="2362977374" sldId="266"/>
            <ac:spMk id="2" creationId="{0B84F78F-F989-9668-D418-AE09801AFA5A}"/>
          </ac:spMkLst>
        </pc:spChg>
        <pc:spChg chg="del">
          <ac:chgData name="Selvaprasath Selvamani" userId="516c09dc-4668-4e30-a957-b1353d880f43" providerId="ADAL" clId="{385C419A-99E5-5A84-B8BE-0C4FAD9DFD36}" dt="2025-09-19T11:57:45.276" v="89"/>
          <ac:spMkLst>
            <pc:docMk/>
            <pc:sldMk cId="2362977374" sldId="266"/>
            <ac:spMk id="3" creationId="{E342334C-4AE1-19B7-194E-DCA9CEEED414}"/>
          </ac:spMkLst>
        </pc:spChg>
        <pc:spChg chg="add mod">
          <ac:chgData name="Selvaprasath Selvamani" userId="516c09dc-4668-4e30-a957-b1353d880f43" providerId="ADAL" clId="{385C419A-99E5-5A84-B8BE-0C4FAD9DFD36}" dt="2025-09-19T17:41:17.433" v="197" actId="20577"/>
          <ac:spMkLst>
            <pc:docMk/>
            <pc:sldMk cId="2362977374" sldId="266"/>
            <ac:spMk id="4" creationId="{8DFEC04E-762A-F78A-365F-91DF8A080B6E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9" creationId="{5A0118C5-4F8D-4CF4-BADD-53FEACC6C42A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11" creationId="{F98F79A4-A6C7-4101-B1E9-27E05CB7CFA0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13" creationId="{31CE7A08-2184-4B99-ABC0-B40CD1D3F281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15" creationId="{79AFCB35-9C04-4524-A0B1-57FF6865D013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17" creationId="{D11AD2AD-0BA0-4DD3-8EEA-84686A0E718C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19" creationId="{9E5C5460-229E-46C8-A712-CC317985420F}"/>
          </ac:spMkLst>
        </pc:spChg>
        <pc:spChg chg="add">
          <ac:chgData name="Selvaprasath Selvamani" userId="516c09dc-4668-4e30-a957-b1353d880f43" providerId="ADAL" clId="{385C419A-99E5-5A84-B8BE-0C4FAD9DFD36}" dt="2025-09-19T17:10:39.829" v="183" actId="26606"/>
          <ac:spMkLst>
            <pc:docMk/>
            <pc:sldMk cId="2362977374" sldId="266"/>
            <ac:spMk id="21" creationId="{2552FC29-9118-466F-940E-80C84EFDF07B}"/>
          </ac:spMkLst>
        </pc:spChg>
        <pc:grpChg chg="add">
          <ac:chgData name="Selvaprasath Selvamani" userId="516c09dc-4668-4e30-a957-b1353d880f43" providerId="ADAL" clId="{385C419A-99E5-5A84-B8BE-0C4FAD9DFD36}" dt="2025-09-19T17:10:39.829" v="183" actId="26606"/>
          <ac:grpSpMkLst>
            <pc:docMk/>
            <pc:sldMk cId="2362977374" sldId="266"/>
            <ac:grpSpMk id="23" creationId="{0C156BF8-7FF7-440F-BE2B-417DFFE8BFA5}"/>
          </ac:grpSpMkLst>
        </pc:grpChg>
      </pc:sldChg>
      <pc:sldChg chg="addSp delSp modSp new mod setBg">
        <pc:chgData name="Selvaprasath Selvamani" userId="516c09dc-4668-4e30-a957-b1353d880f43" providerId="ADAL" clId="{385C419A-99E5-5A84-B8BE-0C4FAD9DFD36}" dt="2025-09-20T04:17:04.628" v="204" actId="26606"/>
        <pc:sldMkLst>
          <pc:docMk/>
          <pc:sldMk cId="332811641" sldId="267"/>
        </pc:sldMkLst>
        <pc:spChg chg="mod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2" creationId="{C7F75643-FC20-B0CA-8B3C-5D986CECEBAA}"/>
          </ac:spMkLst>
        </pc:spChg>
        <pc:spChg chg="del mod">
          <ac:chgData name="Selvaprasath Selvamani" userId="516c09dc-4668-4e30-a957-b1353d880f43" providerId="ADAL" clId="{385C419A-99E5-5A84-B8BE-0C4FAD9DFD36}" dt="2025-09-19T17:41:04.801" v="195" actId="26606"/>
          <ac:spMkLst>
            <pc:docMk/>
            <pc:sldMk cId="332811641" sldId="267"/>
            <ac:spMk id="3" creationId="{DC32E31D-1FA0-98CB-929F-A8762048F32D}"/>
          </ac:spMkLst>
        </pc:spChg>
        <pc:spChg chg="add del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9" creationId="{464EC53C-35C4-4E84-AFE2-A7D081852617}"/>
          </ac:spMkLst>
        </pc:spChg>
        <pc:spChg chg="add del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11" creationId="{9A3F5928-D955-456A-97B5-AA390B8CE9D5}"/>
          </ac:spMkLst>
        </pc:spChg>
        <pc:spChg chg="add del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15" creationId="{C5CB530E-515E-412C-9DF1-5F8FFBD6F383}"/>
          </ac:spMkLst>
        </pc:spChg>
        <pc:spChg chg="add del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17" creationId="{712D4376-A578-4FF1-94FC-245E7A6A489F}"/>
          </ac:spMkLst>
        </pc:spChg>
        <pc:spChg chg="add del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19" creationId="{AEA7509D-F04F-40CB-A0B3-EEF16499CC9F}"/>
          </ac:spMkLst>
        </pc:spChg>
        <pc:spChg chg="add del">
          <ac:chgData name="Selvaprasath Selvamani" userId="516c09dc-4668-4e30-a957-b1353d880f43" providerId="ADAL" clId="{385C419A-99E5-5A84-B8BE-0C4FAD9DFD36}" dt="2025-09-20T04:17:04.624" v="203" actId="26606"/>
          <ac:spMkLst>
            <pc:docMk/>
            <pc:sldMk cId="332811641" sldId="267"/>
            <ac:spMk id="24" creationId="{2151139A-886F-4B97-8815-729AD3831BBD}"/>
          </ac:spMkLst>
        </pc:spChg>
        <pc:spChg chg="add del">
          <ac:chgData name="Selvaprasath Selvamani" userId="516c09dc-4668-4e30-a957-b1353d880f43" providerId="ADAL" clId="{385C419A-99E5-5A84-B8BE-0C4FAD9DFD36}" dt="2025-09-20T04:17:04.624" v="203" actId="26606"/>
          <ac:spMkLst>
            <pc:docMk/>
            <pc:sldMk cId="332811641" sldId="267"/>
            <ac:spMk id="26" creationId="{AB5E08C4-8CDD-4623-A5B8-E998C6DEE3B7}"/>
          </ac:spMkLst>
        </pc:spChg>
        <pc:spChg chg="add del">
          <ac:chgData name="Selvaprasath Selvamani" userId="516c09dc-4668-4e30-a957-b1353d880f43" providerId="ADAL" clId="{385C419A-99E5-5A84-B8BE-0C4FAD9DFD36}" dt="2025-09-20T04:17:04.624" v="203" actId="26606"/>
          <ac:spMkLst>
            <pc:docMk/>
            <pc:sldMk cId="332811641" sldId="267"/>
            <ac:spMk id="30" creationId="{D3539FEE-81D3-4406-802E-60B20B16F4F6}"/>
          </ac:spMkLst>
        </pc:spChg>
        <pc:spChg chg="add del">
          <ac:chgData name="Selvaprasath Selvamani" userId="516c09dc-4668-4e30-a957-b1353d880f43" providerId="ADAL" clId="{385C419A-99E5-5A84-B8BE-0C4FAD9DFD36}" dt="2025-09-20T04:17:04.624" v="203" actId="26606"/>
          <ac:spMkLst>
            <pc:docMk/>
            <pc:sldMk cId="332811641" sldId="267"/>
            <ac:spMk id="32" creationId="{DC701763-729E-462F-A5A8-E0DEFEB1E2E4}"/>
          </ac:spMkLst>
        </pc:spChg>
        <pc:spChg chg="add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34" creationId="{C4879EFC-8E62-4E00-973C-C45EE9EC676D}"/>
          </ac:spMkLst>
        </pc:spChg>
        <pc:spChg chg="add">
          <ac:chgData name="Selvaprasath Selvamani" userId="516c09dc-4668-4e30-a957-b1353d880f43" providerId="ADAL" clId="{385C419A-99E5-5A84-B8BE-0C4FAD9DFD36}" dt="2025-09-20T04:17:04.628" v="204" actId="26606"/>
          <ac:spMkLst>
            <pc:docMk/>
            <pc:sldMk cId="332811641" sldId="267"/>
            <ac:spMk id="35" creationId="{D6A9C53F-5F90-40A5-8C85-5412D39C8C68}"/>
          </ac:spMkLst>
        </pc:spChg>
        <pc:picChg chg="add mod ord">
          <ac:chgData name="Selvaprasath Selvamani" userId="516c09dc-4668-4e30-a957-b1353d880f43" providerId="ADAL" clId="{385C419A-99E5-5A84-B8BE-0C4FAD9DFD36}" dt="2025-09-20T04:17:04.628" v="204" actId="26606"/>
          <ac:picMkLst>
            <pc:docMk/>
            <pc:sldMk cId="332811641" sldId="267"/>
            <ac:picMk id="5" creationId="{EE22C99F-56D8-970E-4699-DDDC926D662B}"/>
          </ac:picMkLst>
        </pc:picChg>
        <pc:picChg chg="add mod">
          <ac:chgData name="Selvaprasath Selvamani" userId="516c09dc-4668-4e30-a957-b1353d880f43" providerId="ADAL" clId="{385C419A-99E5-5A84-B8BE-0C4FAD9DFD36}" dt="2025-09-20T04:17:04.628" v="204" actId="26606"/>
          <ac:picMkLst>
            <pc:docMk/>
            <pc:sldMk cId="332811641" sldId="267"/>
            <ac:picMk id="6" creationId="{FF68A659-3C6A-BC08-2AE0-CB42786D2901}"/>
          </ac:picMkLst>
        </pc:picChg>
        <pc:cxnChg chg="add">
          <ac:chgData name="Selvaprasath Selvamani" userId="516c09dc-4668-4e30-a957-b1353d880f43" providerId="ADAL" clId="{385C419A-99E5-5A84-B8BE-0C4FAD9DFD36}" dt="2025-09-19T17:41:04.801" v="195" actId="26606"/>
          <ac:cxnSpMkLst>
            <pc:docMk/>
            <pc:sldMk cId="332811641" sldId="267"/>
            <ac:cxnSpMk id="13" creationId="{56020367-4FD5-4596-8E10-C5F095CD8DBF}"/>
          </ac:cxnSpMkLst>
        </pc:cxnChg>
      </pc:sldChg>
      <pc:sldChg chg="addSp modSp new">
        <pc:chgData name="Selvaprasath Selvamani" userId="516c09dc-4668-4e30-a957-b1353d880f43" providerId="ADAL" clId="{385C419A-99E5-5A84-B8BE-0C4FAD9DFD36}" dt="2025-09-19T17:08:01.476" v="154" actId="1076"/>
        <pc:sldMkLst>
          <pc:docMk/>
          <pc:sldMk cId="1056592089" sldId="268"/>
        </pc:sldMkLst>
        <pc:picChg chg="add mod">
          <ac:chgData name="Selvaprasath Selvamani" userId="516c09dc-4668-4e30-a957-b1353d880f43" providerId="ADAL" clId="{385C419A-99E5-5A84-B8BE-0C4FAD9DFD36}" dt="2025-09-19T17:08:01.476" v="154" actId="1076"/>
          <ac:picMkLst>
            <pc:docMk/>
            <pc:sldMk cId="1056592089" sldId="268"/>
            <ac:picMk id="7170" creationId="{8A15C601-0B8A-86E6-1B21-25EBF729F3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8E858-A624-4EBD-86E7-B163A3CE39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2CF888-0296-4209-BBBB-3C2313CD879C}">
      <dgm:prSet/>
      <dgm:spPr/>
      <dgm:t>
        <a:bodyPr/>
        <a:lstStyle/>
        <a:p>
          <a:r>
            <a:rPr lang="en-US" b="0" i="0" baseline="0"/>
            <a:t>Separate codebases = costly</a:t>
          </a:r>
          <a:endParaRPr lang="en-US"/>
        </a:p>
      </dgm:t>
    </dgm:pt>
    <dgm:pt modelId="{0E12C06E-74D0-4373-88EE-19138485674C}" type="parTrans" cxnId="{8AB60702-DB86-4645-A075-2976A8B844AE}">
      <dgm:prSet/>
      <dgm:spPr/>
      <dgm:t>
        <a:bodyPr/>
        <a:lstStyle/>
        <a:p>
          <a:endParaRPr lang="en-US"/>
        </a:p>
      </dgm:t>
    </dgm:pt>
    <dgm:pt modelId="{B129C709-131B-4897-9585-41705B98878D}" type="sibTrans" cxnId="{8AB60702-DB86-4645-A075-2976A8B844AE}">
      <dgm:prSet/>
      <dgm:spPr/>
      <dgm:t>
        <a:bodyPr/>
        <a:lstStyle/>
        <a:p>
          <a:endParaRPr lang="en-US"/>
        </a:p>
      </dgm:t>
    </dgm:pt>
    <dgm:pt modelId="{E298A836-7947-4E8D-87D3-B85279BBBC26}">
      <dgm:prSet/>
      <dgm:spPr/>
      <dgm:t>
        <a:bodyPr/>
        <a:lstStyle/>
        <a:p>
          <a:r>
            <a:rPr lang="en-US" b="0" i="0" baseline="0"/>
            <a:t>Native apps vs. web apps tradeoffs</a:t>
          </a:r>
          <a:endParaRPr lang="en-US"/>
        </a:p>
      </dgm:t>
    </dgm:pt>
    <dgm:pt modelId="{E9CF2850-E30C-48E6-B158-A1F912915AFF}" type="parTrans" cxnId="{50D0EA3F-1A91-4C07-9EE8-B875D7A3D7A4}">
      <dgm:prSet/>
      <dgm:spPr/>
      <dgm:t>
        <a:bodyPr/>
        <a:lstStyle/>
        <a:p>
          <a:endParaRPr lang="en-US"/>
        </a:p>
      </dgm:t>
    </dgm:pt>
    <dgm:pt modelId="{125B2BE8-D766-4B61-9AD2-2A742FF9AA78}" type="sibTrans" cxnId="{50D0EA3F-1A91-4C07-9EE8-B875D7A3D7A4}">
      <dgm:prSet/>
      <dgm:spPr/>
      <dgm:t>
        <a:bodyPr/>
        <a:lstStyle/>
        <a:p>
          <a:endParaRPr lang="en-US"/>
        </a:p>
      </dgm:t>
    </dgm:pt>
    <dgm:pt modelId="{FF1911BD-047E-4871-A31B-665F03F4D00E}">
      <dgm:prSet/>
      <dgm:spPr/>
      <dgm:t>
        <a:bodyPr/>
        <a:lstStyle/>
        <a:p>
          <a:r>
            <a:rPr lang="en-US" b="0" i="0" baseline="0"/>
            <a:t>Need for efficiency → “write once, run anywhere”</a:t>
          </a:r>
          <a:endParaRPr lang="en-US"/>
        </a:p>
      </dgm:t>
    </dgm:pt>
    <dgm:pt modelId="{43310BE5-D023-452F-BED8-A16797284E99}" type="parTrans" cxnId="{0E61F0D2-E0A5-4E28-B899-5775BC791128}">
      <dgm:prSet/>
      <dgm:spPr/>
      <dgm:t>
        <a:bodyPr/>
        <a:lstStyle/>
        <a:p>
          <a:endParaRPr lang="en-US"/>
        </a:p>
      </dgm:t>
    </dgm:pt>
    <dgm:pt modelId="{79BECFFC-BFBC-41F6-8D7F-9B379BC273F5}" type="sibTrans" cxnId="{0E61F0D2-E0A5-4E28-B899-5775BC791128}">
      <dgm:prSet/>
      <dgm:spPr/>
      <dgm:t>
        <a:bodyPr/>
        <a:lstStyle/>
        <a:p>
          <a:endParaRPr lang="en-US"/>
        </a:p>
      </dgm:t>
    </dgm:pt>
    <dgm:pt modelId="{366317EF-296A-4496-9C5A-F50A75F9BBD9}" type="pres">
      <dgm:prSet presAssocID="{7488E858-A624-4EBD-86E7-B163A3CE39EA}" presName="root" presStyleCnt="0">
        <dgm:presLayoutVars>
          <dgm:dir/>
          <dgm:resizeHandles val="exact"/>
        </dgm:presLayoutVars>
      </dgm:prSet>
      <dgm:spPr/>
    </dgm:pt>
    <dgm:pt modelId="{4C760EB7-BEEF-4F51-B918-9922E93910AE}" type="pres">
      <dgm:prSet presAssocID="{BE2CF888-0296-4209-BBBB-3C2313CD879C}" presName="compNode" presStyleCnt="0"/>
      <dgm:spPr/>
    </dgm:pt>
    <dgm:pt modelId="{C4E582AC-BFB5-40F1-B2CE-81D8DBEB2E57}" type="pres">
      <dgm:prSet presAssocID="{BE2CF888-0296-4209-BBBB-3C2313CD879C}" presName="bgRect" presStyleLbl="bgShp" presStyleIdx="0" presStyleCnt="3"/>
      <dgm:spPr/>
    </dgm:pt>
    <dgm:pt modelId="{B6BF5648-2044-4354-ACC3-A91AB6685229}" type="pres">
      <dgm:prSet presAssocID="{BE2CF888-0296-4209-BBBB-3C2313CD87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0FBFB2-AB2B-497D-8FA5-18848E580F6C}" type="pres">
      <dgm:prSet presAssocID="{BE2CF888-0296-4209-BBBB-3C2313CD879C}" presName="spaceRect" presStyleCnt="0"/>
      <dgm:spPr/>
    </dgm:pt>
    <dgm:pt modelId="{9979B9E1-260F-450E-8636-E500861305D7}" type="pres">
      <dgm:prSet presAssocID="{BE2CF888-0296-4209-BBBB-3C2313CD879C}" presName="parTx" presStyleLbl="revTx" presStyleIdx="0" presStyleCnt="3">
        <dgm:presLayoutVars>
          <dgm:chMax val="0"/>
          <dgm:chPref val="0"/>
        </dgm:presLayoutVars>
      </dgm:prSet>
      <dgm:spPr/>
    </dgm:pt>
    <dgm:pt modelId="{8F975E0B-545A-4939-A64E-18AA6946DD8F}" type="pres">
      <dgm:prSet presAssocID="{B129C709-131B-4897-9585-41705B98878D}" presName="sibTrans" presStyleCnt="0"/>
      <dgm:spPr/>
    </dgm:pt>
    <dgm:pt modelId="{35D72782-9135-44FD-A3C0-3E3FC3540CB0}" type="pres">
      <dgm:prSet presAssocID="{E298A836-7947-4E8D-87D3-B85279BBBC26}" presName="compNode" presStyleCnt="0"/>
      <dgm:spPr/>
    </dgm:pt>
    <dgm:pt modelId="{85E20C09-557C-462B-8C8F-72A7ED4EC9CC}" type="pres">
      <dgm:prSet presAssocID="{E298A836-7947-4E8D-87D3-B85279BBBC26}" presName="bgRect" presStyleLbl="bgShp" presStyleIdx="1" presStyleCnt="3"/>
      <dgm:spPr/>
    </dgm:pt>
    <dgm:pt modelId="{247AA56F-52C9-4A81-9555-9CB2AE2212F6}" type="pres">
      <dgm:prSet presAssocID="{E298A836-7947-4E8D-87D3-B85279BBB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FE66A7E-4FF2-4218-9AA5-0101F9BF603C}" type="pres">
      <dgm:prSet presAssocID="{E298A836-7947-4E8D-87D3-B85279BBBC26}" presName="spaceRect" presStyleCnt="0"/>
      <dgm:spPr/>
    </dgm:pt>
    <dgm:pt modelId="{DC9C9FA1-15CB-4A5E-8248-181161CD4345}" type="pres">
      <dgm:prSet presAssocID="{E298A836-7947-4E8D-87D3-B85279BBBC26}" presName="parTx" presStyleLbl="revTx" presStyleIdx="1" presStyleCnt="3">
        <dgm:presLayoutVars>
          <dgm:chMax val="0"/>
          <dgm:chPref val="0"/>
        </dgm:presLayoutVars>
      </dgm:prSet>
      <dgm:spPr/>
    </dgm:pt>
    <dgm:pt modelId="{5809143A-D5D8-41E7-B725-F0202364D4BC}" type="pres">
      <dgm:prSet presAssocID="{125B2BE8-D766-4B61-9AD2-2A742FF9AA78}" presName="sibTrans" presStyleCnt="0"/>
      <dgm:spPr/>
    </dgm:pt>
    <dgm:pt modelId="{EB94449B-0870-42E9-9A6A-CF5EB08B70C8}" type="pres">
      <dgm:prSet presAssocID="{FF1911BD-047E-4871-A31B-665F03F4D00E}" presName="compNode" presStyleCnt="0"/>
      <dgm:spPr/>
    </dgm:pt>
    <dgm:pt modelId="{311D5808-26E1-458D-9BB4-D4796EBC9F37}" type="pres">
      <dgm:prSet presAssocID="{FF1911BD-047E-4871-A31B-665F03F4D00E}" presName="bgRect" presStyleLbl="bgShp" presStyleIdx="2" presStyleCnt="3"/>
      <dgm:spPr/>
    </dgm:pt>
    <dgm:pt modelId="{683EF679-99A8-4AB1-9B11-32B0AC8F447A}" type="pres">
      <dgm:prSet presAssocID="{FF1911BD-047E-4871-A31B-665F03F4D0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3AC239E-2098-4D71-ACCC-241D49930873}" type="pres">
      <dgm:prSet presAssocID="{FF1911BD-047E-4871-A31B-665F03F4D00E}" presName="spaceRect" presStyleCnt="0"/>
      <dgm:spPr/>
    </dgm:pt>
    <dgm:pt modelId="{63C67F59-3D23-43A4-9362-F3FD93E6807A}" type="pres">
      <dgm:prSet presAssocID="{FF1911BD-047E-4871-A31B-665F03F4D0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B60702-DB86-4645-A075-2976A8B844AE}" srcId="{7488E858-A624-4EBD-86E7-B163A3CE39EA}" destId="{BE2CF888-0296-4209-BBBB-3C2313CD879C}" srcOrd="0" destOrd="0" parTransId="{0E12C06E-74D0-4373-88EE-19138485674C}" sibTransId="{B129C709-131B-4897-9585-41705B98878D}"/>
    <dgm:cxn modelId="{B7B23504-94E3-46D6-93FD-5CC162F3BE96}" type="presOf" srcId="{FF1911BD-047E-4871-A31B-665F03F4D00E}" destId="{63C67F59-3D23-43A4-9362-F3FD93E6807A}" srcOrd="0" destOrd="0" presId="urn:microsoft.com/office/officeart/2018/2/layout/IconVerticalSolidList"/>
    <dgm:cxn modelId="{33B7B51B-7B9A-4089-ADC1-201909FE54AB}" type="presOf" srcId="{7488E858-A624-4EBD-86E7-B163A3CE39EA}" destId="{366317EF-296A-4496-9C5A-F50A75F9BBD9}" srcOrd="0" destOrd="0" presId="urn:microsoft.com/office/officeart/2018/2/layout/IconVerticalSolidList"/>
    <dgm:cxn modelId="{06D89633-7F00-49F9-AFDD-D48FA5BE5A57}" type="presOf" srcId="{E298A836-7947-4E8D-87D3-B85279BBBC26}" destId="{DC9C9FA1-15CB-4A5E-8248-181161CD4345}" srcOrd="0" destOrd="0" presId="urn:microsoft.com/office/officeart/2018/2/layout/IconVerticalSolidList"/>
    <dgm:cxn modelId="{50D0EA3F-1A91-4C07-9EE8-B875D7A3D7A4}" srcId="{7488E858-A624-4EBD-86E7-B163A3CE39EA}" destId="{E298A836-7947-4E8D-87D3-B85279BBBC26}" srcOrd="1" destOrd="0" parTransId="{E9CF2850-E30C-48E6-B158-A1F912915AFF}" sibTransId="{125B2BE8-D766-4B61-9AD2-2A742FF9AA78}"/>
    <dgm:cxn modelId="{0E61F0D2-E0A5-4E28-B899-5775BC791128}" srcId="{7488E858-A624-4EBD-86E7-B163A3CE39EA}" destId="{FF1911BD-047E-4871-A31B-665F03F4D00E}" srcOrd="2" destOrd="0" parTransId="{43310BE5-D023-452F-BED8-A16797284E99}" sibTransId="{79BECFFC-BFBC-41F6-8D7F-9B379BC273F5}"/>
    <dgm:cxn modelId="{4A64DFDE-433A-455E-AAE7-DFF4329D9F77}" type="presOf" srcId="{BE2CF888-0296-4209-BBBB-3C2313CD879C}" destId="{9979B9E1-260F-450E-8636-E500861305D7}" srcOrd="0" destOrd="0" presId="urn:microsoft.com/office/officeart/2018/2/layout/IconVerticalSolidList"/>
    <dgm:cxn modelId="{08BA6381-7DBD-4C6F-BA02-D59A67D6990C}" type="presParOf" srcId="{366317EF-296A-4496-9C5A-F50A75F9BBD9}" destId="{4C760EB7-BEEF-4F51-B918-9922E93910AE}" srcOrd="0" destOrd="0" presId="urn:microsoft.com/office/officeart/2018/2/layout/IconVerticalSolidList"/>
    <dgm:cxn modelId="{E68BC491-99B5-464C-A4AE-9B33478661C4}" type="presParOf" srcId="{4C760EB7-BEEF-4F51-B918-9922E93910AE}" destId="{C4E582AC-BFB5-40F1-B2CE-81D8DBEB2E57}" srcOrd="0" destOrd="0" presId="urn:microsoft.com/office/officeart/2018/2/layout/IconVerticalSolidList"/>
    <dgm:cxn modelId="{A723EC0E-B6D6-45C7-887B-9592ECD6AEDB}" type="presParOf" srcId="{4C760EB7-BEEF-4F51-B918-9922E93910AE}" destId="{B6BF5648-2044-4354-ACC3-A91AB6685229}" srcOrd="1" destOrd="0" presId="urn:microsoft.com/office/officeart/2018/2/layout/IconVerticalSolidList"/>
    <dgm:cxn modelId="{F4271480-0871-4A2C-83FA-70D7CD6C2EED}" type="presParOf" srcId="{4C760EB7-BEEF-4F51-B918-9922E93910AE}" destId="{560FBFB2-AB2B-497D-8FA5-18848E580F6C}" srcOrd="2" destOrd="0" presId="urn:microsoft.com/office/officeart/2018/2/layout/IconVerticalSolidList"/>
    <dgm:cxn modelId="{C7A4CE10-CB26-432C-B7BF-74224436D0BE}" type="presParOf" srcId="{4C760EB7-BEEF-4F51-B918-9922E93910AE}" destId="{9979B9E1-260F-450E-8636-E500861305D7}" srcOrd="3" destOrd="0" presId="urn:microsoft.com/office/officeart/2018/2/layout/IconVerticalSolidList"/>
    <dgm:cxn modelId="{6E2D0FC3-E963-4ACD-9400-2AB54CDD89D5}" type="presParOf" srcId="{366317EF-296A-4496-9C5A-F50A75F9BBD9}" destId="{8F975E0B-545A-4939-A64E-18AA6946DD8F}" srcOrd="1" destOrd="0" presId="urn:microsoft.com/office/officeart/2018/2/layout/IconVerticalSolidList"/>
    <dgm:cxn modelId="{D8C20B2A-D0DB-4180-8108-C3595AC2B787}" type="presParOf" srcId="{366317EF-296A-4496-9C5A-F50A75F9BBD9}" destId="{35D72782-9135-44FD-A3C0-3E3FC3540CB0}" srcOrd="2" destOrd="0" presId="urn:microsoft.com/office/officeart/2018/2/layout/IconVerticalSolidList"/>
    <dgm:cxn modelId="{3416619A-1242-49EF-A4FA-EE92BF8516AC}" type="presParOf" srcId="{35D72782-9135-44FD-A3C0-3E3FC3540CB0}" destId="{85E20C09-557C-462B-8C8F-72A7ED4EC9CC}" srcOrd="0" destOrd="0" presId="urn:microsoft.com/office/officeart/2018/2/layout/IconVerticalSolidList"/>
    <dgm:cxn modelId="{A90DAA0B-DF39-4DC5-997F-AD6916E344D3}" type="presParOf" srcId="{35D72782-9135-44FD-A3C0-3E3FC3540CB0}" destId="{247AA56F-52C9-4A81-9555-9CB2AE2212F6}" srcOrd="1" destOrd="0" presId="urn:microsoft.com/office/officeart/2018/2/layout/IconVerticalSolidList"/>
    <dgm:cxn modelId="{AD064C28-1AD0-4677-8DD1-5C8B60BC66C9}" type="presParOf" srcId="{35D72782-9135-44FD-A3C0-3E3FC3540CB0}" destId="{CFE66A7E-4FF2-4218-9AA5-0101F9BF603C}" srcOrd="2" destOrd="0" presId="urn:microsoft.com/office/officeart/2018/2/layout/IconVerticalSolidList"/>
    <dgm:cxn modelId="{59D4C826-2F7C-4B86-AD11-312E1EB0BD48}" type="presParOf" srcId="{35D72782-9135-44FD-A3C0-3E3FC3540CB0}" destId="{DC9C9FA1-15CB-4A5E-8248-181161CD4345}" srcOrd="3" destOrd="0" presId="urn:microsoft.com/office/officeart/2018/2/layout/IconVerticalSolidList"/>
    <dgm:cxn modelId="{6B2EE14C-6B2D-4E91-842E-7A3F7BFEE633}" type="presParOf" srcId="{366317EF-296A-4496-9C5A-F50A75F9BBD9}" destId="{5809143A-D5D8-41E7-B725-F0202364D4BC}" srcOrd="3" destOrd="0" presId="urn:microsoft.com/office/officeart/2018/2/layout/IconVerticalSolidList"/>
    <dgm:cxn modelId="{83AC4D92-6E0F-4DE3-83D8-29E8E1843EA6}" type="presParOf" srcId="{366317EF-296A-4496-9C5A-F50A75F9BBD9}" destId="{EB94449B-0870-42E9-9A6A-CF5EB08B70C8}" srcOrd="4" destOrd="0" presId="urn:microsoft.com/office/officeart/2018/2/layout/IconVerticalSolidList"/>
    <dgm:cxn modelId="{C7428E06-617B-45BD-86CC-69C264AA5B09}" type="presParOf" srcId="{EB94449B-0870-42E9-9A6A-CF5EB08B70C8}" destId="{311D5808-26E1-458D-9BB4-D4796EBC9F37}" srcOrd="0" destOrd="0" presId="urn:microsoft.com/office/officeart/2018/2/layout/IconVerticalSolidList"/>
    <dgm:cxn modelId="{60B069B6-DE2E-4A20-9B77-6436B8382ADC}" type="presParOf" srcId="{EB94449B-0870-42E9-9A6A-CF5EB08B70C8}" destId="{683EF679-99A8-4AB1-9B11-32B0AC8F447A}" srcOrd="1" destOrd="0" presId="urn:microsoft.com/office/officeart/2018/2/layout/IconVerticalSolidList"/>
    <dgm:cxn modelId="{B63A121C-9461-4CC1-82E8-7DE22AA4DC02}" type="presParOf" srcId="{EB94449B-0870-42E9-9A6A-CF5EB08B70C8}" destId="{73AC239E-2098-4D71-ACCC-241D49930873}" srcOrd="2" destOrd="0" presId="urn:microsoft.com/office/officeart/2018/2/layout/IconVerticalSolidList"/>
    <dgm:cxn modelId="{E938E142-5C1D-442B-8800-55FB101BA9E2}" type="presParOf" srcId="{EB94449B-0870-42E9-9A6A-CF5EB08B70C8}" destId="{63C67F59-3D23-43A4-9362-F3FD93E680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A870B-AD0D-4A94-8BB3-3A8651647541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3A0E16-09E7-4E1E-94F1-C01DC0F227CF}">
      <dgm:prSet/>
      <dgm:spPr/>
      <dgm:t>
        <a:bodyPr/>
        <a:lstStyle/>
        <a:p>
          <a:r>
            <a:rPr lang="en-IN"/>
            <a:t>Run as PWA → ionic build</a:t>
          </a:r>
          <a:endParaRPr lang="en-US"/>
        </a:p>
      </dgm:t>
    </dgm:pt>
    <dgm:pt modelId="{EDEFA01E-B9F2-4029-A8FB-1E473A08C285}" type="parTrans" cxnId="{57D6E1A8-8D0B-4E7F-B0F2-55FEA84569C9}">
      <dgm:prSet/>
      <dgm:spPr/>
      <dgm:t>
        <a:bodyPr/>
        <a:lstStyle/>
        <a:p>
          <a:endParaRPr lang="en-US"/>
        </a:p>
      </dgm:t>
    </dgm:pt>
    <dgm:pt modelId="{A70E3E1A-31F4-4F1D-ACBA-5571DF10D0C5}" type="sibTrans" cxnId="{57D6E1A8-8D0B-4E7F-B0F2-55FEA84569C9}">
      <dgm:prSet/>
      <dgm:spPr/>
      <dgm:t>
        <a:bodyPr/>
        <a:lstStyle/>
        <a:p>
          <a:endParaRPr lang="en-US"/>
        </a:p>
      </dgm:t>
    </dgm:pt>
    <dgm:pt modelId="{F3635E37-195E-4952-A5DD-0CFCA25972FB}">
      <dgm:prSet/>
      <dgm:spPr/>
      <dgm:t>
        <a:bodyPr/>
        <a:lstStyle/>
        <a:p>
          <a:r>
            <a:rPr lang="en-IN"/>
            <a:t>Mobile (iOS/Android) → Xcode/Android Studio builds</a:t>
          </a:r>
          <a:endParaRPr lang="en-US"/>
        </a:p>
      </dgm:t>
    </dgm:pt>
    <dgm:pt modelId="{DB2E3774-ED77-48A0-8EF8-E134A11F706F}" type="parTrans" cxnId="{0046CDE5-F18C-48C0-93CD-83D268A5B420}">
      <dgm:prSet/>
      <dgm:spPr/>
      <dgm:t>
        <a:bodyPr/>
        <a:lstStyle/>
        <a:p>
          <a:endParaRPr lang="en-US"/>
        </a:p>
      </dgm:t>
    </dgm:pt>
    <dgm:pt modelId="{A3A94ED9-A9B5-40C1-9692-DAF3F9A69DB8}" type="sibTrans" cxnId="{0046CDE5-F18C-48C0-93CD-83D268A5B420}">
      <dgm:prSet/>
      <dgm:spPr/>
      <dgm:t>
        <a:bodyPr/>
        <a:lstStyle/>
        <a:p>
          <a:endParaRPr lang="en-US"/>
        </a:p>
      </dgm:t>
    </dgm:pt>
    <dgm:pt modelId="{447E15CA-5FA4-42FE-AC9B-65F0284BEBC8}">
      <dgm:prSet/>
      <dgm:spPr/>
      <dgm:t>
        <a:bodyPr/>
        <a:lstStyle/>
        <a:p>
          <a:r>
            <a:rPr lang="en-IN"/>
            <a:t>Desktop (Electron + Ionic)</a:t>
          </a:r>
          <a:endParaRPr lang="en-US"/>
        </a:p>
      </dgm:t>
    </dgm:pt>
    <dgm:pt modelId="{BC435A0D-6160-4B66-90FE-33C1EBE17B98}" type="parTrans" cxnId="{24946A17-0AA9-48E0-B6DF-0B619211CC39}">
      <dgm:prSet/>
      <dgm:spPr/>
      <dgm:t>
        <a:bodyPr/>
        <a:lstStyle/>
        <a:p>
          <a:endParaRPr lang="en-US"/>
        </a:p>
      </dgm:t>
    </dgm:pt>
    <dgm:pt modelId="{E75FC664-143E-473A-8580-46EA80C2E550}" type="sibTrans" cxnId="{24946A17-0AA9-48E0-B6DF-0B619211CC39}">
      <dgm:prSet/>
      <dgm:spPr/>
      <dgm:t>
        <a:bodyPr/>
        <a:lstStyle/>
        <a:p>
          <a:endParaRPr lang="en-US"/>
        </a:p>
      </dgm:t>
    </dgm:pt>
    <dgm:pt modelId="{504FBAED-C4BF-4D46-9046-E79395EABD99}">
      <dgm:prSet/>
      <dgm:spPr/>
      <dgm:t>
        <a:bodyPr/>
        <a:lstStyle/>
        <a:p>
          <a:r>
            <a:rPr lang="en-IN"/>
            <a:t>Cloud deployment options</a:t>
          </a:r>
          <a:endParaRPr lang="en-US"/>
        </a:p>
      </dgm:t>
    </dgm:pt>
    <dgm:pt modelId="{95550BAD-0085-46E8-9399-69261913FFA2}" type="parTrans" cxnId="{74CB23D6-7022-4B77-BF6D-049DA8E7EF33}">
      <dgm:prSet/>
      <dgm:spPr/>
      <dgm:t>
        <a:bodyPr/>
        <a:lstStyle/>
        <a:p>
          <a:endParaRPr lang="en-US"/>
        </a:p>
      </dgm:t>
    </dgm:pt>
    <dgm:pt modelId="{D8F1D772-14CF-48F6-BC6E-499D8CF39910}" type="sibTrans" cxnId="{74CB23D6-7022-4B77-BF6D-049DA8E7EF33}">
      <dgm:prSet/>
      <dgm:spPr/>
      <dgm:t>
        <a:bodyPr/>
        <a:lstStyle/>
        <a:p>
          <a:endParaRPr lang="en-US"/>
        </a:p>
      </dgm:t>
    </dgm:pt>
    <dgm:pt modelId="{856A1DC9-BF77-5344-AABD-E5F6045D6EFB}" type="pres">
      <dgm:prSet presAssocID="{75CA870B-AD0D-4A94-8BB3-3A8651647541}" presName="matrix" presStyleCnt="0">
        <dgm:presLayoutVars>
          <dgm:chMax val="1"/>
          <dgm:dir/>
          <dgm:resizeHandles val="exact"/>
        </dgm:presLayoutVars>
      </dgm:prSet>
      <dgm:spPr/>
    </dgm:pt>
    <dgm:pt modelId="{17647C26-F5F3-F244-855C-895800734B99}" type="pres">
      <dgm:prSet presAssocID="{75CA870B-AD0D-4A94-8BB3-3A8651647541}" presName="diamond" presStyleLbl="bgShp" presStyleIdx="0" presStyleCnt="1"/>
      <dgm:spPr/>
    </dgm:pt>
    <dgm:pt modelId="{DC70CF46-9721-9248-B92F-2C87B544B7EF}" type="pres">
      <dgm:prSet presAssocID="{75CA870B-AD0D-4A94-8BB3-3A865164754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99844E-383A-1649-82B9-82BEC4D6BAE8}" type="pres">
      <dgm:prSet presAssocID="{75CA870B-AD0D-4A94-8BB3-3A865164754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1CF7AD-E5AD-E640-9708-563388FBB99E}" type="pres">
      <dgm:prSet presAssocID="{75CA870B-AD0D-4A94-8BB3-3A865164754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F762D2A-BA75-3D4B-9760-C6090DD1A63B}" type="pres">
      <dgm:prSet presAssocID="{75CA870B-AD0D-4A94-8BB3-3A865164754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4DFC0D-2998-6F46-A81E-ADE3EF10A335}" type="presOf" srcId="{743A0E16-09E7-4E1E-94F1-C01DC0F227CF}" destId="{DC70CF46-9721-9248-B92F-2C87B544B7EF}" srcOrd="0" destOrd="0" presId="urn:microsoft.com/office/officeart/2005/8/layout/matrix3"/>
    <dgm:cxn modelId="{24946A17-0AA9-48E0-B6DF-0B619211CC39}" srcId="{75CA870B-AD0D-4A94-8BB3-3A8651647541}" destId="{447E15CA-5FA4-42FE-AC9B-65F0284BEBC8}" srcOrd="2" destOrd="0" parTransId="{BC435A0D-6160-4B66-90FE-33C1EBE17B98}" sibTransId="{E75FC664-143E-473A-8580-46EA80C2E550}"/>
    <dgm:cxn modelId="{935F7456-7899-8545-B858-C81A46B0A7DD}" type="presOf" srcId="{75CA870B-AD0D-4A94-8BB3-3A8651647541}" destId="{856A1DC9-BF77-5344-AABD-E5F6045D6EFB}" srcOrd="0" destOrd="0" presId="urn:microsoft.com/office/officeart/2005/8/layout/matrix3"/>
    <dgm:cxn modelId="{DAC0EE8B-316B-B34A-AE0D-B86A6ECA1DF2}" type="presOf" srcId="{447E15CA-5FA4-42FE-AC9B-65F0284BEBC8}" destId="{751CF7AD-E5AD-E640-9708-563388FBB99E}" srcOrd="0" destOrd="0" presId="urn:microsoft.com/office/officeart/2005/8/layout/matrix3"/>
    <dgm:cxn modelId="{23DF3A93-628D-6148-B29F-F462A36A3A48}" type="presOf" srcId="{504FBAED-C4BF-4D46-9046-E79395EABD99}" destId="{DF762D2A-BA75-3D4B-9760-C6090DD1A63B}" srcOrd="0" destOrd="0" presId="urn:microsoft.com/office/officeart/2005/8/layout/matrix3"/>
    <dgm:cxn modelId="{57D6E1A8-8D0B-4E7F-B0F2-55FEA84569C9}" srcId="{75CA870B-AD0D-4A94-8BB3-3A8651647541}" destId="{743A0E16-09E7-4E1E-94F1-C01DC0F227CF}" srcOrd="0" destOrd="0" parTransId="{EDEFA01E-B9F2-4029-A8FB-1E473A08C285}" sibTransId="{A70E3E1A-31F4-4F1D-ACBA-5571DF10D0C5}"/>
    <dgm:cxn modelId="{74CB23D6-7022-4B77-BF6D-049DA8E7EF33}" srcId="{75CA870B-AD0D-4A94-8BB3-3A8651647541}" destId="{504FBAED-C4BF-4D46-9046-E79395EABD99}" srcOrd="3" destOrd="0" parTransId="{95550BAD-0085-46E8-9399-69261913FFA2}" sibTransId="{D8F1D772-14CF-48F6-BC6E-499D8CF39910}"/>
    <dgm:cxn modelId="{0046CDE5-F18C-48C0-93CD-83D268A5B420}" srcId="{75CA870B-AD0D-4A94-8BB3-3A8651647541}" destId="{F3635E37-195E-4952-A5DD-0CFCA25972FB}" srcOrd="1" destOrd="0" parTransId="{DB2E3774-ED77-48A0-8EF8-E134A11F706F}" sibTransId="{A3A94ED9-A9B5-40C1-9692-DAF3F9A69DB8}"/>
    <dgm:cxn modelId="{85E4CCFB-6EFB-AB46-B28F-7418A5A0FCC3}" type="presOf" srcId="{F3635E37-195E-4952-A5DD-0CFCA25972FB}" destId="{9599844E-383A-1649-82B9-82BEC4D6BAE8}" srcOrd="0" destOrd="0" presId="urn:microsoft.com/office/officeart/2005/8/layout/matrix3"/>
    <dgm:cxn modelId="{CF53854B-4E8F-6545-9EC6-9AD7A0C5FA73}" type="presParOf" srcId="{856A1DC9-BF77-5344-AABD-E5F6045D6EFB}" destId="{17647C26-F5F3-F244-855C-895800734B99}" srcOrd="0" destOrd="0" presId="urn:microsoft.com/office/officeart/2005/8/layout/matrix3"/>
    <dgm:cxn modelId="{CCC1AA9A-65E1-6047-B2A9-53A17E41E820}" type="presParOf" srcId="{856A1DC9-BF77-5344-AABD-E5F6045D6EFB}" destId="{DC70CF46-9721-9248-B92F-2C87B544B7EF}" srcOrd="1" destOrd="0" presId="urn:microsoft.com/office/officeart/2005/8/layout/matrix3"/>
    <dgm:cxn modelId="{56447389-26F1-7B48-8A9F-62B45C651AAD}" type="presParOf" srcId="{856A1DC9-BF77-5344-AABD-E5F6045D6EFB}" destId="{9599844E-383A-1649-82B9-82BEC4D6BAE8}" srcOrd="2" destOrd="0" presId="urn:microsoft.com/office/officeart/2005/8/layout/matrix3"/>
    <dgm:cxn modelId="{90835192-ED03-8041-9C15-1779BF008AFD}" type="presParOf" srcId="{856A1DC9-BF77-5344-AABD-E5F6045D6EFB}" destId="{751CF7AD-E5AD-E640-9708-563388FBB99E}" srcOrd="3" destOrd="0" presId="urn:microsoft.com/office/officeart/2005/8/layout/matrix3"/>
    <dgm:cxn modelId="{F4BDEFC6-5604-9840-9308-E58539D7D61E}" type="presParOf" srcId="{856A1DC9-BF77-5344-AABD-E5F6045D6EFB}" destId="{DF762D2A-BA75-3D4B-9760-C6090DD1A63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2C6197-04FE-421B-BD33-FD4232F7562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19E8A7-D2CB-4A29-B272-B5069A06CFB1}">
      <dgm:prSet/>
      <dgm:spPr/>
      <dgm:t>
        <a:bodyPr/>
        <a:lstStyle/>
        <a:p>
          <a:r>
            <a:rPr lang="en-IN"/>
            <a:t>Start a project</a:t>
          </a:r>
          <a:endParaRPr lang="en-US"/>
        </a:p>
      </dgm:t>
    </dgm:pt>
    <dgm:pt modelId="{D09C7C25-2236-469D-B74C-F1DA40BB1DC3}" type="parTrans" cxnId="{6C7ECA66-7540-4EE6-8769-AF860F5D33AD}">
      <dgm:prSet/>
      <dgm:spPr/>
      <dgm:t>
        <a:bodyPr/>
        <a:lstStyle/>
        <a:p>
          <a:endParaRPr lang="en-US"/>
        </a:p>
      </dgm:t>
    </dgm:pt>
    <dgm:pt modelId="{43CAB3AF-A06C-4570-879E-2D8C8278095D}" type="sibTrans" cxnId="{6C7ECA66-7540-4EE6-8769-AF860F5D33A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FCD194B-ACD4-4BFA-8D74-A731124F4007}">
      <dgm:prSet/>
      <dgm:spPr/>
      <dgm:t>
        <a:bodyPr/>
        <a:lstStyle/>
        <a:p>
          <a:r>
            <a:rPr lang="en-IN"/>
            <a:t>Add a UI component</a:t>
          </a:r>
          <a:endParaRPr lang="en-US"/>
        </a:p>
      </dgm:t>
    </dgm:pt>
    <dgm:pt modelId="{06E48506-5284-440E-AFF9-70BB5B30B8B6}" type="parTrans" cxnId="{92A0BD96-48FB-4686-9D81-2049D0A98000}">
      <dgm:prSet/>
      <dgm:spPr/>
      <dgm:t>
        <a:bodyPr/>
        <a:lstStyle/>
        <a:p>
          <a:endParaRPr lang="en-US"/>
        </a:p>
      </dgm:t>
    </dgm:pt>
    <dgm:pt modelId="{8F8465EE-489D-46A2-8818-AFAE4230A858}" type="sibTrans" cxnId="{92A0BD96-48FB-4686-9D81-2049D0A9800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CEE7BC6-E70B-4CC8-A9E5-B26AC44B2646}">
      <dgm:prSet/>
      <dgm:spPr/>
      <dgm:t>
        <a:bodyPr/>
        <a:lstStyle/>
        <a:p>
          <a:r>
            <a:rPr lang="en-IN"/>
            <a:t>Access device API (e.g., camera or geolocation)</a:t>
          </a:r>
          <a:endParaRPr lang="en-US"/>
        </a:p>
      </dgm:t>
    </dgm:pt>
    <dgm:pt modelId="{5D5AB9CF-9B5E-40A6-BA11-132653406068}" type="parTrans" cxnId="{4FF70EE8-9E04-4A54-B345-C22235F712AF}">
      <dgm:prSet/>
      <dgm:spPr/>
      <dgm:t>
        <a:bodyPr/>
        <a:lstStyle/>
        <a:p>
          <a:endParaRPr lang="en-US"/>
        </a:p>
      </dgm:t>
    </dgm:pt>
    <dgm:pt modelId="{7779AECA-3280-4DDC-A041-7189AB8F79DE}" type="sibTrans" cxnId="{4FF70EE8-9E04-4A54-B345-C22235F712A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261CE5-339E-4B7C-B637-01500211BB60}">
      <dgm:prSet/>
      <dgm:spPr/>
      <dgm:t>
        <a:bodyPr/>
        <a:lstStyle/>
        <a:p>
          <a:r>
            <a:rPr lang="en-IN"/>
            <a:t>Run in browser and preview mobile</a:t>
          </a:r>
          <a:endParaRPr lang="en-US"/>
        </a:p>
      </dgm:t>
    </dgm:pt>
    <dgm:pt modelId="{F463417D-69B5-4A1F-B1CE-13D897F1A476}" type="parTrans" cxnId="{6389B75D-DCCD-4B76-ADBB-92E2E9352396}">
      <dgm:prSet/>
      <dgm:spPr/>
      <dgm:t>
        <a:bodyPr/>
        <a:lstStyle/>
        <a:p>
          <a:endParaRPr lang="en-US"/>
        </a:p>
      </dgm:t>
    </dgm:pt>
    <dgm:pt modelId="{1B9E0D8E-B88B-464D-9793-381D4BCECE84}" type="sibTrans" cxnId="{6389B75D-DCCD-4B76-ADBB-92E2E9352396}">
      <dgm:prSet phldrT="4" phldr="0"/>
      <dgm:spPr/>
      <dgm:t>
        <a:bodyPr/>
        <a:lstStyle/>
        <a:p>
          <a:endParaRPr lang="en-US"/>
        </a:p>
      </dgm:t>
    </dgm:pt>
    <dgm:pt modelId="{0683D318-AD63-F24B-AF75-9863794EB9F6}" type="pres">
      <dgm:prSet presAssocID="{742C6197-04FE-421B-BD33-FD4232F7562D}" presName="Name0" presStyleCnt="0">
        <dgm:presLayoutVars>
          <dgm:dir/>
          <dgm:resizeHandles val="exact"/>
        </dgm:presLayoutVars>
      </dgm:prSet>
      <dgm:spPr/>
    </dgm:pt>
    <dgm:pt modelId="{D88ED88C-66C3-E242-B517-43DAFE460D39}" type="pres">
      <dgm:prSet presAssocID="{6E19E8A7-D2CB-4A29-B272-B5069A06CFB1}" presName="node" presStyleLbl="node1" presStyleIdx="0" presStyleCnt="4">
        <dgm:presLayoutVars>
          <dgm:bulletEnabled val="1"/>
        </dgm:presLayoutVars>
      </dgm:prSet>
      <dgm:spPr/>
    </dgm:pt>
    <dgm:pt modelId="{0C246352-E189-794F-8C18-ACDD34EFA933}" type="pres">
      <dgm:prSet presAssocID="{43CAB3AF-A06C-4570-879E-2D8C8278095D}" presName="sibTrans" presStyleLbl="sibTrans1D1" presStyleIdx="0" presStyleCnt="3"/>
      <dgm:spPr/>
    </dgm:pt>
    <dgm:pt modelId="{070775EF-F7BA-F243-A280-F8111816FC14}" type="pres">
      <dgm:prSet presAssocID="{43CAB3AF-A06C-4570-879E-2D8C8278095D}" presName="connectorText" presStyleLbl="sibTrans1D1" presStyleIdx="0" presStyleCnt="3"/>
      <dgm:spPr/>
    </dgm:pt>
    <dgm:pt modelId="{8A2F3935-1502-0343-AE07-5EBE135D5905}" type="pres">
      <dgm:prSet presAssocID="{0FCD194B-ACD4-4BFA-8D74-A731124F4007}" presName="node" presStyleLbl="node1" presStyleIdx="1" presStyleCnt="4">
        <dgm:presLayoutVars>
          <dgm:bulletEnabled val="1"/>
        </dgm:presLayoutVars>
      </dgm:prSet>
      <dgm:spPr/>
    </dgm:pt>
    <dgm:pt modelId="{A329233D-DA77-5A46-8AB2-48A20DF157C6}" type="pres">
      <dgm:prSet presAssocID="{8F8465EE-489D-46A2-8818-AFAE4230A858}" presName="sibTrans" presStyleLbl="sibTrans1D1" presStyleIdx="1" presStyleCnt="3"/>
      <dgm:spPr/>
    </dgm:pt>
    <dgm:pt modelId="{37290EBB-A9AF-8948-8CCC-ACE1103E2E2A}" type="pres">
      <dgm:prSet presAssocID="{8F8465EE-489D-46A2-8818-AFAE4230A858}" presName="connectorText" presStyleLbl="sibTrans1D1" presStyleIdx="1" presStyleCnt="3"/>
      <dgm:spPr/>
    </dgm:pt>
    <dgm:pt modelId="{5FF7CF8A-4215-E643-8ADE-1AAF77937F3B}" type="pres">
      <dgm:prSet presAssocID="{1CEE7BC6-E70B-4CC8-A9E5-B26AC44B2646}" presName="node" presStyleLbl="node1" presStyleIdx="2" presStyleCnt="4">
        <dgm:presLayoutVars>
          <dgm:bulletEnabled val="1"/>
        </dgm:presLayoutVars>
      </dgm:prSet>
      <dgm:spPr/>
    </dgm:pt>
    <dgm:pt modelId="{BF066E00-85ED-F148-8C67-C44849B26BB1}" type="pres">
      <dgm:prSet presAssocID="{7779AECA-3280-4DDC-A041-7189AB8F79DE}" presName="sibTrans" presStyleLbl="sibTrans1D1" presStyleIdx="2" presStyleCnt="3"/>
      <dgm:spPr/>
    </dgm:pt>
    <dgm:pt modelId="{1A7C0163-C8E0-9C45-9B53-970D8CEF008B}" type="pres">
      <dgm:prSet presAssocID="{7779AECA-3280-4DDC-A041-7189AB8F79DE}" presName="connectorText" presStyleLbl="sibTrans1D1" presStyleIdx="2" presStyleCnt="3"/>
      <dgm:spPr/>
    </dgm:pt>
    <dgm:pt modelId="{349C9F2C-C369-0949-9478-F91EBD7BCA2E}" type="pres">
      <dgm:prSet presAssocID="{2F261CE5-339E-4B7C-B637-01500211BB60}" presName="node" presStyleLbl="node1" presStyleIdx="3" presStyleCnt="4">
        <dgm:presLayoutVars>
          <dgm:bulletEnabled val="1"/>
        </dgm:presLayoutVars>
      </dgm:prSet>
      <dgm:spPr/>
    </dgm:pt>
  </dgm:ptLst>
  <dgm:cxnLst>
    <dgm:cxn modelId="{DABBAA11-DDD9-FA48-93D4-C237E573EFA8}" type="presOf" srcId="{43CAB3AF-A06C-4570-879E-2D8C8278095D}" destId="{070775EF-F7BA-F243-A280-F8111816FC14}" srcOrd="1" destOrd="0" presId="urn:microsoft.com/office/officeart/2016/7/layout/RepeatingBendingProcessNew"/>
    <dgm:cxn modelId="{248F4115-B898-CA40-8ACF-719DC3CEB3E5}" type="presOf" srcId="{0FCD194B-ACD4-4BFA-8D74-A731124F4007}" destId="{8A2F3935-1502-0343-AE07-5EBE135D5905}" srcOrd="0" destOrd="0" presId="urn:microsoft.com/office/officeart/2016/7/layout/RepeatingBendingProcessNew"/>
    <dgm:cxn modelId="{484EAD20-6A9F-544B-AA96-7323F912FFE1}" type="presOf" srcId="{6E19E8A7-D2CB-4A29-B272-B5069A06CFB1}" destId="{D88ED88C-66C3-E242-B517-43DAFE460D39}" srcOrd="0" destOrd="0" presId="urn:microsoft.com/office/officeart/2016/7/layout/RepeatingBendingProcessNew"/>
    <dgm:cxn modelId="{9B9FB723-F003-494B-ADAA-38DA9949AE1E}" type="presOf" srcId="{1CEE7BC6-E70B-4CC8-A9E5-B26AC44B2646}" destId="{5FF7CF8A-4215-E643-8ADE-1AAF77937F3B}" srcOrd="0" destOrd="0" presId="urn:microsoft.com/office/officeart/2016/7/layout/RepeatingBendingProcessNew"/>
    <dgm:cxn modelId="{37F4F358-7B52-5F42-BB77-E216D19D6C53}" type="presOf" srcId="{7779AECA-3280-4DDC-A041-7189AB8F79DE}" destId="{1A7C0163-C8E0-9C45-9B53-970D8CEF008B}" srcOrd="1" destOrd="0" presId="urn:microsoft.com/office/officeart/2016/7/layout/RepeatingBendingProcessNew"/>
    <dgm:cxn modelId="{6389B75D-DCCD-4B76-ADBB-92E2E9352396}" srcId="{742C6197-04FE-421B-BD33-FD4232F7562D}" destId="{2F261CE5-339E-4B7C-B637-01500211BB60}" srcOrd="3" destOrd="0" parTransId="{F463417D-69B5-4A1F-B1CE-13D897F1A476}" sibTransId="{1B9E0D8E-B88B-464D-9793-381D4BCECE84}"/>
    <dgm:cxn modelId="{6C7ECA66-7540-4EE6-8769-AF860F5D33AD}" srcId="{742C6197-04FE-421B-BD33-FD4232F7562D}" destId="{6E19E8A7-D2CB-4A29-B272-B5069A06CFB1}" srcOrd="0" destOrd="0" parTransId="{D09C7C25-2236-469D-B74C-F1DA40BB1DC3}" sibTransId="{43CAB3AF-A06C-4570-879E-2D8C8278095D}"/>
    <dgm:cxn modelId="{58701789-F47C-9B42-98FB-8A2B0E8E808C}" type="presOf" srcId="{742C6197-04FE-421B-BD33-FD4232F7562D}" destId="{0683D318-AD63-F24B-AF75-9863794EB9F6}" srcOrd="0" destOrd="0" presId="urn:microsoft.com/office/officeart/2016/7/layout/RepeatingBendingProcessNew"/>
    <dgm:cxn modelId="{57EE4F8F-FB73-2643-8AA5-BB483F220AC6}" type="presOf" srcId="{43CAB3AF-A06C-4570-879E-2D8C8278095D}" destId="{0C246352-E189-794F-8C18-ACDD34EFA933}" srcOrd="0" destOrd="0" presId="urn:microsoft.com/office/officeart/2016/7/layout/RepeatingBendingProcessNew"/>
    <dgm:cxn modelId="{C47CE593-26F9-F84A-A29D-18B63A2FE275}" type="presOf" srcId="{2F261CE5-339E-4B7C-B637-01500211BB60}" destId="{349C9F2C-C369-0949-9478-F91EBD7BCA2E}" srcOrd="0" destOrd="0" presId="urn:microsoft.com/office/officeart/2016/7/layout/RepeatingBendingProcessNew"/>
    <dgm:cxn modelId="{92A0BD96-48FB-4686-9D81-2049D0A98000}" srcId="{742C6197-04FE-421B-BD33-FD4232F7562D}" destId="{0FCD194B-ACD4-4BFA-8D74-A731124F4007}" srcOrd="1" destOrd="0" parTransId="{06E48506-5284-440E-AFF9-70BB5B30B8B6}" sibTransId="{8F8465EE-489D-46A2-8818-AFAE4230A858}"/>
    <dgm:cxn modelId="{01748698-0AF2-9F4F-B031-C985C79829F5}" type="presOf" srcId="{7779AECA-3280-4DDC-A041-7189AB8F79DE}" destId="{BF066E00-85ED-F148-8C67-C44849B26BB1}" srcOrd="0" destOrd="0" presId="urn:microsoft.com/office/officeart/2016/7/layout/RepeatingBendingProcessNew"/>
    <dgm:cxn modelId="{A1D486E0-CE69-3B45-A491-D84A628D8422}" type="presOf" srcId="{8F8465EE-489D-46A2-8818-AFAE4230A858}" destId="{37290EBB-A9AF-8948-8CCC-ACE1103E2E2A}" srcOrd="1" destOrd="0" presId="urn:microsoft.com/office/officeart/2016/7/layout/RepeatingBendingProcessNew"/>
    <dgm:cxn modelId="{4FF70EE8-9E04-4A54-B345-C22235F712AF}" srcId="{742C6197-04FE-421B-BD33-FD4232F7562D}" destId="{1CEE7BC6-E70B-4CC8-A9E5-B26AC44B2646}" srcOrd="2" destOrd="0" parTransId="{5D5AB9CF-9B5E-40A6-BA11-132653406068}" sibTransId="{7779AECA-3280-4DDC-A041-7189AB8F79DE}"/>
    <dgm:cxn modelId="{AA0331F7-4D62-EE42-82DF-B140246AE7E6}" type="presOf" srcId="{8F8465EE-489D-46A2-8818-AFAE4230A858}" destId="{A329233D-DA77-5A46-8AB2-48A20DF157C6}" srcOrd="0" destOrd="0" presId="urn:microsoft.com/office/officeart/2016/7/layout/RepeatingBendingProcessNew"/>
    <dgm:cxn modelId="{D8AAD882-0A77-DA4E-9D42-779C0E2D4388}" type="presParOf" srcId="{0683D318-AD63-F24B-AF75-9863794EB9F6}" destId="{D88ED88C-66C3-E242-B517-43DAFE460D39}" srcOrd="0" destOrd="0" presId="urn:microsoft.com/office/officeart/2016/7/layout/RepeatingBendingProcessNew"/>
    <dgm:cxn modelId="{A42A531E-CF0A-934E-843F-D528E2C42D78}" type="presParOf" srcId="{0683D318-AD63-F24B-AF75-9863794EB9F6}" destId="{0C246352-E189-794F-8C18-ACDD34EFA933}" srcOrd="1" destOrd="0" presId="urn:microsoft.com/office/officeart/2016/7/layout/RepeatingBendingProcessNew"/>
    <dgm:cxn modelId="{28688BCB-466A-4E41-871C-423D410630B9}" type="presParOf" srcId="{0C246352-E189-794F-8C18-ACDD34EFA933}" destId="{070775EF-F7BA-F243-A280-F8111816FC14}" srcOrd="0" destOrd="0" presId="urn:microsoft.com/office/officeart/2016/7/layout/RepeatingBendingProcessNew"/>
    <dgm:cxn modelId="{045C4AA3-5BCF-0E4B-B3BC-F7F49A35D001}" type="presParOf" srcId="{0683D318-AD63-F24B-AF75-9863794EB9F6}" destId="{8A2F3935-1502-0343-AE07-5EBE135D5905}" srcOrd="2" destOrd="0" presId="urn:microsoft.com/office/officeart/2016/7/layout/RepeatingBendingProcessNew"/>
    <dgm:cxn modelId="{7AEDDC24-6C58-F24A-BD4C-6C3E6DC28FED}" type="presParOf" srcId="{0683D318-AD63-F24B-AF75-9863794EB9F6}" destId="{A329233D-DA77-5A46-8AB2-48A20DF157C6}" srcOrd="3" destOrd="0" presId="urn:microsoft.com/office/officeart/2016/7/layout/RepeatingBendingProcessNew"/>
    <dgm:cxn modelId="{E316351C-4B5C-CF40-8AB1-9A4705E7CEBB}" type="presParOf" srcId="{A329233D-DA77-5A46-8AB2-48A20DF157C6}" destId="{37290EBB-A9AF-8948-8CCC-ACE1103E2E2A}" srcOrd="0" destOrd="0" presId="urn:microsoft.com/office/officeart/2016/7/layout/RepeatingBendingProcessNew"/>
    <dgm:cxn modelId="{F095B68B-3260-7947-8450-5C59C7B79BE1}" type="presParOf" srcId="{0683D318-AD63-F24B-AF75-9863794EB9F6}" destId="{5FF7CF8A-4215-E643-8ADE-1AAF77937F3B}" srcOrd="4" destOrd="0" presId="urn:microsoft.com/office/officeart/2016/7/layout/RepeatingBendingProcessNew"/>
    <dgm:cxn modelId="{9FC61444-C505-9B44-BDAC-BA6D2E30DED7}" type="presParOf" srcId="{0683D318-AD63-F24B-AF75-9863794EB9F6}" destId="{BF066E00-85ED-F148-8C67-C44849B26BB1}" srcOrd="5" destOrd="0" presId="urn:microsoft.com/office/officeart/2016/7/layout/RepeatingBendingProcessNew"/>
    <dgm:cxn modelId="{9D495A44-9158-AB44-8FD1-81248EDA3BAB}" type="presParOf" srcId="{BF066E00-85ED-F148-8C67-C44849B26BB1}" destId="{1A7C0163-C8E0-9C45-9B53-970D8CEF008B}" srcOrd="0" destOrd="0" presId="urn:microsoft.com/office/officeart/2016/7/layout/RepeatingBendingProcessNew"/>
    <dgm:cxn modelId="{C005F91D-4F25-584E-BA6B-132EF384D4D6}" type="presParOf" srcId="{0683D318-AD63-F24B-AF75-9863794EB9F6}" destId="{349C9F2C-C369-0949-9478-F91EBD7BCA2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582AC-BFB5-40F1-B2CE-81D8DBEB2E5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F5648-2044-4354-ACC3-A91AB668522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9B9E1-260F-450E-8636-E500861305D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Separate codebases = costly</a:t>
          </a:r>
          <a:endParaRPr lang="en-US" sz="2500" kern="1200"/>
        </a:p>
      </dsp:txBody>
      <dsp:txXfrm>
        <a:off x="1844034" y="682"/>
        <a:ext cx="4401230" cy="1596566"/>
      </dsp:txXfrm>
    </dsp:sp>
    <dsp:sp modelId="{85E20C09-557C-462B-8C8F-72A7ED4EC9CC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AA56F-52C9-4A81-9555-9CB2AE2212F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C9FA1-15CB-4A5E-8248-181161CD4345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Native apps vs. web apps tradeoffs</a:t>
          </a:r>
          <a:endParaRPr lang="en-US" sz="2500" kern="1200"/>
        </a:p>
      </dsp:txBody>
      <dsp:txXfrm>
        <a:off x="1844034" y="1996390"/>
        <a:ext cx="4401230" cy="1596566"/>
      </dsp:txXfrm>
    </dsp:sp>
    <dsp:sp modelId="{311D5808-26E1-458D-9BB4-D4796EBC9F3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EF679-99A8-4AB1-9B11-32B0AC8F447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67F59-3D23-43A4-9362-F3FD93E6807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Need for efficiency → “write once, run anywhere”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47C26-F5F3-F244-855C-895800734B99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70CF46-9721-9248-B92F-2C87B544B7EF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Run as PWA → ionic build</a:t>
          </a:r>
          <a:endParaRPr lang="en-US" sz="2100" kern="1200"/>
        </a:p>
      </dsp:txBody>
      <dsp:txXfrm>
        <a:off x="1228411" y="621955"/>
        <a:ext cx="1919362" cy="1919362"/>
      </dsp:txXfrm>
    </dsp:sp>
    <dsp:sp modelId="{9599844E-383A-1649-82B9-82BEC4D6BAE8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Mobile (iOS/Android) → Xcode/Android Studio builds</a:t>
          </a:r>
          <a:endParaRPr lang="en-US" sz="2100" kern="1200"/>
        </a:p>
      </dsp:txBody>
      <dsp:txXfrm>
        <a:off x="3519058" y="621955"/>
        <a:ext cx="1919362" cy="1919362"/>
      </dsp:txXfrm>
    </dsp:sp>
    <dsp:sp modelId="{751CF7AD-E5AD-E640-9708-563388FBB99E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Desktop (Electron + Ionic)</a:t>
          </a:r>
          <a:endParaRPr lang="en-US" sz="2100" kern="1200"/>
        </a:p>
      </dsp:txBody>
      <dsp:txXfrm>
        <a:off x="1228411" y="2912601"/>
        <a:ext cx="1919362" cy="1919362"/>
      </dsp:txXfrm>
    </dsp:sp>
    <dsp:sp modelId="{DF762D2A-BA75-3D4B-9760-C6090DD1A63B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Cloud deployment options</a:t>
          </a:r>
          <a:endParaRPr lang="en-US" sz="2100" kern="1200"/>
        </a:p>
      </dsp:txBody>
      <dsp:txXfrm>
        <a:off x="3519058" y="2912601"/>
        <a:ext cx="1919362" cy="19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46352-E189-794F-8C18-ACDD34EFA933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463" y="45719"/>
              </a:lnTo>
            </a:path>
            <a:path>
              <a:moveTo>
                <a:pt x="413694" y="45719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3553128" y="715847"/>
        <a:ext cx="184230" cy="329720"/>
      </dsp:txXfrm>
    </dsp:sp>
    <dsp:sp modelId="{D88ED88C-66C3-E242-B517-43DAFE460D39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Start a project</a:t>
          </a:r>
          <a:endParaRPr lang="en-US" sz="2800" kern="1200"/>
        </a:p>
      </dsp:txBody>
      <dsp:txXfrm>
        <a:off x="396080" y="1893"/>
        <a:ext cx="2929383" cy="1757630"/>
      </dsp:txXfrm>
    </dsp:sp>
    <dsp:sp modelId="{A329233D-DA77-5A46-8AB2-48A20DF157C6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463" y="45719"/>
              </a:lnTo>
            </a:path>
            <a:path>
              <a:moveTo>
                <a:pt x="413694" y="45719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7156270" y="715847"/>
        <a:ext cx="184230" cy="329720"/>
      </dsp:txXfrm>
    </dsp:sp>
    <dsp:sp modelId="{8A2F3935-1502-0343-AE07-5EBE135D5905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Add a UI component</a:t>
          </a:r>
          <a:endParaRPr lang="en-US" sz="2800" kern="1200"/>
        </a:p>
      </dsp:txBody>
      <dsp:txXfrm>
        <a:off x="3999222" y="1893"/>
        <a:ext cx="2929383" cy="1757630"/>
      </dsp:txXfrm>
    </dsp:sp>
    <dsp:sp modelId="{BF066E00-85ED-F148-8C67-C44849B26BB1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5282971" y="1914442"/>
        <a:ext cx="361885" cy="329720"/>
      </dsp:txXfrm>
    </dsp:sp>
    <dsp:sp modelId="{5FF7CF8A-4215-E643-8ADE-1AAF77937F3B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Access device API (e.g., camera or geolocation)</a:t>
          </a:r>
          <a:endParaRPr lang="en-US" sz="2800" kern="1200"/>
        </a:p>
      </dsp:txBody>
      <dsp:txXfrm>
        <a:off x="7602364" y="1893"/>
        <a:ext cx="2929383" cy="1757630"/>
      </dsp:txXfrm>
    </dsp:sp>
    <dsp:sp modelId="{349C9F2C-C369-0949-9478-F91EBD7BCA2E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Run in browser and preview mobile</a:t>
          </a:r>
          <a:endParaRPr lang="en-US" sz="2800" kern="1200"/>
        </a:p>
      </dsp:txBody>
      <dsp:txXfrm>
        <a:off x="396080" y="2433281"/>
        <a:ext cx="2929383" cy="1757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5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8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7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5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476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Cross-Platform Apps with Ionic &amp;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 Prasath Selvamani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Software Engineer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937C0-7013-1A09-50AA-FA6CF919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to Choose Ionic + Angular?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B462-2D54-386D-5110-6357565D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when:</a:t>
            </a:r>
          </a:p>
          <a:p>
            <a:pPr lvl="1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already knows Angular</a:t>
            </a:r>
          </a:p>
          <a:p>
            <a:pPr lvl="1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need one codebase across platforms</a:t>
            </a:r>
          </a:p>
          <a:p>
            <a:pPr lvl="1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 and enterprise apps</a:t>
            </a:r>
          </a:p>
          <a:p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alternatives if:</a:t>
            </a:r>
          </a:p>
          <a:p>
            <a:pPr lvl="1"/>
            <a:r>
              <a:rPr lang="en-I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 performance needs (3D gaming, complex animations)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174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F78F-F989-9668-D418-AE09801A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EC04E-762A-F78A-365F-91DF8A080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1448" y="706508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Ionic + Angular = efficient cross-platform dev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Workflow: Setup → Build UI → Add native access → Deploy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Huge productivity boost for Angular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9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643-FC20-B0CA-8B3C-5D986CEC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. </a:t>
            </a:r>
            <a:r>
              <a:rPr lang="en-US" sz="6600" b="1"/>
              <a:t>Q&amp;A</a:t>
            </a:r>
            <a:endParaRPr lang="en-US" sz="660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F68A659-3C6A-BC08-2AE0-CB42786D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EE22C99F-56D8-970E-4699-DDDC926D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684C2-4098-3488-02FB-053998EE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800">
                <a:latin typeface="Times New Roman" panose="02020603050405020304" pitchFamily="18" charset="0"/>
                <a:cs typeface="Times New Roman" panose="02020603050405020304" pitchFamily="18" charset="0"/>
              </a:rPr>
              <a:t>The Cross-Platform Challenge</a:t>
            </a:r>
            <a:endParaRPr lang="en-US" sz="6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8DF603A-FFF7-1F53-0CF9-183AFFC55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758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69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DB101-1FA6-5272-1C6F-BFA5307D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>
                <a:latin typeface="Times New Roman" panose="02020603050405020304" pitchFamily="18" charset="0"/>
                <a:cs typeface="Times New Roman" panose="02020603050405020304" pitchFamily="18" charset="0"/>
              </a:rPr>
              <a:t>What is Ionic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7A6A18-68B4-C1FD-83B9-EE18B4252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UI toolkit for cross-platform apps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with Angular, React, Vue, or plain JavaScript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100+ prebuilt UI components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Capacitor (native bridge)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Theming + adaptive design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across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iOS, Android, Web, Desktop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3819-167D-B1B4-A493-40C01563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7276-F6A9-2D36-0140-A121429C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15C601-0B8A-86E6-1B21-25EBF729F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4" y="749838"/>
            <a:ext cx="8396968" cy="54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0FD20-A987-8354-A4E6-ED9DF530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700">
                <a:latin typeface="Times New Roman" panose="02020603050405020304" pitchFamily="18" charset="0"/>
                <a:cs typeface="Times New Roman" panose="02020603050405020304" pitchFamily="18" charset="0"/>
              </a:rPr>
              <a:t>Why Angular + Ionic?</a:t>
            </a:r>
            <a:endParaRPr lang="en-US" sz="6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B2CAFB-4987-648D-E9A8-FAB1E295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969469"/>
            <a:ext cx="8074815" cy="2800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= structured, opinionated, enterprise-friendly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Ionic leverages Angular’s ecosystem (RxJS, Forms, Routing)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Mature community + tooling support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 for web developers → faster learning curve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2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0C57B-EEFE-A73B-7B96-73C6299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N" sz="6000">
                <a:latin typeface="Times New Roman" panose="02020603050405020304" pitchFamily="18" charset="0"/>
                <a:cs typeface="Times New Roman" panose="02020603050405020304" pitchFamily="18" charset="0"/>
              </a:rPr>
              <a:t>Setup Workflow</a:t>
            </a:r>
            <a:endParaRPr 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DD438-FE3F-93FC-5696-9EF82CEC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706551"/>
            <a:ext cx="3533985" cy="135174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EA847C7-00B4-27D2-2D63-0A2C76A52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5260" y="2998278"/>
            <a:ext cx="4238257" cy="2728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Ionic CLI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project with Angular template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 overview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reload &amp; dev server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6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77A42-9BCB-6FDA-9BA4-9B225A9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Native Device Access with Capacitor </a:t>
            </a:r>
            <a:endParaRPr 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2399-E2AF-2FB2-9643-1982D12D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= bridge to native APIs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snippet: using Camera API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06008-9612-97D7-E42B-EE458B26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4754"/>
            <a:ext cx="5150277" cy="2253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602D-AB8E-4F1D-E560-83E15F9C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Workflow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5227302-7472-65CB-B7DC-0AF2905A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4855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9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36145-6922-A1BC-7730-CB87550E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 </a:t>
            </a:r>
            <a:endParaRPr lang="en-US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027B4-A019-2429-7C76-45ACBB676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366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61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285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Build Cross-Platform Apps with Ionic &amp; Angular</vt:lpstr>
      <vt:lpstr>The Cross-Platform Challenge</vt:lpstr>
      <vt:lpstr>What is Ionic</vt:lpstr>
      <vt:lpstr>PowerPoint Presentation</vt:lpstr>
      <vt:lpstr>Why Angular + Ionic?</vt:lpstr>
      <vt:lpstr>Setup Workflow</vt:lpstr>
      <vt:lpstr>Native Device Access with Capacitor </vt:lpstr>
      <vt:lpstr>Deployment Workflow</vt:lpstr>
      <vt:lpstr>Live Demo </vt:lpstr>
      <vt:lpstr>When to Choose Ionic + Angular?</vt:lpstr>
      <vt:lpstr>Summary</vt:lpstr>
      <vt:lpstr>.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Selvaprasath Selvamani</cp:lastModifiedBy>
  <cp:revision>1</cp:revision>
  <dcterms:created xsi:type="dcterms:W3CDTF">2025-09-19T11:47:54Z</dcterms:created>
  <dcterms:modified xsi:type="dcterms:W3CDTF">2025-09-20T04:36:43Z</dcterms:modified>
</cp:coreProperties>
</file>