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146847055"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Titanic dataset</a:t>
            </a:r>
            <a:endParaRPr lang="en-IN" dirty="0"/>
          </a:p>
        </p:txBody>
      </p:sp>
      <p:sp>
        <p:nvSpPr>
          <p:cNvPr id="3" name="Content Placeholder 2"/>
          <p:cNvSpPr>
            <a:spLocks noGrp="1"/>
          </p:cNvSpPr>
          <p:nvPr>
            <p:ph idx="1"/>
          </p:nvPr>
        </p:nvSpPr>
        <p:spPr/>
        <p:txBody>
          <a:bodyPr/>
          <a:lstStyle/>
          <a:p>
            <a:r>
              <a:rPr lang="en-US" dirty="0" smtClean="0"/>
              <a:t>                                                                    Presented by,</a:t>
            </a:r>
          </a:p>
          <a:p>
            <a:r>
              <a:rPr lang="en-US" dirty="0"/>
              <a:t> </a:t>
            </a:r>
            <a:r>
              <a:rPr lang="en-US" dirty="0" smtClean="0"/>
              <a:t>                                                                              </a:t>
            </a:r>
            <a:r>
              <a:rPr lang="en-US" dirty="0" err="1" smtClean="0"/>
              <a:t>M.Selvalakshmi</a:t>
            </a:r>
            <a:endParaRPr lang="en-US" dirty="0" smtClean="0"/>
          </a:p>
          <a:p>
            <a:r>
              <a:rPr lang="en-US" dirty="0"/>
              <a:t> </a:t>
            </a:r>
            <a:r>
              <a:rPr lang="en-US" dirty="0" smtClean="0"/>
              <a:t>                                                                              </a:t>
            </a:r>
            <a:r>
              <a:rPr lang="en-US" dirty="0" err="1" smtClean="0"/>
              <a:t>Dept</a:t>
            </a:r>
            <a:r>
              <a:rPr lang="en-US" dirty="0" smtClean="0"/>
              <a:t>: </a:t>
            </a:r>
            <a:r>
              <a:rPr lang="en-US" dirty="0" err="1" smtClean="0"/>
              <a:t>Electrical&amp;Electronics</a:t>
            </a:r>
            <a:r>
              <a:rPr lang="en-US" dirty="0" smtClean="0"/>
              <a:t> Engineering</a:t>
            </a:r>
          </a:p>
          <a:p>
            <a:r>
              <a:rPr lang="en-US" dirty="0"/>
              <a:t> </a:t>
            </a:r>
            <a:r>
              <a:rPr lang="en-US" dirty="0" smtClean="0"/>
              <a:t>                                                                               </a:t>
            </a:r>
            <a:r>
              <a:rPr lang="en-US" dirty="0" err="1" smtClean="0"/>
              <a:t>Bharath</a:t>
            </a:r>
            <a:r>
              <a:rPr lang="en-US" dirty="0" smtClean="0"/>
              <a:t> </a:t>
            </a:r>
            <a:r>
              <a:rPr lang="en-US" dirty="0" err="1" smtClean="0"/>
              <a:t>Niketan</a:t>
            </a:r>
            <a:r>
              <a:rPr lang="en-US" dirty="0" smtClean="0"/>
              <a:t> Engineering College</a:t>
            </a:r>
            <a:endParaRPr lang="en-IN" dirty="0"/>
          </a:p>
        </p:txBody>
      </p:sp>
    </p:spTree>
    <p:extLst>
      <p:ext uri="{BB962C8B-B14F-4D97-AF65-F5344CB8AC3E}">
        <p14:creationId xmlns:p14="http://schemas.microsoft.com/office/powerpoint/2010/main" val="36818023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dirty="0"/>
              <a:t> we want you to use the Titanic passenger data (name, age, price of ticket, etc.) to try to predict who will survive and who will die. The requirement is to predict passengers' survive.</a:t>
            </a:r>
            <a:endParaRPr lang="en-IN" dirty="0"/>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dirty="0"/>
              <a:t>The notebook walks us through a typical workflow for solving data science competitions at sites like </a:t>
            </a:r>
            <a:r>
              <a:rPr lang="en-US" dirty="0" err="1"/>
              <a:t>Kaggle</a:t>
            </a:r>
            <a:r>
              <a:rPr lang="en-US" dirty="0"/>
              <a:t>.</a:t>
            </a:r>
          </a:p>
          <a:p>
            <a:pPr marL="0" indent="0">
              <a:buNone/>
            </a:pPr>
            <a:endParaRPr lang="en-US" dirty="0"/>
          </a:p>
          <a:p>
            <a:pPr marL="0" indent="0">
              <a:buNone/>
            </a:pPr>
            <a:r>
              <a:rPr lang="en-US" dirty="0"/>
              <a:t>There are several excellent notebooks to study data science competition entries. However many will skip some of the explanation on how the solution is developed as these notebooks are developed by experts for experts. The objective of this notebook is to follow a step-by-step workflow, explaining each step and rationale for every decision we take during solution development.</a:t>
            </a:r>
            <a:endParaRPr lang="en-IN" dirty="0"/>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rPr>
              <a:t>The training set includes passengers survival status (also know as the ground truth from the titanic tragedy) which along with other features like gender, class, fare and </a:t>
            </a:r>
            <a:r>
              <a:rPr lang="en-US" sz="1800" b="1" dirty="0" err="1">
                <a:solidFill>
                  <a:srgbClr val="0F0F0F"/>
                </a:solidFill>
              </a:rPr>
              <a:t>pclass</a:t>
            </a:r>
            <a:r>
              <a:rPr lang="en-US" sz="1800" b="1" dirty="0">
                <a:solidFill>
                  <a:srgbClr val="0F0F0F"/>
                </a:solidFill>
              </a:rPr>
              <a:t> (passenger class) is used to create the machine learning model. The test set should be used to see how well the model performs on unseen data</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a:t>So, the logistic regression model still seems to be the best model. It is a simple and easy to use model and the accuracy of 81.5 is a pretty good score for the Titanic dataset</a:t>
            </a:r>
            <a:endParaRPr lang="en-IN"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solidFill>
                  <a:srgbClr val="040C28"/>
                </a:solidFill>
                <a:latin typeface="Google Sans"/>
              </a:rPr>
              <a:t>Around 38% samples survived representative of the actual survival rate at 32%</a:t>
            </a:r>
            <a:r>
              <a:rPr lang="en-US" sz="2400" dirty="0">
                <a:solidFill>
                  <a:srgbClr val="474747"/>
                </a:solidFill>
                <a:latin typeface="Google Sans"/>
              </a:rPr>
              <a:t>. Most passengers (&gt; 75%) did not travel with parents or children. Nearly 30% of the passengers had siblings and/or spouse aboard. Fares varied significantly with few passengers (&lt;1%) paying as high as $512.</a:t>
            </a:r>
            <a:endParaRPr lang="en-IN" sz="2400"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474747"/>
                </a:solidFill>
                <a:latin typeface="Google Sans"/>
              </a:rPr>
              <a:t>From the table below, we can see that </a:t>
            </a:r>
            <a:r>
              <a:rPr lang="en-US" sz="2000" dirty="0">
                <a:solidFill>
                  <a:srgbClr val="040C28"/>
                </a:solidFill>
                <a:latin typeface="Google Sans"/>
              </a:rPr>
              <a:t>about 74.2% of females survived and about 18.89% of males survived</a:t>
            </a:r>
            <a:r>
              <a:rPr lang="en-US" sz="2000" dirty="0">
                <a:solidFill>
                  <a:srgbClr val="474747"/>
                </a:solidFill>
                <a:latin typeface="Google Sans"/>
              </a:rPr>
              <a:t>. Fig 7: Survival rate by sex. Look at the survival rate by sex and class. From the pivot table below, we see that females in first class had a survival rate of about 96.8%, meaning the majority of them survived.</a:t>
            </a:r>
            <a:endParaRPr lang="en-IN" sz="20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latin typeface="-apple-system"/>
              </a:rPr>
              <a:t>1. Hands-On Predictive Analytics with Python by Alvaro Fuentes</a:t>
            </a:r>
          </a:p>
          <a:p>
            <a:r>
              <a:rPr lang="en-US" sz="2400" dirty="0">
                <a:latin typeface="-apple-system"/>
              </a:rPr>
              <a:t>https://github.com/packtpublishing/hands-on-predictive-analytics-with-python</a:t>
            </a:r>
          </a:p>
          <a:p>
            <a:r>
              <a:rPr lang="en-US" sz="2400" dirty="0">
                <a:latin typeface="-apple-system"/>
              </a:rPr>
              <a:t>2. Predicting the Survival of Titanic Passengers</a:t>
            </a:r>
          </a:p>
          <a:p>
            <a:r>
              <a:rPr lang="en-US" sz="2400" dirty="0">
                <a:latin typeface="-apple-system"/>
              </a:rPr>
              <a:t>https://towardsdatascience.com/predicting-the-survival-of-titanic-passengers-30870ccc7e8</a:t>
            </a:r>
          </a:p>
          <a:p>
            <a:r>
              <a:rPr lang="en-US" sz="2400" dirty="0">
                <a:latin typeface="-apple-system"/>
              </a:rPr>
              <a:t>3. Titanic Project Example</a:t>
            </a:r>
          </a:p>
          <a:p>
            <a:r>
              <a:rPr lang="en-US" sz="2400" dirty="0">
                <a:latin typeface="-apple-system"/>
              </a:rPr>
              <a:t>https://www.kaggle.com/kenjee/titanic-project-example</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purl.org/dc/dcmitype/"/>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c0fa2617-96bd-425d-8578-e93563fe37c5"/>
    <ds:schemaRef ds:uri="9162bd5b-4ed9-4da3-b376-05204580ba3f"/>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1148</TotalTime>
  <Words>349</Words>
  <Application>Microsoft Office PowerPoint</Application>
  <PresentationFormat>Custom</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                                       Titanic dataset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2024-04-05T05:48:03Z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