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5AB1DD-7CDC-4CEA-AAC1-5F89121C0A45}">
  <a:tblStyle styleId="{7A5AB1DD-7CDC-4CEA-AAC1-5F89121C0A4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i2.appinventor.mit.edu" TargetMode="External"/><Relationship Id="rId4" Type="http://schemas.openxmlformats.org/officeDocument/2006/relationships/hyperlink" Target="https://github.com/selvaraaj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App Development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Dr. Selvaraaju Murugesan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selva@forgeforward.in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3 : Text to Speech and Speech to Text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 should speak the sentences written in textbox and it also should recognise some text which is spoken to it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 buttons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3 labels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textbox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TextToSpeech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SpeechRecogniser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Notifier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4 : Send SMS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 should send SMS.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Texting (Social Tab)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 TextBox and 2 Labs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Button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should enter text message and phone number.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Clicking on the button should send SMS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5 : Sensors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 should show readings of Accelerometer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Accelerometer (Sensors tab)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Choose labels as necessary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should see the X, Y &amp; Z values of accelerometer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Programs : GPS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LocationSensor (Sensors Tab) to display latitude, longitude and address of your current 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sure turn on “Location” settings in your smartphone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Tip 1: You should enable “LocationSensor”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Tip 2: Set ProvideName to “gps”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Tip 3: You should set DistanceInterval to 5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Tip 4: Use timer to update the atitude, longitude and address of your current location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6 : Home Automation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 should communicate with Arduino over WiFi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 Buttons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 Web (Connectivity Tab)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Send a GET request to turn on / off the light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7 : HC-05 Bluetooth Module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HC-05 Bluetooth module is configured as “Slave” mode and will communicate over serial protocol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 commands to configure HC-05 module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Arduino is configured to read from HC-05 via serial protocol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Send colors names such as red, green, yellow via serial protocol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of Things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Apps are the tools to offer services to end customer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Customers interact with Apps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2" name="Shape 62"/>
          <p:cNvGraphicFramePr/>
          <p:nvPr/>
        </p:nvGraphicFramePr>
        <p:xfrm>
          <a:off x="2103025" y="23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{7A5AB1DD-7CDC-4CEA-AAC1-5F89121C0A45}</a:tableStyleId>
              </a:tblPr>
              <a:tblGrid>
                <a:gridCol w="2324400"/>
                <a:gridCol w="2324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Apps Store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Apps Count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iOS App Store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1.5 million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Play Store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 million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Windows Store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 million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Shape 63"/>
          <p:cNvSpPr txBox="1"/>
          <p:nvPr/>
        </p:nvSpPr>
        <p:spPr>
          <a:xfrm>
            <a:off x="897450" y="4568875"/>
            <a:ext cx="734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Courtesy: http://www.statista.com/statistics/266488/forecast-of-mobile-app-downloads/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World is getting flooded !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2" y="1212225"/>
            <a:ext cx="7468174" cy="34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Consume...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Average time spent in Apps worldwide is 45 minutes 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Mostly social media and gaming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Less than 4 minutes in Productivity Apps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Huge Challenges for delivering IoT 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897450" y="4568875"/>
            <a:ext cx="734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Courtesy: Nielsen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Native Apps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HTML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Javascript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Web frameworks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Mobile Apps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Own SDK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Standard Programming 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UX /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Free / Freemium / Paid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of Apps 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Motivation of Apps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save our time and increase comfort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spent so much time in Apps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Best Apps are preempts your needs and serves you information </a:t>
            </a:r>
          </a:p>
          <a:p>
            <a:pPr indent="-228600" lvl="1" marL="914400" rtl="0" algn="l">
              <a:spcBef>
                <a:spcPts val="0"/>
              </a:spcBef>
            </a:pPr>
            <a:r>
              <a:rPr lang="en"/>
              <a:t> OMG !  What about my privacy 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 Streaming / App Linking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rgbClr val="222222"/>
              </a:solidFill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222222"/>
                </a:solidFill>
              </a:rPr>
              <a:t>Apps will be ubiquitous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build Apps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WiFi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SSID         : BOLT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Password  : FORGE958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MIT APP Inventor 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http://ai2.appinventor.mit.edu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QR Scanner App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Download any QR Scanner App from Play store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Program Materials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https://github.com/selvaraaju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Choose Android_App_Development repo to download code and presentation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1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Designer / Block / Palette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grocery list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Checkbox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Button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Notifier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2 : Camera &amp; Video player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camera to shoot picture and video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 buttons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Canvas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Videoplayer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grocery list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Checkbox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Button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Notifier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-&gt; App (Provide QR code for App)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Scan the QR code using QR Code Scanner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the url to download .apk file and install the App in your 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