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152407-98D4-4239-B0A6-91CF0B8598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8358B0-6E1F-4CB8-A0C3-7CE30AF448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758456-388A-4310-9860-6E9C762A2F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FF3976-45ED-4E82-8641-9BA8203BA9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49C83D-FE6D-46C0-9EFB-D8505F869D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9A7305-C946-4049-BB48-DC18422667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A6EA34-262F-4AC2-9103-5EC09CF9BD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022321-F49F-4173-B114-04034A174E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D8A166-C540-4DC5-A5B4-132FB30795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10B760-280D-4294-8545-8C19023297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2443A0-5FB7-4E5E-B823-A7702C248B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3662C8-10A3-41F2-B5BF-B5516787D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MY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MY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MY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MY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MY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MY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MY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MY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MY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MY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MY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MY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MY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BAE5293-BCA4-4967-B626-2D90848C7168}" type="slidenum">
              <a:rPr b="0" lang="en-MY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MY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000" y="488520"/>
            <a:ext cx="9228240" cy="32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52960" y="580320"/>
            <a:ext cx="9037440" cy="454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91760" y="610920"/>
            <a:ext cx="9159480" cy="44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53600" y="976680"/>
            <a:ext cx="9235800" cy="374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MY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10840" y="1334880"/>
            <a:ext cx="9121320" cy="303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2023-06-03T16:19:31Z</dcterms:created>
  <dc:creator/>
  <dc:description/>
  <dc:language>en-MY</dc:language>
  <cp:lastModifiedBy/>
  <dcterms:modified xsi:type="dcterms:W3CDTF">2023-06-03T16:21:55Z</dcterms:modified>
  <cp:revision>1</cp:revision>
  <dc:subject/>
  <dc:title/>
</cp:coreProperties>
</file>