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3" r:id="rId3"/>
    <p:sldId id="264" r:id="rId4"/>
    <p:sldId id="262" r:id="rId5"/>
    <p:sldId id="265" r:id="rId6"/>
    <p:sldId id="266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>
        <p:scale>
          <a:sx n="87" d="100"/>
          <a:sy n="87" d="100"/>
        </p:scale>
        <p:origin x="33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9761F-A5BF-F7AD-818B-69DB1DEDA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7DEDD3-9A05-21BA-66B8-62714320C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035AD4-2184-A66A-4206-A144CADE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D95F-E3DA-B042-A698-70D6FA1C4B7A}" type="datetimeFigureOut">
              <a:rPr lang="de-DE" smtClean="0"/>
              <a:t>14.05.24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48D0E6-4E6F-A4C9-4B62-F71A29D7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21D63B-6FFF-B56C-40C5-AE53ED9F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164E-889A-564C-969C-1C5872E1EC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1991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155A7-BBF6-0515-218D-0F6A9491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D23CE6-E9B1-BD18-CE42-8AEDD03F3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CABA06-98C9-FBB5-BE39-0BF0CE2B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D95F-E3DA-B042-A698-70D6FA1C4B7A}" type="datetimeFigureOut">
              <a:rPr lang="de-DE" smtClean="0"/>
              <a:t>14.05.24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F3F76D-35BD-8930-5551-1A6E0D1D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7A613F-F373-F800-3B47-6A90F7D5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164E-889A-564C-969C-1C5872E1EC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310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056C832-7D2F-530B-9BB3-EBE35B5E5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056E70-B930-A01A-27BE-9BF98ADA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118224-F24C-024D-BD01-8AE600ED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D95F-E3DA-B042-A698-70D6FA1C4B7A}" type="datetimeFigureOut">
              <a:rPr lang="de-DE" smtClean="0"/>
              <a:t>14.05.24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9EA5E6-A665-2998-2104-0ABA7DDA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E7EAEC-E3B4-4667-8E63-5D240EC5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164E-889A-564C-969C-1C5872E1EC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81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028FC-92FA-80C4-5A2A-402FF912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60CA-6C71-9C62-D53D-5FDC8B0D6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611AC0-D905-9685-27DA-7AB09296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D95F-E3DA-B042-A698-70D6FA1C4B7A}" type="datetimeFigureOut">
              <a:rPr lang="de-DE" smtClean="0"/>
              <a:t>14.05.24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66616B-51BB-F3FC-8343-9692451E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033D8-FB4B-B244-5814-88A3AECB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164E-889A-564C-969C-1C5872E1EC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398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3EDD2-3042-C857-39CB-94948CC5E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E11E9B-D994-9BCA-37FC-72F0C1589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629939-9E1C-1030-87DA-A72A90AA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D95F-E3DA-B042-A698-70D6FA1C4B7A}" type="datetimeFigureOut">
              <a:rPr lang="de-DE" smtClean="0"/>
              <a:t>14.05.24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25EE86-108C-1E1D-8A65-4DA2CA6C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8A2A00-07D0-3370-A3FA-740CF69C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164E-889A-564C-969C-1C5872E1EC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082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11B58-AE51-F979-B969-5D04D2878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A4E630-FC14-EF0D-E9C2-DF9C2B428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1E0A32-56C2-CD47-409E-F96A94D72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C8DD99-2958-215D-7CE8-DE6FE6BF8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D95F-E3DA-B042-A698-70D6FA1C4B7A}" type="datetimeFigureOut">
              <a:rPr lang="de-DE" smtClean="0"/>
              <a:t>14.05.24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11F61D-F091-40A0-F94E-8671554C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B95D12-F89E-5BA4-7AB4-4243C28E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164E-889A-564C-969C-1C5872E1EC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122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04F7E-6052-5386-32A4-80643B6B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6D402E-3074-D5CD-3CE4-0AF5F5740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ECB198-20EF-6F9F-0C40-C81899A49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E508AD-094E-F404-4C3E-E0CAF2E26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DB63AC-6C56-CAFA-DCEB-8B834B76F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CD03BF3-C056-447D-C387-E4B89E03C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D95F-E3DA-B042-A698-70D6FA1C4B7A}" type="datetimeFigureOut">
              <a:rPr lang="de-DE" smtClean="0"/>
              <a:t>14.05.24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983D2DC-7441-E318-A404-82EE90D8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B8EB72-406D-D5C5-FB50-D77A8757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164E-889A-564C-969C-1C5872E1EC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483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EC22B-961A-9936-887F-A1FF2875B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F96060-BFD9-2791-E120-2E7545BA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D95F-E3DA-B042-A698-70D6FA1C4B7A}" type="datetimeFigureOut">
              <a:rPr lang="de-DE" smtClean="0"/>
              <a:t>14.05.24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1BFC271-B6F2-93BC-5C33-52C47C29D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A49E06-F904-B876-60B2-234611F8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164E-889A-564C-969C-1C5872E1EC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930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92DED1C-1C03-86D0-8C77-6AA36F1F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D95F-E3DA-B042-A698-70D6FA1C4B7A}" type="datetimeFigureOut">
              <a:rPr lang="de-DE" smtClean="0"/>
              <a:t>14.05.24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14FCF07-1176-EED9-169F-06EBE26C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D03011-628A-78A2-A1B1-A5093826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164E-889A-564C-969C-1C5872E1EC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813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42D03-5CB6-6F20-6BA2-866C8E4B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79EA06-0F4C-B346-98EC-6F4BFE3D7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500726-8356-7BBF-4E25-B36016A9F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766E2F-4157-498E-B690-A50EF78B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D95F-E3DA-B042-A698-70D6FA1C4B7A}" type="datetimeFigureOut">
              <a:rPr lang="de-DE" smtClean="0"/>
              <a:t>14.05.24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BB214C-AB78-2B97-6470-848CAD17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77016B-D707-DFF2-AA9C-06DA551AA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164E-889A-564C-969C-1C5872E1EC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922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9E791-9776-07A9-51FA-1370C4F20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97D87A1-F4DC-295D-C23B-48C244812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2638E4-2716-399F-2741-1F1CFC86A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B0A272-8BD5-A502-0A56-B2353813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D95F-E3DA-B042-A698-70D6FA1C4B7A}" type="datetimeFigureOut">
              <a:rPr lang="de-DE" smtClean="0"/>
              <a:t>14.05.24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49F35A-33AA-3D6E-72AA-8409FBC3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32E1CF-5D69-F634-F00F-D4984BA3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164E-889A-564C-969C-1C5872E1EC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296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612CD52-691E-E3A1-2586-B336C10C6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E67D54-62B9-C7D3-6D81-5A5F79D1E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CDE852-4B7E-3B5E-078F-9D5A66237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98D95F-E3DA-B042-A698-70D6FA1C4B7A}" type="datetimeFigureOut">
              <a:rPr lang="de-DE" smtClean="0"/>
              <a:t>14.05.24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8FC133-D9EB-FAE6-3779-C0D7FB38E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9973C8-2470-75DC-1756-3BFE433F3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CB164E-889A-564C-969C-1C5872E1EC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461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F970FD81-34CC-AB88-7985-0BFCD227D213}"/>
              </a:ext>
            </a:extLst>
          </p:cNvPr>
          <p:cNvSpPr/>
          <p:nvPr/>
        </p:nvSpPr>
        <p:spPr>
          <a:xfrm>
            <a:off x="29016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X</a:t>
            </a:r>
            <a:r>
              <a:rPr lang="de-DE" sz="2400" i="1" baseline="-25000" dirty="0"/>
              <a:t>i</a:t>
            </a:r>
            <a:endParaRPr lang="de-DE" sz="2400" i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0C96166-6A47-D29B-21D4-95DFFE85BD50}"/>
              </a:ext>
            </a:extLst>
          </p:cNvPr>
          <p:cNvSpPr/>
          <p:nvPr/>
        </p:nvSpPr>
        <p:spPr>
          <a:xfrm>
            <a:off x="719948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9E86B58-4232-4296-379E-613282AC3642}"/>
              </a:ext>
            </a:extLst>
          </p:cNvPr>
          <p:cNvSpPr/>
          <p:nvPr/>
        </p:nvSpPr>
        <p:spPr>
          <a:xfrm>
            <a:off x="1410880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CD60D45-7CA8-A0C4-9D11-A4CB0C71998A}"/>
              </a:ext>
            </a:extLst>
          </p:cNvPr>
          <p:cNvSpPr/>
          <p:nvPr/>
        </p:nvSpPr>
        <p:spPr>
          <a:xfrm>
            <a:off x="2057550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 i="1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F4CBD41-EE75-31B3-4AEE-316512BD98E1}"/>
              </a:ext>
            </a:extLst>
          </p:cNvPr>
          <p:cNvSpPr/>
          <p:nvPr/>
        </p:nvSpPr>
        <p:spPr>
          <a:xfrm>
            <a:off x="2748482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0D2DF19-9D61-ABAE-AD67-A7C18C2E0658}"/>
              </a:ext>
            </a:extLst>
          </p:cNvPr>
          <p:cNvSpPr/>
          <p:nvPr/>
        </p:nvSpPr>
        <p:spPr>
          <a:xfrm>
            <a:off x="3439414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E7F511D-947C-0A2A-51DC-3901C7BA1129}"/>
              </a:ext>
            </a:extLst>
          </p:cNvPr>
          <p:cNvSpPr/>
          <p:nvPr/>
        </p:nvSpPr>
        <p:spPr>
          <a:xfrm>
            <a:off x="4123523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 i="1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A46E5D9-F031-DC89-8A9B-EAB2CB1B70EE}"/>
              </a:ext>
            </a:extLst>
          </p:cNvPr>
          <p:cNvSpPr/>
          <p:nvPr/>
        </p:nvSpPr>
        <p:spPr>
          <a:xfrm>
            <a:off x="4814455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936A2592-14E2-5AA1-01C2-C8B6F306D875}"/>
              </a:ext>
            </a:extLst>
          </p:cNvPr>
          <p:cNvSpPr/>
          <p:nvPr/>
        </p:nvSpPr>
        <p:spPr>
          <a:xfrm>
            <a:off x="5505387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CEB4137-F7C8-71AE-0599-A3E1C837531D}"/>
              </a:ext>
            </a:extLst>
          </p:cNvPr>
          <p:cNvSpPr/>
          <p:nvPr/>
        </p:nvSpPr>
        <p:spPr>
          <a:xfrm>
            <a:off x="6152057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 i="1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3999D85-FD40-D6C6-75B6-2081476C2CFB}"/>
              </a:ext>
            </a:extLst>
          </p:cNvPr>
          <p:cNvSpPr/>
          <p:nvPr/>
        </p:nvSpPr>
        <p:spPr>
          <a:xfrm>
            <a:off x="6842989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DA382BF-A87D-8827-5BA4-BBE82CC8BC0A}"/>
              </a:ext>
            </a:extLst>
          </p:cNvPr>
          <p:cNvSpPr/>
          <p:nvPr/>
        </p:nvSpPr>
        <p:spPr>
          <a:xfrm>
            <a:off x="7533921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F0ACBBF-61C3-1FAB-E66E-83F038941395}"/>
              </a:ext>
            </a:extLst>
          </p:cNvPr>
          <p:cNvSpPr/>
          <p:nvPr/>
        </p:nvSpPr>
        <p:spPr>
          <a:xfrm>
            <a:off x="8224853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 i="1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95176EEC-365A-5401-0ED1-260C1B3DEBAF}"/>
              </a:ext>
            </a:extLst>
          </p:cNvPr>
          <p:cNvSpPr/>
          <p:nvPr/>
        </p:nvSpPr>
        <p:spPr>
          <a:xfrm>
            <a:off x="8915785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032F0327-D7A8-48BE-A1D5-91F927AA87DD}"/>
              </a:ext>
            </a:extLst>
          </p:cNvPr>
          <p:cNvSpPr/>
          <p:nvPr/>
        </p:nvSpPr>
        <p:spPr>
          <a:xfrm>
            <a:off x="9606717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484E4556-FD62-EAB2-4661-70CBE95BE752}"/>
              </a:ext>
            </a:extLst>
          </p:cNvPr>
          <p:cNvSpPr/>
          <p:nvPr/>
        </p:nvSpPr>
        <p:spPr>
          <a:xfrm>
            <a:off x="10253387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 i="1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8628A48-DA5A-9071-7D15-2DAD31FC90F7}"/>
              </a:ext>
            </a:extLst>
          </p:cNvPr>
          <p:cNvSpPr/>
          <p:nvPr/>
        </p:nvSpPr>
        <p:spPr>
          <a:xfrm>
            <a:off x="10944319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DA0493AE-F6D3-237D-0979-2C91A7FA11A1}"/>
              </a:ext>
            </a:extLst>
          </p:cNvPr>
          <p:cNvSpPr/>
          <p:nvPr/>
        </p:nvSpPr>
        <p:spPr>
          <a:xfrm>
            <a:off x="11635251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X</a:t>
            </a:r>
            <a:r>
              <a:rPr lang="de-DE" sz="2400" i="1" baseline="-25000" dirty="0"/>
              <a:t>j</a:t>
            </a:r>
            <a:endParaRPr lang="de-DE" sz="2400" i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9061821-36AF-1188-5C8F-530FE30FA924}"/>
              </a:ext>
            </a:extLst>
          </p:cNvPr>
          <p:cNvSpPr/>
          <p:nvPr/>
        </p:nvSpPr>
        <p:spPr>
          <a:xfrm>
            <a:off x="3209530" y="4335631"/>
            <a:ext cx="1392541" cy="9116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60" dirty="0" err="1"/>
              <a:t>Resilience</a:t>
            </a:r>
            <a:endParaRPr lang="de-DE" sz="136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6F1F678-44B7-3792-9CFA-9BA8967FC1B0}"/>
              </a:ext>
            </a:extLst>
          </p:cNvPr>
          <p:cNvSpPr/>
          <p:nvPr/>
        </p:nvSpPr>
        <p:spPr>
          <a:xfrm>
            <a:off x="7599745" y="4327784"/>
            <a:ext cx="1392541" cy="9116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Coping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96E3F2D-C07D-7C91-41A7-506CD8A1882C}"/>
              </a:ext>
            </a:extLst>
          </p:cNvPr>
          <p:cNvSpPr/>
          <p:nvPr/>
        </p:nvSpPr>
        <p:spPr>
          <a:xfrm>
            <a:off x="5220725" y="1357212"/>
            <a:ext cx="1602805" cy="10920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Resilient </a:t>
            </a:r>
            <a:r>
              <a:rPr lang="de-DE" dirty="0" err="1"/>
              <a:t>coping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16B021C-F5D6-1E87-3E9A-DCA2EFB57029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87387" y="2448000"/>
            <a:ext cx="5735354" cy="752400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3EE6E25F-8110-3FCA-3238-5C08DE33362A}"/>
              </a:ext>
            </a:extLst>
          </p:cNvPr>
          <p:cNvCxnSpPr>
            <a:cxnSpLocks/>
            <a:stCxn id="57" idx="4"/>
            <a:endCxn id="8" idx="0"/>
          </p:cNvCxnSpPr>
          <p:nvPr/>
        </p:nvCxnSpPr>
        <p:spPr>
          <a:xfrm flipH="1">
            <a:off x="978319" y="2449217"/>
            <a:ext cx="5043809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083C880-481C-746F-D0A6-903858257491}"/>
              </a:ext>
            </a:extLst>
          </p:cNvPr>
          <p:cNvCxnSpPr>
            <a:cxnSpLocks/>
            <a:stCxn id="57" idx="4"/>
            <a:endCxn id="28" idx="0"/>
          </p:cNvCxnSpPr>
          <p:nvPr/>
        </p:nvCxnSpPr>
        <p:spPr>
          <a:xfrm flipH="1">
            <a:off x="1669251" y="2449217"/>
            <a:ext cx="4352877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873EAE7-0A21-DB6E-DAC6-BE65E6924C8A}"/>
              </a:ext>
            </a:extLst>
          </p:cNvPr>
          <p:cNvCxnSpPr>
            <a:cxnSpLocks/>
            <a:stCxn id="57" idx="4"/>
            <a:endCxn id="30" idx="0"/>
          </p:cNvCxnSpPr>
          <p:nvPr/>
        </p:nvCxnSpPr>
        <p:spPr>
          <a:xfrm flipH="1">
            <a:off x="2315921" y="2449217"/>
            <a:ext cx="3706207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8A3244D1-B052-79E2-B17A-958F13D2BF00}"/>
              </a:ext>
            </a:extLst>
          </p:cNvPr>
          <p:cNvCxnSpPr>
            <a:cxnSpLocks/>
            <a:stCxn id="57" idx="4"/>
            <a:endCxn id="31" idx="0"/>
          </p:cNvCxnSpPr>
          <p:nvPr/>
        </p:nvCxnSpPr>
        <p:spPr>
          <a:xfrm flipH="1">
            <a:off x="3006853" y="2449217"/>
            <a:ext cx="3015275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B3A1388B-8239-8DBB-8580-DC07602A5E75}"/>
              </a:ext>
            </a:extLst>
          </p:cNvPr>
          <p:cNvCxnSpPr>
            <a:cxnSpLocks/>
            <a:stCxn id="57" idx="4"/>
            <a:endCxn id="32" idx="0"/>
          </p:cNvCxnSpPr>
          <p:nvPr/>
        </p:nvCxnSpPr>
        <p:spPr>
          <a:xfrm flipH="1">
            <a:off x="3697785" y="2449217"/>
            <a:ext cx="2324343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FAEA9C3B-117A-1902-6371-D7A112B4AFAE}"/>
              </a:ext>
            </a:extLst>
          </p:cNvPr>
          <p:cNvCxnSpPr>
            <a:cxnSpLocks/>
            <a:stCxn id="57" idx="4"/>
            <a:endCxn id="33" idx="0"/>
          </p:cNvCxnSpPr>
          <p:nvPr/>
        </p:nvCxnSpPr>
        <p:spPr>
          <a:xfrm flipH="1">
            <a:off x="4381894" y="2449217"/>
            <a:ext cx="1640234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4E50647-4996-1A98-3293-2C87E9AE9671}"/>
              </a:ext>
            </a:extLst>
          </p:cNvPr>
          <p:cNvCxnSpPr>
            <a:cxnSpLocks/>
            <a:stCxn id="57" idx="4"/>
            <a:endCxn id="34" idx="0"/>
          </p:cNvCxnSpPr>
          <p:nvPr/>
        </p:nvCxnSpPr>
        <p:spPr>
          <a:xfrm flipH="1">
            <a:off x="5072826" y="2449217"/>
            <a:ext cx="949302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50F4CFBD-32AC-BB19-50DB-4BBE4F5087F1}"/>
              </a:ext>
            </a:extLst>
          </p:cNvPr>
          <p:cNvCxnSpPr>
            <a:cxnSpLocks/>
            <a:stCxn id="57" idx="4"/>
            <a:endCxn id="35" idx="0"/>
          </p:cNvCxnSpPr>
          <p:nvPr/>
        </p:nvCxnSpPr>
        <p:spPr>
          <a:xfrm flipH="1">
            <a:off x="5763758" y="2449217"/>
            <a:ext cx="258370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1F95496E-4811-8775-381C-A93C9A478A36}"/>
              </a:ext>
            </a:extLst>
          </p:cNvPr>
          <p:cNvCxnSpPr>
            <a:cxnSpLocks/>
            <a:stCxn id="57" idx="4"/>
            <a:endCxn id="36" idx="0"/>
          </p:cNvCxnSpPr>
          <p:nvPr/>
        </p:nvCxnSpPr>
        <p:spPr>
          <a:xfrm>
            <a:off x="6022128" y="2449217"/>
            <a:ext cx="388300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0357C46F-9D04-F7D1-492D-D3323388FD95}"/>
              </a:ext>
            </a:extLst>
          </p:cNvPr>
          <p:cNvCxnSpPr>
            <a:cxnSpLocks/>
            <a:stCxn id="57" idx="4"/>
            <a:endCxn id="37" idx="0"/>
          </p:cNvCxnSpPr>
          <p:nvPr/>
        </p:nvCxnSpPr>
        <p:spPr>
          <a:xfrm>
            <a:off x="6022128" y="2449217"/>
            <a:ext cx="1079232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44B0D508-E45B-1DED-1091-3A6217A459C1}"/>
              </a:ext>
            </a:extLst>
          </p:cNvPr>
          <p:cNvCxnSpPr>
            <a:cxnSpLocks/>
            <a:stCxn id="57" idx="4"/>
            <a:endCxn id="38" idx="0"/>
          </p:cNvCxnSpPr>
          <p:nvPr/>
        </p:nvCxnSpPr>
        <p:spPr>
          <a:xfrm>
            <a:off x="6022128" y="2449217"/>
            <a:ext cx="1770164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8BCE76CB-6219-A6E3-A21A-7E4C0D7A1ACE}"/>
              </a:ext>
            </a:extLst>
          </p:cNvPr>
          <p:cNvCxnSpPr>
            <a:cxnSpLocks/>
            <a:stCxn id="57" idx="4"/>
            <a:endCxn id="39" idx="0"/>
          </p:cNvCxnSpPr>
          <p:nvPr/>
        </p:nvCxnSpPr>
        <p:spPr>
          <a:xfrm>
            <a:off x="6022128" y="2449217"/>
            <a:ext cx="2461096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C40BAFD7-357F-4A6C-EC9F-CA611AFA151B}"/>
              </a:ext>
            </a:extLst>
          </p:cNvPr>
          <p:cNvCxnSpPr>
            <a:cxnSpLocks/>
            <a:stCxn id="57" idx="4"/>
            <a:endCxn id="40" idx="0"/>
          </p:cNvCxnSpPr>
          <p:nvPr/>
        </p:nvCxnSpPr>
        <p:spPr>
          <a:xfrm>
            <a:off x="6022128" y="2449217"/>
            <a:ext cx="3152028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6327D1CD-DBB7-D466-209E-7F61508667BB}"/>
              </a:ext>
            </a:extLst>
          </p:cNvPr>
          <p:cNvCxnSpPr>
            <a:cxnSpLocks/>
            <a:stCxn id="57" idx="4"/>
            <a:endCxn id="41" idx="0"/>
          </p:cNvCxnSpPr>
          <p:nvPr/>
        </p:nvCxnSpPr>
        <p:spPr>
          <a:xfrm>
            <a:off x="6022128" y="2449217"/>
            <a:ext cx="3842960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0D7FB757-2393-A01C-2D23-B375E87203EE}"/>
              </a:ext>
            </a:extLst>
          </p:cNvPr>
          <p:cNvCxnSpPr>
            <a:cxnSpLocks/>
            <a:stCxn id="57" idx="4"/>
            <a:endCxn id="42" idx="0"/>
          </p:cNvCxnSpPr>
          <p:nvPr/>
        </p:nvCxnSpPr>
        <p:spPr>
          <a:xfrm>
            <a:off x="6022128" y="2449217"/>
            <a:ext cx="4489630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2A1D34-7AFE-0587-DDEF-208F538D5F36}"/>
              </a:ext>
            </a:extLst>
          </p:cNvPr>
          <p:cNvCxnSpPr>
            <a:cxnSpLocks/>
            <a:stCxn id="57" idx="4"/>
            <a:endCxn id="43" idx="0"/>
          </p:cNvCxnSpPr>
          <p:nvPr/>
        </p:nvCxnSpPr>
        <p:spPr>
          <a:xfrm>
            <a:off x="6022128" y="2449217"/>
            <a:ext cx="5180562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8866D789-094A-29F4-98DE-C8D9AF28B0E4}"/>
              </a:ext>
            </a:extLst>
          </p:cNvPr>
          <p:cNvCxnSpPr>
            <a:cxnSpLocks/>
            <a:stCxn id="57" idx="4"/>
            <a:endCxn id="44" idx="0"/>
          </p:cNvCxnSpPr>
          <p:nvPr/>
        </p:nvCxnSpPr>
        <p:spPr>
          <a:xfrm>
            <a:off x="6022128" y="2449217"/>
            <a:ext cx="5871494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93F50B3E-26DA-A986-B0FD-FA7380389F1B}"/>
              </a:ext>
            </a:extLst>
          </p:cNvPr>
          <p:cNvCxnSpPr>
            <a:cxnSpLocks/>
            <a:stCxn id="15" idx="0"/>
            <a:endCxn id="6" idx="2"/>
          </p:cNvCxnSpPr>
          <p:nvPr/>
        </p:nvCxnSpPr>
        <p:spPr>
          <a:xfrm flipH="1" flipV="1">
            <a:off x="287387" y="3584448"/>
            <a:ext cx="3618414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30AB2A51-3379-8FE6-4676-AFC0E5AD6DFC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flipH="1" flipV="1">
            <a:off x="978319" y="3584448"/>
            <a:ext cx="2927482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04644E13-BE56-ACDB-9171-82349975D7D6}"/>
              </a:ext>
            </a:extLst>
          </p:cNvPr>
          <p:cNvCxnSpPr>
            <a:cxnSpLocks/>
            <a:stCxn id="15" idx="0"/>
            <a:endCxn id="28" idx="2"/>
          </p:cNvCxnSpPr>
          <p:nvPr/>
        </p:nvCxnSpPr>
        <p:spPr>
          <a:xfrm flipH="1" flipV="1">
            <a:off x="1669251" y="3584448"/>
            <a:ext cx="2236550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0451A8A4-A0DE-1859-28DD-42C8B504380B}"/>
              </a:ext>
            </a:extLst>
          </p:cNvPr>
          <p:cNvCxnSpPr>
            <a:cxnSpLocks/>
            <a:stCxn id="15" idx="0"/>
            <a:endCxn id="30" idx="2"/>
          </p:cNvCxnSpPr>
          <p:nvPr/>
        </p:nvCxnSpPr>
        <p:spPr>
          <a:xfrm flipH="1" flipV="1">
            <a:off x="2315921" y="3584448"/>
            <a:ext cx="1589880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AD8D47F5-2D5C-1C63-6540-44070C7F6B62}"/>
              </a:ext>
            </a:extLst>
          </p:cNvPr>
          <p:cNvCxnSpPr>
            <a:cxnSpLocks/>
            <a:stCxn id="15" idx="0"/>
            <a:endCxn id="31" idx="2"/>
          </p:cNvCxnSpPr>
          <p:nvPr/>
        </p:nvCxnSpPr>
        <p:spPr>
          <a:xfrm flipH="1" flipV="1">
            <a:off x="3006853" y="3584448"/>
            <a:ext cx="898948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4A150E43-4274-EDA1-AA72-FAF3A3E465EE}"/>
              </a:ext>
            </a:extLst>
          </p:cNvPr>
          <p:cNvCxnSpPr>
            <a:cxnSpLocks/>
            <a:stCxn id="15" idx="0"/>
            <a:endCxn id="32" idx="2"/>
          </p:cNvCxnSpPr>
          <p:nvPr/>
        </p:nvCxnSpPr>
        <p:spPr>
          <a:xfrm flipH="1" flipV="1">
            <a:off x="3697785" y="3584448"/>
            <a:ext cx="208016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2907FFAB-B41D-2578-006E-2EEEA7589F89}"/>
              </a:ext>
            </a:extLst>
          </p:cNvPr>
          <p:cNvCxnSpPr>
            <a:cxnSpLocks/>
            <a:stCxn id="15" idx="0"/>
            <a:endCxn id="33" idx="2"/>
          </p:cNvCxnSpPr>
          <p:nvPr/>
        </p:nvCxnSpPr>
        <p:spPr>
          <a:xfrm flipV="1">
            <a:off x="3905801" y="3584448"/>
            <a:ext cx="476093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1F4AA7A6-5126-B788-C83B-B182C391A490}"/>
              </a:ext>
            </a:extLst>
          </p:cNvPr>
          <p:cNvCxnSpPr>
            <a:cxnSpLocks/>
            <a:stCxn id="15" idx="0"/>
            <a:endCxn id="34" idx="2"/>
          </p:cNvCxnSpPr>
          <p:nvPr/>
        </p:nvCxnSpPr>
        <p:spPr>
          <a:xfrm flipV="1">
            <a:off x="3905801" y="3584448"/>
            <a:ext cx="1167025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6166120D-D5F2-C156-7325-63753B2B4407}"/>
              </a:ext>
            </a:extLst>
          </p:cNvPr>
          <p:cNvCxnSpPr>
            <a:cxnSpLocks/>
            <a:stCxn id="15" idx="0"/>
            <a:endCxn id="35" idx="2"/>
          </p:cNvCxnSpPr>
          <p:nvPr/>
        </p:nvCxnSpPr>
        <p:spPr>
          <a:xfrm flipV="1">
            <a:off x="3905801" y="3584448"/>
            <a:ext cx="1857957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12EE361C-02C4-7949-DBEF-B0FE585C3382}"/>
              </a:ext>
            </a:extLst>
          </p:cNvPr>
          <p:cNvCxnSpPr>
            <a:cxnSpLocks/>
            <a:stCxn id="54" idx="0"/>
            <a:endCxn id="36" idx="2"/>
          </p:cNvCxnSpPr>
          <p:nvPr/>
        </p:nvCxnSpPr>
        <p:spPr>
          <a:xfrm flipH="1" flipV="1">
            <a:off x="6410428" y="3584448"/>
            <a:ext cx="1885588" cy="743336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804001FD-0EF6-5F9C-6203-C3059A9E4AC4}"/>
              </a:ext>
            </a:extLst>
          </p:cNvPr>
          <p:cNvCxnSpPr>
            <a:cxnSpLocks/>
            <a:stCxn id="54" idx="0"/>
            <a:endCxn id="37" idx="2"/>
          </p:cNvCxnSpPr>
          <p:nvPr/>
        </p:nvCxnSpPr>
        <p:spPr>
          <a:xfrm flipH="1" flipV="1">
            <a:off x="7101360" y="3584448"/>
            <a:ext cx="1194656" cy="743336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2861921D-7E7A-A5D0-6C39-7209BCDD943B}"/>
              </a:ext>
            </a:extLst>
          </p:cNvPr>
          <p:cNvCxnSpPr>
            <a:cxnSpLocks/>
            <a:stCxn id="54" idx="0"/>
            <a:endCxn id="38" idx="2"/>
          </p:cNvCxnSpPr>
          <p:nvPr/>
        </p:nvCxnSpPr>
        <p:spPr>
          <a:xfrm flipH="1" flipV="1">
            <a:off x="7792292" y="3584448"/>
            <a:ext cx="503724" cy="743336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739414BB-4853-B0DB-EF18-A7833F9A9A3E}"/>
              </a:ext>
            </a:extLst>
          </p:cNvPr>
          <p:cNvCxnSpPr>
            <a:cxnSpLocks/>
            <a:stCxn id="54" idx="0"/>
            <a:endCxn id="39" idx="2"/>
          </p:cNvCxnSpPr>
          <p:nvPr/>
        </p:nvCxnSpPr>
        <p:spPr>
          <a:xfrm flipV="1">
            <a:off x="8296016" y="3584448"/>
            <a:ext cx="187208" cy="743336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04FA3CAD-FDEF-7701-B4C7-5B26B235911B}"/>
              </a:ext>
            </a:extLst>
          </p:cNvPr>
          <p:cNvCxnSpPr>
            <a:cxnSpLocks/>
            <a:stCxn id="54" idx="0"/>
            <a:endCxn id="40" idx="2"/>
          </p:cNvCxnSpPr>
          <p:nvPr/>
        </p:nvCxnSpPr>
        <p:spPr>
          <a:xfrm flipV="1">
            <a:off x="8296016" y="3584448"/>
            <a:ext cx="878140" cy="743336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9FD3C9AC-F4C5-1EEE-221A-D18B52CBD0BE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8224853" y="3584448"/>
            <a:ext cx="1640235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AE239325-1A2E-C2D9-EDFF-1CDFDD350ED7}"/>
              </a:ext>
            </a:extLst>
          </p:cNvPr>
          <p:cNvCxnSpPr>
            <a:cxnSpLocks/>
            <a:stCxn id="54" idx="0"/>
            <a:endCxn id="42" idx="2"/>
          </p:cNvCxnSpPr>
          <p:nvPr/>
        </p:nvCxnSpPr>
        <p:spPr>
          <a:xfrm flipV="1">
            <a:off x="8296016" y="3584448"/>
            <a:ext cx="2215742" cy="743336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8AD5E9AF-921F-F515-4414-5412EF31663C}"/>
              </a:ext>
            </a:extLst>
          </p:cNvPr>
          <p:cNvCxnSpPr>
            <a:cxnSpLocks/>
            <a:stCxn id="54" idx="0"/>
            <a:endCxn id="43" idx="2"/>
          </p:cNvCxnSpPr>
          <p:nvPr/>
        </p:nvCxnSpPr>
        <p:spPr>
          <a:xfrm flipV="1">
            <a:off x="8296016" y="3584448"/>
            <a:ext cx="2906674" cy="743336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C8F40353-F6C5-BC17-DB56-BA8B71084021}"/>
              </a:ext>
            </a:extLst>
          </p:cNvPr>
          <p:cNvCxnSpPr>
            <a:cxnSpLocks/>
            <a:stCxn id="54" idx="0"/>
            <a:endCxn id="44" idx="2"/>
          </p:cNvCxnSpPr>
          <p:nvPr/>
        </p:nvCxnSpPr>
        <p:spPr>
          <a:xfrm flipV="1">
            <a:off x="8296016" y="3584448"/>
            <a:ext cx="3597606" cy="743336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77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69061821-36AF-1188-5C8F-530FE30FA924}"/>
              </a:ext>
            </a:extLst>
          </p:cNvPr>
          <p:cNvSpPr/>
          <p:nvPr/>
        </p:nvSpPr>
        <p:spPr>
          <a:xfrm>
            <a:off x="3120911" y="4335631"/>
            <a:ext cx="1392541" cy="9116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00" dirty="0" err="1"/>
              <a:t>Distraction</a:t>
            </a:r>
            <a:endParaRPr lang="de-DE" sz="13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E5525ED-5EBD-7E14-4132-4B4DD3AF9C3E}"/>
              </a:ext>
            </a:extLst>
          </p:cNvPr>
          <p:cNvSpPr/>
          <p:nvPr/>
        </p:nvSpPr>
        <p:spPr>
          <a:xfrm>
            <a:off x="826607" y="4335631"/>
            <a:ext cx="1392541" cy="9116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 err="1"/>
              <a:t>Avoidance</a:t>
            </a:r>
            <a:endParaRPr lang="de-DE" sz="135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33BE02-1EB9-8EE8-B70A-AB327E74C527}"/>
              </a:ext>
            </a:extLst>
          </p:cNvPr>
          <p:cNvSpPr/>
          <p:nvPr/>
        </p:nvSpPr>
        <p:spPr>
          <a:xfrm>
            <a:off x="5415215" y="4335631"/>
            <a:ext cx="1392541" cy="9116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500" dirty="0"/>
              <a:t>Family </a:t>
            </a:r>
            <a:r>
              <a:rPr lang="de-DE" sz="1500" dirty="0" err="1"/>
              <a:t>cohesion</a:t>
            </a:r>
            <a:endParaRPr lang="de-DE" sz="15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369489-F49E-E2FF-22FB-06BBBA2287C7}"/>
              </a:ext>
            </a:extLst>
          </p:cNvPr>
          <p:cNvSpPr/>
          <p:nvPr/>
        </p:nvSpPr>
        <p:spPr>
          <a:xfrm>
            <a:off x="10003823" y="4335631"/>
            <a:ext cx="1392541" cy="9116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Social</a:t>
            </a:r>
            <a:r>
              <a:rPr lang="de-DE" sz="1400" dirty="0"/>
              <a:t> </a:t>
            </a:r>
            <a:r>
              <a:rPr lang="de-DE" sz="1400" dirty="0" err="1"/>
              <a:t>resources</a:t>
            </a:r>
            <a:endParaRPr lang="de-DE" sz="1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24C892-2D56-6FB0-D314-BAC79551921A}"/>
              </a:ext>
            </a:extLst>
          </p:cNvPr>
          <p:cNvSpPr/>
          <p:nvPr/>
        </p:nvSpPr>
        <p:spPr>
          <a:xfrm>
            <a:off x="7709519" y="4335631"/>
            <a:ext cx="1392541" cy="9116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50" dirty="0" err="1"/>
              <a:t>Self</a:t>
            </a:r>
            <a:r>
              <a:rPr lang="de-DE" sz="1150" dirty="0"/>
              <a:t> </a:t>
            </a:r>
            <a:r>
              <a:rPr lang="de-DE" sz="1150" dirty="0" err="1"/>
              <a:t>competence</a:t>
            </a:r>
            <a:endParaRPr lang="de-DE" sz="115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14D30D9-1D26-41EE-3AA6-8C1E875A0F6B}"/>
              </a:ext>
            </a:extLst>
          </p:cNvPr>
          <p:cNvSpPr/>
          <p:nvPr/>
        </p:nvSpPr>
        <p:spPr>
          <a:xfrm>
            <a:off x="29016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X</a:t>
            </a:r>
            <a:r>
              <a:rPr lang="de-DE" sz="2400" i="1" baseline="-25000" dirty="0"/>
              <a:t>i</a:t>
            </a:r>
            <a:endParaRPr lang="de-DE" sz="2400" i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2909EDC-CBA9-0B36-0321-CAE953C7DFA0}"/>
              </a:ext>
            </a:extLst>
          </p:cNvPr>
          <p:cNvSpPr/>
          <p:nvPr/>
        </p:nvSpPr>
        <p:spPr>
          <a:xfrm>
            <a:off x="719948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2FE50CB-34EF-D923-D736-779CB3632FF7}"/>
              </a:ext>
            </a:extLst>
          </p:cNvPr>
          <p:cNvSpPr/>
          <p:nvPr/>
        </p:nvSpPr>
        <p:spPr>
          <a:xfrm>
            <a:off x="1410880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25B8331-A095-29EF-3018-A113091B4AC0}"/>
              </a:ext>
            </a:extLst>
          </p:cNvPr>
          <p:cNvSpPr/>
          <p:nvPr/>
        </p:nvSpPr>
        <p:spPr>
          <a:xfrm>
            <a:off x="2057550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 i="1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97F45FF-0A7D-2679-E6A3-1E366E0EA8A1}"/>
              </a:ext>
            </a:extLst>
          </p:cNvPr>
          <p:cNvSpPr/>
          <p:nvPr/>
        </p:nvSpPr>
        <p:spPr>
          <a:xfrm>
            <a:off x="2748482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86CC6BE-BAE6-8897-8DDA-2EBC6E3FE213}"/>
              </a:ext>
            </a:extLst>
          </p:cNvPr>
          <p:cNvSpPr/>
          <p:nvPr/>
        </p:nvSpPr>
        <p:spPr>
          <a:xfrm>
            <a:off x="3439414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7E48DD-A7AC-4074-2227-DD94A2F958E5}"/>
              </a:ext>
            </a:extLst>
          </p:cNvPr>
          <p:cNvSpPr/>
          <p:nvPr/>
        </p:nvSpPr>
        <p:spPr>
          <a:xfrm>
            <a:off x="4123523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 i="1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63AC943-A977-C0A7-33ED-1862F207758A}"/>
              </a:ext>
            </a:extLst>
          </p:cNvPr>
          <p:cNvSpPr/>
          <p:nvPr/>
        </p:nvSpPr>
        <p:spPr>
          <a:xfrm>
            <a:off x="4814455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6A3584A-FF86-623D-5439-BF99D62E0041}"/>
              </a:ext>
            </a:extLst>
          </p:cNvPr>
          <p:cNvSpPr/>
          <p:nvPr/>
        </p:nvSpPr>
        <p:spPr>
          <a:xfrm>
            <a:off x="5505387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71945D2-B02A-6D81-6832-8B106BA4B634}"/>
              </a:ext>
            </a:extLst>
          </p:cNvPr>
          <p:cNvSpPr/>
          <p:nvPr/>
        </p:nvSpPr>
        <p:spPr>
          <a:xfrm>
            <a:off x="6152057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 i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11D45C4-D73C-0953-013D-CEF3CBDAB971}"/>
              </a:ext>
            </a:extLst>
          </p:cNvPr>
          <p:cNvSpPr/>
          <p:nvPr/>
        </p:nvSpPr>
        <p:spPr>
          <a:xfrm>
            <a:off x="6842989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38B91B2-A6BF-6C5A-F9F2-A68226BD5224}"/>
              </a:ext>
            </a:extLst>
          </p:cNvPr>
          <p:cNvSpPr/>
          <p:nvPr/>
        </p:nvSpPr>
        <p:spPr>
          <a:xfrm>
            <a:off x="7533921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ED1E899-A498-412A-AA6F-E67ED65E3211}"/>
              </a:ext>
            </a:extLst>
          </p:cNvPr>
          <p:cNvSpPr/>
          <p:nvPr/>
        </p:nvSpPr>
        <p:spPr>
          <a:xfrm>
            <a:off x="8224853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 i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1A6CC17-9543-18A8-4579-1A42C810C763}"/>
              </a:ext>
            </a:extLst>
          </p:cNvPr>
          <p:cNvSpPr/>
          <p:nvPr/>
        </p:nvSpPr>
        <p:spPr>
          <a:xfrm>
            <a:off x="8915785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6B2A52A-6D69-A9E6-F463-34C8AFE25F6D}"/>
              </a:ext>
            </a:extLst>
          </p:cNvPr>
          <p:cNvSpPr/>
          <p:nvPr/>
        </p:nvSpPr>
        <p:spPr>
          <a:xfrm>
            <a:off x="9606717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1980454-BB1D-1CB6-077A-0899F5B2CEAD}"/>
              </a:ext>
            </a:extLst>
          </p:cNvPr>
          <p:cNvSpPr/>
          <p:nvPr/>
        </p:nvSpPr>
        <p:spPr>
          <a:xfrm>
            <a:off x="10253387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 i="1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F9B6B66-6488-2DDF-2749-63293D90ACF7}"/>
              </a:ext>
            </a:extLst>
          </p:cNvPr>
          <p:cNvSpPr/>
          <p:nvPr/>
        </p:nvSpPr>
        <p:spPr>
          <a:xfrm>
            <a:off x="10944319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EE0728C-A294-9B31-8EBB-17369527BCAB}"/>
              </a:ext>
            </a:extLst>
          </p:cNvPr>
          <p:cNvSpPr/>
          <p:nvPr/>
        </p:nvSpPr>
        <p:spPr>
          <a:xfrm>
            <a:off x="11635251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X</a:t>
            </a:r>
            <a:r>
              <a:rPr lang="de-DE" sz="2400" i="1" baseline="-25000" dirty="0"/>
              <a:t>j</a:t>
            </a:r>
            <a:endParaRPr lang="de-DE" sz="2400" i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8735DF2-2137-BF23-8E5F-7EEDC51BC589}"/>
              </a:ext>
            </a:extLst>
          </p:cNvPr>
          <p:cNvSpPr/>
          <p:nvPr/>
        </p:nvSpPr>
        <p:spPr>
          <a:xfrm>
            <a:off x="5220725" y="1357212"/>
            <a:ext cx="1602805" cy="10920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Resilient </a:t>
            </a:r>
            <a:r>
              <a:rPr lang="de-DE" dirty="0" err="1"/>
              <a:t>coping</a:t>
            </a:r>
            <a:endParaRPr lang="de-DE" dirty="0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F896F7D-B562-67B2-190D-7901DD649B29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287387" y="2448000"/>
            <a:ext cx="5735354" cy="752400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DE395AA-BF87-D0DE-3FF3-92BFF3499F9F}"/>
              </a:ext>
            </a:extLst>
          </p:cNvPr>
          <p:cNvCxnSpPr>
            <a:cxnSpLocks/>
            <a:stCxn id="46" idx="4"/>
            <a:endCxn id="12" idx="0"/>
          </p:cNvCxnSpPr>
          <p:nvPr/>
        </p:nvCxnSpPr>
        <p:spPr>
          <a:xfrm flipH="1">
            <a:off x="978319" y="2449217"/>
            <a:ext cx="5043809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FD65F5C2-B13C-E53B-C6EE-9638065F9E41}"/>
              </a:ext>
            </a:extLst>
          </p:cNvPr>
          <p:cNvCxnSpPr>
            <a:cxnSpLocks/>
            <a:stCxn id="46" idx="4"/>
            <a:endCxn id="13" idx="0"/>
          </p:cNvCxnSpPr>
          <p:nvPr/>
        </p:nvCxnSpPr>
        <p:spPr>
          <a:xfrm flipH="1">
            <a:off x="1669251" y="2449217"/>
            <a:ext cx="4352877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4177817A-FFAB-1DA2-948A-157D93EEB8BC}"/>
              </a:ext>
            </a:extLst>
          </p:cNvPr>
          <p:cNvCxnSpPr>
            <a:cxnSpLocks/>
            <a:stCxn id="46" idx="4"/>
            <a:endCxn id="14" idx="0"/>
          </p:cNvCxnSpPr>
          <p:nvPr/>
        </p:nvCxnSpPr>
        <p:spPr>
          <a:xfrm flipH="1">
            <a:off x="2315921" y="2449217"/>
            <a:ext cx="3706207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8FFD7C7-55FA-6E25-0D0A-48E19D202998}"/>
              </a:ext>
            </a:extLst>
          </p:cNvPr>
          <p:cNvCxnSpPr>
            <a:cxnSpLocks/>
            <a:stCxn id="46" idx="4"/>
            <a:endCxn id="16" idx="0"/>
          </p:cNvCxnSpPr>
          <p:nvPr/>
        </p:nvCxnSpPr>
        <p:spPr>
          <a:xfrm flipH="1">
            <a:off x="3006853" y="2449217"/>
            <a:ext cx="3015275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4FEFAE36-DA24-5E06-8442-1C65C57B6512}"/>
              </a:ext>
            </a:extLst>
          </p:cNvPr>
          <p:cNvCxnSpPr>
            <a:cxnSpLocks/>
            <a:stCxn id="46" idx="4"/>
            <a:endCxn id="17" idx="0"/>
          </p:cNvCxnSpPr>
          <p:nvPr/>
        </p:nvCxnSpPr>
        <p:spPr>
          <a:xfrm flipH="1">
            <a:off x="3697785" y="2449217"/>
            <a:ext cx="2324343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B62A6D93-7584-F2C4-0692-A38169496010}"/>
              </a:ext>
            </a:extLst>
          </p:cNvPr>
          <p:cNvCxnSpPr>
            <a:cxnSpLocks/>
            <a:stCxn id="46" idx="4"/>
            <a:endCxn id="18" idx="0"/>
          </p:cNvCxnSpPr>
          <p:nvPr/>
        </p:nvCxnSpPr>
        <p:spPr>
          <a:xfrm flipH="1">
            <a:off x="4381894" y="2449217"/>
            <a:ext cx="1640234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B5705D4F-0BAD-BF66-B5E7-86949DC72AEA}"/>
              </a:ext>
            </a:extLst>
          </p:cNvPr>
          <p:cNvCxnSpPr>
            <a:cxnSpLocks/>
            <a:stCxn id="46" idx="4"/>
            <a:endCxn id="19" idx="0"/>
          </p:cNvCxnSpPr>
          <p:nvPr/>
        </p:nvCxnSpPr>
        <p:spPr>
          <a:xfrm flipH="1">
            <a:off x="5072826" y="2449217"/>
            <a:ext cx="949302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0FE20A29-4589-0558-806A-F789C4457935}"/>
              </a:ext>
            </a:extLst>
          </p:cNvPr>
          <p:cNvCxnSpPr>
            <a:cxnSpLocks/>
            <a:stCxn id="46" idx="4"/>
            <a:endCxn id="20" idx="0"/>
          </p:cNvCxnSpPr>
          <p:nvPr/>
        </p:nvCxnSpPr>
        <p:spPr>
          <a:xfrm flipH="1">
            <a:off x="5763758" y="2449217"/>
            <a:ext cx="258370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7B9714A2-5366-136D-942A-0C0F489A9EF5}"/>
              </a:ext>
            </a:extLst>
          </p:cNvPr>
          <p:cNvCxnSpPr>
            <a:cxnSpLocks/>
            <a:stCxn id="46" idx="4"/>
            <a:endCxn id="21" idx="0"/>
          </p:cNvCxnSpPr>
          <p:nvPr/>
        </p:nvCxnSpPr>
        <p:spPr>
          <a:xfrm>
            <a:off x="6022128" y="2449217"/>
            <a:ext cx="388300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034E5A8-5CDD-1945-F662-AE813DC7FB48}"/>
              </a:ext>
            </a:extLst>
          </p:cNvPr>
          <p:cNvCxnSpPr>
            <a:cxnSpLocks/>
            <a:stCxn id="46" idx="4"/>
            <a:endCxn id="22" idx="0"/>
          </p:cNvCxnSpPr>
          <p:nvPr/>
        </p:nvCxnSpPr>
        <p:spPr>
          <a:xfrm>
            <a:off x="6022128" y="2449217"/>
            <a:ext cx="1079232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9B86CA40-7FCB-80DC-4036-FCEEB5716733}"/>
              </a:ext>
            </a:extLst>
          </p:cNvPr>
          <p:cNvCxnSpPr>
            <a:cxnSpLocks/>
            <a:stCxn id="46" idx="4"/>
            <a:endCxn id="23" idx="0"/>
          </p:cNvCxnSpPr>
          <p:nvPr/>
        </p:nvCxnSpPr>
        <p:spPr>
          <a:xfrm>
            <a:off x="6022128" y="2449217"/>
            <a:ext cx="1770164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61BA532C-C775-FB9B-7564-FCF26F4B2B73}"/>
              </a:ext>
            </a:extLst>
          </p:cNvPr>
          <p:cNvCxnSpPr>
            <a:cxnSpLocks/>
            <a:stCxn id="46" idx="4"/>
            <a:endCxn id="24" idx="0"/>
          </p:cNvCxnSpPr>
          <p:nvPr/>
        </p:nvCxnSpPr>
        <p:spPr>
          <a:xfrm>
            <a:off x="6022128" y="2449217"/>
            <a:ext cx="2461096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9A8ED1E-65F6-2416-EFE8-7CCF403C99E6}"/>
              </a:ext>
            </a:extLst>
          </p:cNvPr>
          <p:cNvCxnSpPr>
            <a:cxnSpLocks/>
            <a:stCxn id="46" idx="4"/>
            <a:endCxn id="25" idx="0"/>
          </p:cNvCxnSpPr>
          <p:nvPr/>
        </p:nvCxnSpPr>
        <p:spPr>
          <a:xfrm>
            <a:off x="6022128" y="2449217"/>
            <a:ext cx="3152028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0B41117E-2EDF-A660-EF13-F65526A0DD1B}"/>
              </a:ext>
            </a:extLst>
          </p:cNvPr>
          <p:cNvCxnSpPr>
            <a:cxnSpLocks/>
            <a:stCxn id="46" idx="4"/>
            <a:endCxn id="26" idx="0"/>
          </p:cNvCxnSpPr>
          <p:nvPr/>
        </p:nvCxnSpPr>
        <p:spPr>
          <a:xfrm>
            <a:off x="6022128" y="2449217"/>
            <a:ext cx="3842960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2FA12BE1-060C-AFF9-7729-D7525231FDEF}"/>
              </a:ext>
            </a:extLst>
          </p:cNvPr>
          <p:cNvCxnSpPr>
            <a:cxnSpLocks/>
            <a:stCxn id="46" idx="4"/>
            <a:endCxn id="27" idx="0"/>
          </p:cNvCxnSpPr>
          <p:nvPr/>
        </p:nvCxnSpPr>
        <p:spPr>
          <a:xfrm>
            <a:off x="6022128" y="2449217"/>
            <a:ext cx="4489630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C92B5B40-14E5-2F87-4940-C0AC241C13CB}"/>
              </a:ext>
            </a:extLst>
          </p:cNvPr>
          <p:cNvCxnSpPr>
            <a:cxnSpLocks/>
            <a:stCxn id="46" idx="4"/>
            <a:endCxn id="29" idx="0"/>
          </p:cNvCxnSpPr>
          <p:nvPr/>
        </p:nvCxnSpPr>
        <p:spPr>
          <a:xfrm>
            <a:off x="6022128" y="2449217"/>
            <a:ext cx="5180562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2B9CD658-D38B-5C03-CD96-917A41824EC2}"/>
              </a:ext>
            </a:extLst>
          </p:cNvPr>
          <p:cNvCxnSpPr>
            <a:cxnSpLocks/>
            <a:stCxn id="46" idx="4"/>
            <a:endCxn id="45" idx="0"/>
          </p:cNvCxnSpPr>
          <p:nvPr/>
        </p:nvCxnSpPr>
        <p:spPr>
          <a:xfrm>
            <a:off x="6022128" y="2449217"/>
            <a:ext cx="5871494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B09BE0BE-8069-0D0E-BE02-820613B2041D}"/>
              </a:ext>
            </a:extLst>
          </p:cNvPr>
          <p:cNvCxnSpPr>
            <a:cxnSpLocks/>
            <a:stCxn id="2" idx="0"/>
            <a:endCxn id="11" idx="2"/>
          </p:cNvCxnSpPr>
          <p:nvPr/>
        </p:nvCxnSpPr>
        <p:spPr>
          <a:xfrm flipH="1" flipV="1">
            <a:off x="287387" y="3584448"/>
            <a:ext cx="1235491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3016E746-C7E4-CF2F-9D25-05398021F23A}"/>
              </a:ext>
            </a:extLst>
          </p:cNvPr>
          <p:cNvCxnSpPr>
            <a:cxnSpLocks/>
            <a:stCxn id="2" idx="0"/>
            <a:endCxn id="12" idx="2"/>
          </p:cNvCxnSpPr>
          <p:nvPr/>
        </p:nvCxnSpPr>
        <p:spPr>
          <a:xfrm flipH="1" flipV="1">
            <a:off x="978319" y="3584448"/>
            <a:ext cx="544559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06BB09E0-7004-4CC8-3BE6-244F185AAAC5}"/>
              </a:ext>
            </a:extLst>
          </p:cNvPr>
          <p:cNvCxnSpPr>
            <a:cxnSpLocks/>
            <a:stCxn id="2" idx="0"/>
            <a:endCxn id="13" idx="2"/>
          </p:cNvCxnSpPr>
          <p:nvPr/>
        </p:nvCxnSpPr>
        <p:spPr>
          <a:xfrm flipV="1">
            <a:off x="1522878" y="3584448"/>
            <a:ext cx="146373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C0A7A5C5-469E-0170-7BD5-9088657A660F}"/>
              </a:ext>
            </a:extLst>
          </p:cNvPr>
          <p:cNvCxnSpPr>
            <a:cxnSpLocks/>
            <a:stCxn id="2" idx="0"/>
            <a:endCxn id="14" idx="2"/>
          </p:cNvCxnSpPr>
          <p:nvPr/>
        </p:nvCxnSpPr>
        <p:spPr>
          <a:xfrm flipV="1">
            <a:off x="1522878" y="3584448"/>
            <a:ext cx="793043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8F0F0B5B-8D4D-A53F-70AE-40E79B200854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flipH="1" flipV="1">
            <a:off x="3006853" y="3584448"/>
            <a:ext cx="810329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ECB83F86-06C6-EAAB-CC72-6C151081AAF5}"/>
              </a:ext>
            </a:extLst>
          </p:cNvPr>
          <p:cNvCxnSpPr>
            <a:cxnSpLocks/>
            <a:stCxn id="15" idx="0"/>
            <a:endCxn id="17" idx="2"/>
          </p:cNvCxnSpPr>
          <p:nvPr/>
        </p:nvCxnSpPr>
        <p:spPr>
          <a:xfrm flipH="1" flipV="1">
            <a:off x="3697785" y="3584448"/>
            <a:ext cx="119397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C1F93920-5AF9-B6FC-1331-E6AD6F270B10}"/>
              </a:ext>
            </a:extLst>
          </p:cNvPr>
          <p:cNvCxnSpPr>
            <a:cxnSpLocks/>
            <a:stCxn id="15" idx="0"/>
            <a:endCxn id="18" idx="2"/>
          </p:cNvCxnSpPr>
          <p:nvPr/>
        </p:nvCxnSpPr>
        <p:spPr>
          <a:xfrm flipV="1">
            <a:off x="3817182" y="3584448"/>
            <a:ext cx="564712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BB36E32-D4FD-399B-AD2C-9F17AB6F6281}"/>
              </a:ext>
            </a:extLst>
          </p:cNvPr>
          <p:cNvCxnSpPr>
            <a:cxnSpLocks/>
            <a:stCxn id="15" idx="0"/>
            <a:endCxn id="19" idx="2"/>
          </p:cNvCxnSpPr>
          <p:nvPr/>
        </p:nvCxnSpPr>
        <p:spPr>
          <a:xfrm flipV="1">
            <a:off x="3817182" y="3584448"/>
            <a:ext cx="1255644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3B212BBC-E57C-409B-A692-1032927267FA}"/>
              </a:ext>
            </a:extLst>
          </p:cNvPr>
          <p:cNvCxnSpPr>
            <a:cxnSpLocks/>
            <a:stCxn id="7" idx="0"/>
            <a:endCxn id="20" idx="2"/>
          </p:cNvCxnSpPr>
          <p:nvPr/>
        </p:nvCxnSpPr>
        <p:spPr>
          <a:xfrm flipH="1" flipV="1">
            <a:off x="5763758" y="3584448"/>
            <a:ext cx="347728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1C88FDF5-486E-CBF6-D373-953CDB4AE0A6}"/>
              </a:ext>
            </a:extLst>
          </p:cNvPr>
          <p:cNvCxnSpPr>
            <a:cxnSpLocks/>
            <a:stCxn id="7" idx="0"/>
            <a:endCxn id="21" idx="2"/>
          </p:cNvCxnSpPr>
          <p:nvPr/>
        </p:nvCxnSpPr>
        <p:spPr>
          <a:xfrm flipV="1">
            <a:off x="6111486" y="3584448"/>
            <a:ext cx="298942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A2FA379-08FF-BF9F-7383-EDA871AA9112}"/>
              </a:ext>
            </a:extLst>
          </p:cNvPr>
          <p:cNvCxnSpPr>
            <a:cxnSpLocks/>
            <a:stCxn id="7" idx="0"/>
            <a:endCxn id="22" idx="2"/>
          </p:cNvCxnSpPr>
          <p:nvPr/>
        </p:nvCxnSpPr>
        <p:spPr>
          <a:xfrm flipV="1">
            <a:off x="6111486" y="3584448"/>
            <a:ext cx="989874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F483C401-A800-F8E8-C555-31B4A58DA41B}"/>
              </a:ext>
            </a:extLst>
          </p:cNvPr>
          <p:cNvCxnSpPr>
            <a:cxnSpLocks/>
            <a:stCxn id="10" idx="0"/>
            <a:endCxn id="23" idx="2"/>
          </p:cNvCxnSpPr>
          <p:nvPr/>
        </p:nvCxnSpPr>
        <p:spPr>
          <a:xfrm flipH="1" flipV="1">
            <a:off x="7792292" y="3584448"/>
            <a:ext cx="613498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A2FD43F9-B4FA-93E3-A0FE-D6273C3DA07D}"/>
              </a:ext>
            </a:extLst>
          </p:cNvPr>
          <p:cNvCxnSpPr>
            <a:cxnSpLocks/>
            <a:stCxn id="10" idx="0"/>
            <a:endCxn id="24" idx="2"/>
          </p:cNvCxnSpPr>
          <p:nvPr/>
        </p:nvCxnSpPr>
        <p:spPr>
          <a:xfrm flipV="1">
            <a:off x="8405790" y="3584448"/>
            <a:ext cx="77434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1A27897D-668E-9C26-AE19-9B1D3D1A4A4A}"/>
              </a:ext>
            </a:extLst>
          </p:cNvPr>
          <p:cNvCxnSpPr>
            <a:cxnSpLocks/>
            <a:stCxn id="10" idx="0"/>
            <a:endCxn id="25" idx="2"/>
          </p:cNvCxnSpPr>
          <p:nvPr/>
        </p:nvCxnSpPr>
        <p:spPr>
          <a:xfrm flipV="1">
            <a:off x="8405790" y="3584448"/>
            <a:ext cx="768366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1EA8F2F2-2E68-AB8E-0A66-94C47C17034C}"/>
              </a:ext>
            </a:extLst>
          </p:cNvPr>
          <p:cNvCxnSpPr>
            <a:cxnSpLocks/>
            <a:stCxn id="9" idx="0"/>
            <a:endCxn id="26" idx="2"/>
          </p:cNvCxnSpPr>
          <p:nvPr/>
        </p:nvCxnSpPr>
        <p:spPr>
          <a:xfrm flipH="1" flipV="1">
            <a:off x="9865088" y="3584448"/>
            <a:ext cx="835006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0290F992-06F5-4F02-A71E-7B52A4B89E99}"/>
              </a:ext>
            </a:extLst>
          </p:cNvPr>
          <p:cNvCxnSpPr>
            <a:cxnSpLocks/>
            <a:stCxn id="9" idx="0"/>
            <a:endCxn id="27" idx="2"/>
          </p:cNvCxnSpPr>
          <p:nvPr/>
        </p:nvCxnSpPr>
        <p:spPr>
          <a:xfrm flipH="1" flipV="1">
            <a:off x="10511758" y="3584448"/>
            <a:ext cx="188336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06BEE191-64C4-2D82-AEC5-FEE0FC20FC1B}"/>
              </a:ext>
            </a:extLst>
          </p:cNvPr>
          <p:cNvCxnSpPr>
            <a:cxnSpLocks/>
            <a:stCxn id="9" idx="0"/>
            <a:endCxn id="29" idx="2"/>
          </p:cNvCxnSpPr>
          <p:nvPr/>
        </p:nvCxnSpPr>
        <p:spPr>
          <a:xfrm flipV="1">
            <a:off x="10700094" y="3584448"/>
            <a:ext cx="502596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4EE5F481-E9A9-16A9-E355-2C06A0C63D01}"/>
              </a:ext>
            </a:extLst>
          </p:cNvPr>
          <p:cNvCxnSpPr>
            <a:cxnSpLocks/>
            <a:stCxn id="9" idx="0"/>
            <a:endCxn id="45" idx="2"/>
          </p:cNvCxnSpPr>
          <p:nvPr/>
        </p:nvCxnSpPr>
        <p:spPr>
          <a:xfrm flipV="1">
            <a:off x="10700094" y="3584448"/>
            <a:ext cx="1193528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54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69061821-36AF-1188-5C8F-530FE30FA924}"/>
              </a:ext>
            </a:extLst>
          </p:cNvPr>
          <p:cNvSpPr/>
          <p:nvPr/>
        </p:nvSpPr>
        <p:spPr>
          <a:xfrm>
            <a:off x="2154004" y="4335631"/>
            <a:ext cx="1392541" cy="9116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Future </a:t>
            </a:r>
            <a:r>
              <a:rPr lang="de-DE" sz="1600" dirty="0" err="1"/>
              <a:t>planning</a:t>
            </a:r>
            <a:endParaRPr lang="de-DE" sz="16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6F1F678-44B7-3792-9CFA-9BA8967FC1B0}"/>
              </a:ext>
            </a:extLst>
          </p:cNvPr>
          <p:cNvSpPr/>
          <p:nvPr/>
        </p:nvSpPr>
        <p:spPr>
          <a:xfrm>
            <a:off x="6323900" y="4335631"/>
            <a:ext cx="1392541" cy="9116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Family </a:t>
            </a:r>
            <a:r>
              <a:rPr lang="de-DE" sz="1400" dirty="0" err="1"/>
              <a:t>cohesion</a:t>
            </a:r>
            <a:endParaRPr lang="de-DE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E5525ED-5EBD-7E14-4132-4B4DD3AF9C3E}"/>
              </a:ext>
            </a:extLst>
          </p:cNvPr>
          <p:cNvSpPr/>
          <p:nvPr/>
        </p:nvSpPr>
        <p:spPr>
          <a:xfrm>
            <a:off x="69056" y="4335631"/>
            <a:ext cx="1392541" cy="9116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50" dirty="0" err="1"/>
              <a:t>Self</a:t>
            </a:r>
            <a:r>
              <a:rPr lang="de-DE" sz="1250" dirty="0"/>
              <a:t> </a:t>
            </a:r>
            <a:r>
              <a:rPr lang="de-DE" sz="1250" dirty="0" err="1"/>
              <a:t>perception</a:t>
            </a:r>
            <a:endParaRPr lang="de-DE" sz="125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33BE02-1EB9-8EE8-B70A-AB327E74C527}"/>
              </a:ext>
            </a:extLst>
          </p:cNvPr>
          <p:cNvSpPr/>
          <p:nvPr/>
        </p:nvSpPr>
        <p:spPr>
          <a:xfrm>
            <a:off x="4238952" y="4335631"/>
            <a:ext cx="1392541" cy="9116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50" dirty="0" err="1"/>
              <a:t>Social</a:t>
            </a:r>
            <a:r>
              <a:rPr lang="de-DE" sz="1150" dirty="0"/>
              <a:t> </a:t>
            </a:r>
            <a:r>
              <a:rPr lang="de-DE" sz="1150" dirty="0" err="1"/>
              <a:t>competence</a:t>
            </a:r>
            <a:endParaRPr lang="de-DE" sz="115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369489-F49E-E2FF-22FB-06BBBA2287C7}"/>
              </a:ext>
            </a:extLst>
          </p:cNvPr>
          <p:cNvSpPr/>
          <p:nvPr/>
        </p:nvSpPr>
        <p:spPr>
          <a:xfrm>
            <a:off x="10498836" y="4338413"/>
            <a:ext cx="1392541" cy="9116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Coping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24C892-2D56-6FB0-D314-BAC79551921A}"/>
              </a:ext>
            </a:extLst>
          </p:cNvPr>
          <p:cNvSpPr/>
          <p:nvPr/>
        </p:nvSpPr>
        <p:spPr>
          <a:xfrm>
            <a:off x="8411368" y="4335631"/>
            <a:ext cx="1392541" cy="9116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Social</a:t>
            </a:r>
            <a:r>
              <a:rPr lang="de-DE" sz="1400" dirty="0"/>
              <a:t> </a:t>
            </a:r>
            <a:r>
              <a:rPr lang="de-DE" sz="1400" dirty="0" err="1"/>
              <a:t>resources</a:t>
            </a:r>
            <a:endParaRPr lang="de-DE" sz="1400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B44372A-F5AE-4964-2D44-6B426DB81E4B}"/>
              </a:ext>
            </a:extLst>
          </p:cNvPr>
          <p:cNvSpPr/>
          <p:nvPr/>
        </p:nvSpPr>
        <p:spPr>
          <a:xfrm>
            <a:off x="29016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X</a:t>
            </a:r>
            <a:r>
              <a:rPr lang="de-DE" sz="2400" i="1" baseline="-25000" dirty="0"/>
              <a:t>i</a:t>
            </a:r>
            <a:endParaRPr lang="de-DE" sz="2400" i="1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6861B4C-96F7-BCB2-1FD5-19B8AA02D613}"/>
              </a:ext>
            </a:extLst>
          </p:cNvPr>
          <p:cNvSpPr/>
          <p:nvPr/>
        </p:nvSpPr>
        <p:spPr>
          <a:xfrm>
            <a:off x="719948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AB9EB0F-B2D1-2811-4F62-67E9B2F02F19}"/>
              </a:ext>
            </a:extLst>
          </p:cNvPr>
          <p:cNvSpPr/>
          <p:nvPr/>
        </p:nvSpPr>
        <p:spPr>
          <a:xfrm>
            <a:off x="1410880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5CB9732-1B42-2878-1954-6705BF1A3EDE}"/>
              </a:ext>
            </a:extLst>
          </p:cNvPr>
          <p:cNvSpPr/>
          <p:nvPr/>
        </p:nvSpPr>
        <p:spPr>
          <a:xfrm>
            <a:off x="2057550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 i="1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EB47755-A283-F195-4EA9-E94A0711BC23}"/>
              </a:ext>
            </a:extLst>
          </p:cNvPr>
          <p:cNvSpPr/>
          <p:nvPr/>
        </p:nvSpPr>
        <p:spPr>
          <a:xfrm>
            <a:off x="2748482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B87FBB2-448C-D4B9-8A04-5C3DD576DCAF}"/>
              </a:ext>
            </a:extLst>
          </p:cNvPr>
          <p:cNvSpPr/>
          <p:nvPr/>
        </p:nvSpPr>
        <p:spPr>
          <a:xfrm>
            <a:off x="3439414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0682DD6-B11D-304B-4939-919F6565EE55}"/>
              </a:ext>
            </a:extLst>
          </p:cNvPr>
          <p:cNvSpPr/>
          <p:nvPr/>
        </p:nvSpPr>
        <p:spPr>
          <a:xfrm>
            <a:off x="4123523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 i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562C62A-637D-FCE9-12D5-5C7E6FC924B2}"/>
              </a:ext>
            </a:extLst>
          </p:cNvPr>
          <p:cNvSpPr/>
          <p:nvPr/>
        </p:nvSpPr>
        <p:spPr>
          <a:xfrm>
            <a:off x="4814455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074129D-643E-5CE8-0AC6-294EF2488525}"/>
              </a:ext>
            </a:extLst>
          </p:cNvPr>
          <p:cNvSpPr/>
          <p:nvPr/>
        </p:nvSpPr>
        <p:spPr>
          <a:xfrm>
            <a:off x="5505387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0A18B9C-BB9F-F2CD-023E-6627AEEC723B}"/>
              </a:ext>
            </a:extLst>
          </p:cNvPr>
          <p:cNvSpPr/>
          <p:nvPr/>
        </p:nvSpPr>
        <p:spPr>
          <a:xfrm>
            <a:off x="6152057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 i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11CA687-35E6-8BA9-53B1-67EF1F3C0528}"/>
              </a:ext>
            </a:extLst>
          </p:cNvPr>
          <p:cNvSpPr/>
          <p:nvPr/>
        </p:nvSpPr>
        <p:spPr>
          <a:xfrm>
            <a:off x="6842989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EDD9958-BD9F-D809-1B69-0556F58505E6}"/>
              </a:ext>
            </a:extLst>
          </p:cNvPr>
          <p:cNvSpPr/>
          <p:nvPr/>
        </p:nvSpPr>
        <p:spPr>
          <a:xfrm>
            <a:off x="7533921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C8621AC-2A82-7928-B781-4410CEAAB0E3}"/>
              </a:ext>
            </a:extLst>
          </p:cNvPr>
          <p:cNvSpPr/>
          <p:nvPr/>
        </p:nvSpPr>
        <p:spPr>
          <a:xfrm>
            <a:off x="8224853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 i="1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81F2FFE-5615-2978-183A-AEF3D68F25A9}"/>
              </a:ext>
            </a:extLst>
          </p:cNvPr>
          <p:cNvSpPr/>
          <p:nvPr/>
        </p:nvSpPr>
        <p:spPr>
          <a:xfrm>
            <a:off x="8915785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07D54A9A-6AD5-1207-E015-638E7C88119E}"/>
              </a:ext>
            </a:extLst>
          </p:cNvPr>
          <p:cNvSpPr/>
          <p:nvPr/>
        </p:nvSpPr>
        <p:spPr>
          <a:xfrm>
            <a:off x="9606717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24A3C0B-EFAE-D331-BDBA-C4E3380DAEA8}"/>
              </a:ext>
            </a:extLst>
          </p:cNvPr>
          <p:cNvSpPr/>
          <p:nvPr/>
        </p:nvSpPr>
        <p:spPr>
          <a:xfrm>
            <a:off x="10253387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 i="1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2B6FDA1-AE01-1EEB-5A6F-D32ED1331485}"/>
              </a:ext>
            </a:extLst>
          </p:cNvPr>
          <p:cNvSpPr/>
          <p:nvPr/>
        </p:nvSpPr>
        <p:spPr>
          <a:xfrm>
            <a:off x="10944319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14D26B98-5066-FF95-0A5B-3710844C0EC6}"/>
              </a:ext>
            </a:extLst>
          </p:cNvPr>
          <p:cNvSpPr/>
          <p:nvPr/>
        </p:nvSpPr>
        <p:spPr>
          <a:xfrm>
            <a:off x="11635251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X</a:t>
            </a:r>
            <a:r>
              <a:rPr lang="de-DE" sz="2400" i="1" baseline="-25000" dirty="0"/>
              <a:t>j</a:t>
            </a:r>
            <a:endParaRPr lang="de-DE" sz="2400" i="1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EC59F61-44D2-244A-A8D4-EB6D9EF99820}"/>
              </a:ext>
            </a:extLst>
          </p:cNvPr>
          <p:cNvSpPr/>
          <p:nvPr/>
        </p:nvSpPr>
        <p:spPr>
          <a:xfrm>
            <a:off x="5220725" y="1357212"/>
            <a:ext cx="1602805" cy="10920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Resilient </a:t>
            </a:r>
            <a:r>
              <a:rPr lang="de-DE" dirty="0" err="1"/>
              <a:t>coping</a:t>
            </a:r>
            <a:endParaRPr lang="de-DE" dirty="0"/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0A012B67-9A2E-074C-2AA7-315529AA2B6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87387" y="2448000"/>
            <a:ext cx="5735354" cy="752400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1012F9C-DFEB-AFEE-4040-0421233E6B73}"/>
              </a:ext>
            </a:extLst>
          </p:cNvPr>
          <p:cNvCxnSpPr>
            <a:cxnSpLocks/>
            <a:stCxn id="49" idx="4"/>
            <a:endCxn id="16" idx="0"/>
          </p:cNvCxnSpPr>
          <p:nvPr/>
        </p:nvCxnSpPr>
        <p:spPr>
          <a:xfrm flipH="1">
            <a:off x="978319" y="2449217"/>
            <a:ext cx="5043809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BFC86E15-1F38-67EF-9148-CF9F8F7E1927}"/>
              </a:ext>
            </a:extLst>
          </p:cNvPr>
          <p:cNvCxnSpPr>
            <a:cxnSpLocks/>
            <a:stCxn id="49" idx="4"/>
            <a:endCxn id="17" idx="0"/>
          </p:cNvCxnSpPr>
          <p:nvPr/>
        </p:nvCxnSpPr>
        <p:spPr>
          <a:xfrm flipH="1">
            <a:off x="1669251" y="2449217"/>
            <a:ext cx="4352877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E888FC9-F823-FC39-50D8-B10C5C0A4B88}"/>
              </a:ext>
            </a:extLst>
          </p:cNvPr>
          <p:cNvCxnSpPr>
            <a:cxnSpLocks/>
            <a:stCxn id="49" idx="4"/>
            <a:endCxn id="18" idx="0"/>
          </p:cNvCxnSpPr>
          <p:nvPr/>
        </p:nvCxnSpPr>
        <p:spPr>
          <a:xfrm flipH="1">
            <a:off x="2315921" y="2449217"/>
            <a:ext cx="3706207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81A06FF4-7E72-DA7E-6083-CE7E23ECEB58}"/>
              </a:ext>
            </a:extLst>
          </p:cNvPr>
          <p:cNvCxnSpPr>
            <a:cxnSpLocks/>
            <a:stCxn id="49" idx="4"/>
            <a:endCxn id="19" idx="0"/>
          </p:cNvCxnSpPr>
          <p:nvPr/>
        </p:nvCxnSpPr>
        <p:spPr>
          <a:xfrm flipH="1">
            <a:off x="3006853" y="2449217"/>
            <a:ext cx="3015275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8D24634F-7B1F-DC6E-2131-64A41A19DCFB}"/>
              </a:ext>
            </a:extLst>
          </p:cNvPr>
          <p:cNvCxnSpPr>
            <a:cxnSpLocks/>
            <a:stCxn id="49" idx="4"/>
            <a:endCxn id="20" idx="0"/>
          </p:cNvCxnSpPr>
          <p:nvPr/>
        </p:nvCxnSpPr>
        <p:spPr>
          <a:xfrm flipH="1">
            <a:off x="3697785" y="2449217"/>
            <a:ext cx="2324343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B9EEB9D8-4380-A248-9CA1-2A9FFF8B984C}"/>
              </a:ext>
            </a:extLst>
          </p:cNvPr>
          <p:cNvCxnSpPr>
            <a:cxnSpLocks/>
            <a:stCxn id="49" idx="4"/>
            <a:endCxn id="21" idx="0"/>
          </p:cNvCxnSpPr>
          <p:nvPr/>
        </p:nvCxnSpPr>
        <p:spPr>
          <a:xfrm flipH="1">
            <a:off x="4381894" y="2449217"/>
            <a:ext cx="1640234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05897A25-0F5C-4476-CFC7-13016C9215DF}"/>
              </a:ext>
            </a:extLst>
          </p:cNvPr>
          <p:cNvCxnSpPr>
            <a:cxnSpLocks/>
            <a:stCxn id="49" idx="4"/>
            <a:endCxn id="22" idx="0"/>
          </p:cNvCxnSpPr>
          <p:nvPr/>
        </p:nvCxnSpPr>
        <p:spPr>
          <a:xfrm flipH="1">
            <a:off x="5072826" y="2449217"/>
            <a:ext cx="949302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3EE43A8-56F9-3877-C475-EBFF79ADA818}"/>
              </a:ext>
            </a:extLst>
          </p:cNvPr>
          <p:cNvCxnSpPr>
            <a:cxnSpLocks/>
            <a:stCxn id="49" idx="4"/>
            <a:endCxn id="23" idx="0"/>
          </p:cNvCxnSpPr>
          <p:nvPr/>
        </p:nvCxnSpPr>
        <p:spPr>
          <a:xfrm flipH="1">
            <a:off x="5763758" y="2449217"/>
            <a:ext cx="258370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AC8109E2-45AE-BBFB-98FA-1BAC13FA071E}"/>
              </a:ext>
            </a:extLst>
          </p:cNvPr>
          <p:cNvCxnSpPr>
            <a:cxnSpLocks/>
            <a:stCxn id="49" idx="4"/>
            <a:endCxn id="24" idx="0"/>
          </p:cNvCxnSpPr>
          <p:nvPr/>
        </p:nvCxnSpPr>
        <p:spPr>
          <a:xfrm>
            <a:off x="6022128" y="2449217"/>
            <a:ext cx="388300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A1431728-D671-14A2-F55B-CC3C6034A670}"/>
              </a:ext>
            </a:extLst>
          </p:cNvPr>
          <p:cNvCxnSpPr>
            <a:cxnSpLocks/>
            <a:stCxn id="49" idx="4"/>
            <a:endCxn id="25" idx="0"/>
          </p:cNvCxnSpPr>
          <p:nvPr/>
        </p:nvCxnSpPr>
        <p:spPr>
          <a:xfrm>
            <a:off x="6022128" y="2449217"/>
            <a:ext cx="1079232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62B041AD-41F7-EF63-1B1F-B8523A4CA684}"/>
              </a:ext>
            </a:extLst>
          </p:cNvPr>
          <p:cNvCxnSpPr>
            <a:cxnSpLocks/>
            <a:stCxn id="49" idx="4"/>
            <a:endCxn id="26" idx="0"/>
          </p:cNvCxnSpPr>
          <p:nvPr/>
        </p:nvCxnSpPr>
        <p:spPr>
          <a:xfrm>
            <a:off x="6022128" y="2449217"/>
            <a:ext cx="1770164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510E605E-EBAE-7676-12D7-FBF0E486539D}"/>
              </a:ext>
            </a:extLst>
          </p:cNvPr>
          <p:cNvCxnSpPr>
            <a:cxnSpLocks/>
            <a:stCxn id="49" idx="4"/>
            <a:endCxn id="27" idx="0"/>
          </p:cNvCxnSpPr>
          <p:nvPr/>
        </p:nvCxnSpPr>
        <p:spPr>
          <a:xfrm>
            <a:off x="6022128" y="2449217"/>
            <a:ext cx="2461096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D42ECC75-BA71-A62A-AF77-171C77E79F91}"/>
              </a:ext>
            </a:extLst>
          </p:cNvPr>
          <p:cNvCxnSpPr>
            <a:cxnSpLocks/>
            <a:stCxn id="49" idx="4"/>
            <a:endCxn id="29" idx="0"/>
          </p:cNvCxnSpPr>
          <p:nvPr/>
        </p:nvCxnSpPr>
        <p:spPr>
          <a:xfrm>
            <a:off x="6022128" y="2449217"/>
            <a:ext cx="3152028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0969A9D-09F8-DC11-471A-D15EDD1D140D}"/>
              </a:ext>
            </a:extLst>
          </p:cNvPr>
          <p:cNvCxnSpPr>
            <a:cxnSpLocks/>
            <a:stCxn id="49" idx="4"/>
            <a:endCxn id="45" idx="0"/>
          </p:cNvCxnSpPr>
          <p:nvPr/>
        </p:nvCxnSpPr>
        <p:spPr>
          <a:xfrm>
            <a:off x="6022128" y="2449217"/>
            <a:ext cx="3842960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91E524F1-8121-CE88-11E0-1D88186B8C65}"/>
              </a:ext>
            </a:extLst>
          </p:cNvPr>
          <p:cNvCxnSpPr>
            <a:cxnSpLocks/>
            <a:stCxn id="49" idx="4"/>
            <a:endCxn id="46" idx="0"/>
          </p:cNvCxnSpPr>
          <p:nvPr/>
        </p:nvCxnSpPr>
        <p:spPr>
          <a:xfrm>
            <a:off x="6022128" y="2449217"/>
            <a:ext cx="4489630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DA88DF02-CF55-0496-A756-61E9AB697769}"/>
              </a:ext>
            </a:extLst>
          </p:cNvPr>
          <p:cNvCxnSpPr>
            <a:cxnSpLocks/>
            <a:stCxn id="49" idx="4"/>
            <a:endCxn id="47" idx="0"/>
          </p:cNvCxnSpPr>
          <p:nvPr/>
        </p:nvCxnSpPr>
        <p:spPr>
          <a:xfrm>
            <a:off x="6022128" y="2449217"/>
            <a:ext cx="5180562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B7894588-08C4-8194-01F0-DD7254BB9C14}"/>
              </a:ext>
            </a:extLst>
          </p:cNvPr>
          <p:cNvCxnSpPr>
            <a:cxnSpLocks/>
            <a:stCxn id="49" idx="4"/>
            <a:endCxn id="48" idx="0"/>
          </p:cNvCxnSpPr>
          <p:nvPr/>
        </p:nvCxnSpPr>
        <p:spPr>
          <a:xfrm>
            <a:off x="6022128" y="2449217"/>
            <a:ext cx="5871494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1450E9D1-472E-2951-E874-9C011AFA19EA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765327" y="3584448"/>
            <a:ext cx="212992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B15043A8-8434-3FFF-BE16-5D688E87DCB4}"/>
              </a:ext>
            </a:extLst>
          </p:cNvPr>
          <p:cNvCxnSpPr>
            <a:cxnSpLocks/>
            <a:stCxn id="2" idx="0"/>
            <a:endCxn id="14" idx="2"/>
          </p:cNvCxnSpPr>
          <p:nvPr/>
        </p:nvCxnSpPr>
        <p:spPr>
          <a:xfrm flipH="1" flipV="1">
            <a:off x="287387" y="3584448"/>
            <a:ext cx="477940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296383D7-017F-07FE-1223-845853671194}"/>
              </a:ext>
            </a:extLst>
          </p:cNvPr>
          <p:cNvCxnSpPr>
            <a:cxnSpLocks/>
            <a:stCxn id="2" idx="0"/>
            <a:endCxn id="17" idx="2"/>
          </p:cNvCxnSpPr>
          <p:nvPr/>
        </p:nvCxnSpPr>
        <p:spPr>
          <a:xfrm flipV="1">
            <a:off x="765327" y="3584448"/>
            <a:ext cx="903924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E899C1B1-1CB5-9B87-5F2D-1E8880ACC904}"/>
              </a:ext>
            </a:extLst>
          </p:cNvPr>
          <p:cNvCxnSpPr>
            <a:cxnSpLocks/>
            <a:stCxn id="15" idx="0"/>
            <a:endCxn id="18" idx="2"/>
          </p:cNvCxnSpPr>
          <p:nvPr/>
        </p:nvCxnSpPr>
        <p:spPr>
          <a:xfrm flipH="1" flipV="1">
            <a:off x="2315921" y="3584448"/>
            <a:ext cx="534354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732CB0CF-02E0-FA11-CCD4-40DCFE0FF7FE}"/>
              </a:ext>
            </a:extLst>
          </p:cNvPr>
          <p:cNvCxnSpPr>
            <a:cxnSpLocks/>
            <a:stCxn id="15" idx="0"/>
            <a:endCxn id="19" idx="2"/>
          </p:cNvCxnSpPr>
          <p:nvPr/>
        </p:nvCxnSpPr>
        <p:spPr>
          <a:xfrm flipV="1">
            <a:off x="2850275" y="3584448"/>
            <a:ext cx="156578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EDE4D2EE-74FB-C644-B3F6-DC000979723E}"/>
              </a:ext>
            </a:extLst>
          </p:cNvPr>
          <p:cNvCxnSpPr>
            <a:cxnSpLocks/>
            <a:stCxn id="15" idx="0"/>
            <a:endCxn id="20" idx="2"/>
          </p:cNvCxnSpPr>
          <p:nvPr/>
        </p:nvCxnSpPr>
        <p:spPr>
          <a:xfrm flipV="1">
            <a:off x="2850275" y="3584448"/>
            <a:ext cx="847510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2A66BF98-692C-EB00-2ACA-FC1B8BB7859F}"/>
              </a:ext>
            </a:extLst>
          </p:cNvPr>
          <p:cNvCxnSpPr>
            <a:cxnSpLocks/>
            <a:stCxn id="7" idx="0"/>
            <a:endCxn id="21" idx="2"/>
          </p:cNvCxnSpPr>
          <p:nvPr/>
        </p:nvCxnSpPr>
        <p:spPr>
          <a:xfrm flipH="1" flipV="1">
            <a:off x="4381894" y="3584448"/>
            <a:ext cx="553329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BAD807FE-0F66-3496-95B0-F38B683917B9}"/>
              </a:ext>
            </a:extLst>
          </p:cNvPr>
          <p:cNvCxnSpPr>
            <a:cxnSpLocks/>
            <a:stCxn id="7" idx="0"/>
            <a:endCxn id="22" idx="2"/>
          </p:cNvCxnSpPr>
          <p:nvPr/>
        </p:nvCxnSpPr>
        <p:spPr>
          <a:xfrm flipV="1">
            <a:off x="4935223" y="3584448"/>
            <a:ext cx="137603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4054DF41-93FC-67FA-A62F-91CDDB71DCC3}"/>
              </a:ext>
            </a:extLst>
          </p:cNvPr>
          <p:cNvCxnSpPr>
            <a:cxnSpLocks/>
            <a:stCxn id="7" idx="0"/>
            <a:endCxn id="23" idx="2"/>
          </p:cNvCxnSpPr>
          <p:nvPr/>
        </p:nvCxnSpPr>
        <p:spPr>
          <a:xfrm flipV="1">
            <a:off x="4935223" y="3584448"/>
            <a:ext cx="828535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C0904183-B72B-6A9F-27CE-DE1CD3C55967}"/>
              </a:ext>
            </a:extLst>
          </p:cNvPr>
          <p:cNvCxnSpPr>
            <a:cxnSpLocks/>
            <a:stCxn id="54" idx="0"/>
            <a:endCxn id="24" idx="2"/>
          </p:cNvCxnSpPr>
          <p:nvPr/>
        </p:nvCxnSpPr>
        <p:spPr>
          <a:xfrm flipH="1" flipV="1">
            <a:off x="6410428" y="3584448"/>
            <a:ext cx="609743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40F00C49-873D-CE92-4741-8ABB6E85F4E8}"/>
              </a:ext>
            </a:extLst>
          </p:cNvPr>
          <p:cNvCxnSpPr>
            <a:cxnSpLocks/>
            <a:stCxn id="54" idx="0"/>
            <a:endCxn id="25" idx="2"/>
          </p:cNvCxnSpPr>
          <p:nvPr/>
        </p:nvCxnSpPr>
        <p:spPr>
          <a:xfrm flipV="1">
            <a:off x="7020171" y="3584448"/>
            <a:ext cx="81189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E6BBA76D-B48B-F359-7B79-4DF27B3F7C4C}"/>
              </a:ext>
            </a:extLst>
          </p:cNvPr>
          <p:cNvCxnSpPr>
            <a:cxnSpLocks/>
            <a:stCxn id="54" idx="0"/>
            <a:endCxn id="26" idx="2"/>
          </p:cNvCxnSpPr>
          <p:nvPr/>
        </p:nvCxnSpPr>
        <p:spPr>
          <a:xfrm flipV="1">
            <a:off x="7020171" y="3584448"/>
            <a:ext cx="772121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3CD19BE2-BEFA-F3A7-F43A-EE974EAD4B80}"/>
              </a:ext>
            </a:extLst>
          </p:cNvPr>
          <p:cNvCxnSpPr>
            <a:cxnSpLocks/>
            <a:stCxn id="10" idx="0"/>
            <a:endCxn id="27" idx="2"/>
          </p:cNvCxnSpPr>
          <p:nvPr/>
        </p:nvCxnSpPr>
        <p:spPr>
          <a:xfrm flipH="1" flipV="1">
            <a:off x="8483224" y="3584448"/>
            <a:ext cx="624415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E1A78882-33F4-99F8-EA64-056339041DD7}"/>
              </a:ext>
            </a:extLst>
          </p:cNvPr>
          <p:cNvCxnSpPr>
            <a:cxnSpLocks/>
            <a:stCxn id="10" idx="0"/>
            <a:endCxn id="29" idx="2"/>
          </p:cNvCxnSpPr>
          <p:nvPr/>
        </p:nvCxnSpPr>
        <p:spPr>
          <a:xfrm flipV="1">
            <a:off x="9107639" y="3584448"/>
            <a:ext cx="66517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0318305A-9742-797A-54A4-4BFED2F86C1B}"/>
              </a:ext>
            </a:extLst>
          </p:cNvPr>
          <p:cNvCxnSpPr>
            <a:cxnSpLocks/>
            <a:stCxn id="10" idx="0"/>
            <a:endCxn id="45" idx="2"/>
          </p:cNvCxnSpPr>
          <p:nvPr/>
        </p:nvCxnSpPr>
        <p:spPr>
          <a:xfrm flipV="1">
            <a:off x="9107639" y="3584448"/>
            <a:ext cx="757449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B1BD62CB-B04D-0689-3B7E-85F281F53E4F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H="1" flipV="1">
            <a:off x="10511758" y="3584448"/>
            <a:ext cx="683349" cy="753965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3C9C0352-E711-2C05-180F-EA31546C5F07}"/>
              </a:ext>
            </a:extLst>
          </p:cNvPr>
          <p:cNvCxnSpPr>
            <a:cxnSpLocks/>
            <a:stCxn id="9" idx="0"/>
            <a:endCxn id="47" idx="2"/>
          </p:cNvCxnSpPr>
          <p:nvPr/>
        </p:nvCxnSpPr>
        <p:spPr>
          <a:xfrm flipV="1">
            <a:off x="11195107" y="3584448"/>
            <a:ext cx="7583" cy="753965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0C5F33BC-DDED-52EC-84DA-EC5EA2E04653}"/>
              </a:ext>
            </a:extLst>
          </p:cNvPr>
          <p:cNvCxnSpPr>
            <a:cxnSpLocks/>
            <a:stCxn id="9" idx="0"/>
            <a:endCxn id="48" idx="2"/>
          </p:cNvCxnSpPr>
          <p:nvPr/>
        </p:nvCxnSpPr>
        <p:spPr>
          <a:xfrm flipV="1">
            <a:off x="11195107" y="3584448"/>
            <a:ext cx="698515" cy="753965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85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69061821-36AF-1188-5C8F-530FE30FA924}"/>
              </a:ext>
            </a:extLst>
          </p:cNvPr>
          <p:cNvSpPr/>
          <p:nvPr/>
        </p:nvSpPr>
        <p:spPr>
          <a:xfrm>
            <a:off x="3209530" y="4335631"/>
            <a:ext cx="1392541" cy="9116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00" dirty="0" err="1"/>
              <a:t>Distraction</a:t>
            </a:r>
            <a:endParaRPr lang="de-DE" sz="13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6F1F678-44B7-3792-9CFA-9BA8967FC1B0}"/>
              </a:ext>
            </a:extLst>
          </p:cNvPr>
          <p:cNvSpPr/>
          <p:nvPr/>
        </p:nvSpPr>
        <p:spPr>
          <a:xfrm>
            <a:off x="7599745" y="4327784"/>
            <a:ext cx="1392541" cy="9116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00" dirty="0" err="1"/>
              <a:t>Self</a:t>
            </a:r>
            <a:r>
              <a:rPr lang="de-DE" sz="1300" dirty="0"/>
              <a:t> </a:t>
            </a:r>
            <a:r>
              <a:rPr lang="de-DE" sz="1300" dirty="0" err="1"/>
              <a:t>perception</a:t>
            </a:r>
            <a:endParaRPr lang="de-DE" sz="13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E5525ED-5EBD-7E14-4132-4B4DD3AF9C3E}"/>
              </a:ext>
            </a:extLst>
          </p:cNvPr>
          <p:cNvSpPr/>
          <p:nvPr/>
        </p:nvSpPr>
        <p:spPr>
          <a:xfrm>
            <a:off x="292036" y="4335631"/>
            <a:ext cx="1392541" cy="9116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 err="1"/>
              <a:t>Avoidance</a:t>
            </a:r>
            <a:endParaRPr lang="de-DE" sz="135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6B7749-D885-3703-26A8-A04ABB8A63EA}"/>
              </a:ext>
            </a:extLst>
          </p:cNvPr>
          <p:cNvSpPr/>
          <p:nvPr/>
        </p:nvSpPr>
        <p:spPr>
          <a:xfrm>
            <a:off x="1753792" y="4327784"/>
            <a:ext cx="1392541" cy="9116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Active</a:t>
            </a:r>
            <a:r>
              <a:rPr lang="de-DE" sz="1600" dirty="0"/>
              <a:t> Coping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2A3E5F-9D78-9503-8A7D-39CB67A93872}"/>
              </a:ext>
            </a:extLst>
          </p:cNvPr>
          <p:cNvSpPr/>
          <p:nvPr/>
        </p:nvSpPr>
        <p:spPr>
          <a:xfrm>
            <a:off x="4676233" y="4327784"/>
            <a:ext cx="1392541" cy="9116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500" dirty="0"/>
              <a:t>Family </a:t>
            </a:r>
            <a:r>
              <a:rPr lang="de-DE" sz="1500" dirty="0" err="1"/>
              <a:t>cohesion</a:t>
            </a:r>
            <a:endParaRPr lang="de-DE" sz="15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33BE02-1EB9-8EE8-B70A-AB327E74C527}"/>
              </a:ext>
            </a:extLst>
          </p:cNvPr>
          <p:cNvSpPr/>
          <p:nvPr/>
        </p:nvSpPr>
        <p:spPr>
          <a:xfrm>
            <a:off x="6137989" y="4335631"/>
            <a:ext cx="1392541" cy="9116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500" dirty="0"/>
              <a:t>Future </a:t>
            </a:r>
            <a:r>
              <a:rPr lang="de-DE" sz="1500" dirty="0" err="1"/>
              <a:t>planning</a:t>
            </a:r>
            <a:endParaRPr lang="de-DE" sz="15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369489-F49E-E2FF-22FB-06BBBA2287C7}"/>
              </a:ext>
            </a:extLst>
          </p:cNvPr>
          <p:cNvSpPr/>
          <p:nvPr/>
        </p:nvSpPr>
        <p:spPr>
          <a:xfrm>
            <a:off x="10525650" y="4335631"/>
            <a:ext cx="1392541" cy="9116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Social</a:t>
            </a:r>
            <a:r>
              <a:rPr lang="de-DE" sz="1400" dirty="0"/>
              <a:t> </a:t>
            </a:r>
            <a:r>
              <a:rPr lang="de-DE" sz="1400" dirty="0" err="1"/>
              <a:t>resources</a:t>
            </a:r>
            <a:endParaRPr lang="de-DE" sz="1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24C892-2D56-6FB0-D314-BAC79551921A}"/>
              </a:ext>
            </a:extLst>
          </p:cNvPr>
          <p:cNvSpPr/>
          <p:nvPr/>
        </p:nvSpPr>
        <p:spPr>
          <a:xfrm>
            <a:off x="9061501" y="4335631"/>
            <a:ext cx="1392541" cy="9116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50" dirty="0" err="1"/>
              <a:t>Social</a:t>
            </a:r>
            <a:r>
              <a:rPr lang="de-DE" sz="1150" dirty="0"/>
              <a:t> </a:t>
            </a:r>
            <a:r>
              <a:rPr lang="de-DE" sz="1150" dirty="0" err="1"/>
              <a:t>competence</a:t>
            </a:r>
            <a:endParaRPr lang="de-DE" sz="115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7134280-AFA4-1805-2613-EFDB4E36569B}"/>
              </a:ext>
            </a:extLst>
          </p:cNvPr>
          <p:cNvSpPr/>
          <p:nvPr/>
        </p:nvSpPr>
        <p:spPr>
          <a:xfrm>
            <a:off x="29016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X</a:t>
            </a:r>
            <a:r>
              <a:rPr lang="de-DE" sz="2400" i="1" baseline="-25000" dirty="0"/>
              <a:t>i</a:t>
            </a:r>
            <a:endParaRPr lang="de-DE" sz="2400" i="1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97D3353-E89C-604F-4D5A-0F27870A90EA}"/>
              </a:ext>
            </a:extLst>
          </p:cNvPr>
          <p:cNvSpPr/>
          <p:nvPr/>
        </p:nvSpPr>
        <p:spPr>
          <a:xfrm>
            <a:off x="719948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A85BF20-A37F-6A49-A75A-0E7A8AEF225B}"/>
              </a:ext>
            </a:extLst>
          </p:cNvPr>
          <p:cNvSpPr/>
          <p:nvPr/>
        </p:nvSpPr>
        <p:spPr>
          <a:xfrm>
            <a:off x="1410880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89FA19C-ED36-5474-ADF7-2758F9E66075}"/>
              </a:ext>
            </a:extLst>
          </p:cNvPr>
          <p:cNvSpPr/>
          <p:nvPr/>
        </p:nvSpPr>
        <p:spPr>
          <a:xfrm>
            <a:off x="2057550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 i="1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17DD1E6-5783-A081-E434-740484434ECA}"/>
              </a:ext>
            </a:extLst>
          </p:cNvPr>
          <p:cNvSpPr/>
          <p:nvPr/>
        </p:nvSpPr>
        <p:spPr>
          <a:xfrm>
            <a:off x="2748482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5B17EE9-7337-6585-08DD-D095F9360532}"/>
              </a:ext>
            </a:extLst>
          </p:cNvPr>
          <p:cNvSpPr/>
          <p:nvPr/>
        </p:nvSpPr>
        <p:spPr>
          <a:xfrm>
            <a:off x="3439414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2979310-FC20-6EF8-4BE8-B9DCDDBD6B01}"/>
              </a:ext>
            </a:extLst>
          </p:cNvPr>
          <p:cNvSpPr/>
          <p:nvPr/>
        </p:nvSpPr>
        <p:spPr>
          <a:xfrm>
            <a:off x="4123523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 i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7F5B4DA-A274-F92B-175C-1B3B20F3AA03}"/>
              </a:ext>
            </a:extLst>
          </p:cNvPr>
          <p:cNvSpPr/>
          <p:nvPr/>
        </p:nvSpPr>
        <p:spPr>
          <a:xfrm>
            <a:off x="4814455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FEEF13F-706E-938A-F374-EFCCD0FF51C4}"/>
              </a:ext>
            </a:extLst>
          </p:cNvPr>
          <p:cNvSpPr/>
          <p:nvPr/>
        </p:nvSpPr>
        <p:spPr>
          <a:xfrm>
            <a:off x="5505387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D111645-5E5B-241D-21D5-1D7AE6A2E191}"/>
              </a:ext>
            </a:extLst>
          </p:cNvPr>
          <p:cNvSpPr/>
          <p:nvPr/>
        </p:nvSpPr>
        <p:spPr>
          <a:xfrm>
            <a:off x="6152057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 i="1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258FA2B9-F8F2-1852-7DBC-A254FC30208A}"/>
              </a:ext>
            </a:extLst>
          </p:cNvPr>
          <p:cNvSpPr/>
          <p:nvPr/>
        </p:nvSpPr>
        <p:spPr>
          <a:xfrm>
            <a:off x="6842989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39A52A2-BBF5-745B-7690-F1B854B35335}"/>
              </a:ext>
            </a:extLst>
          </p:cNvPr>
          <p:cNvSpPr/>
          <p:nvPr/>
        </p:nvSpPr>
        <p:spPr>
          <a:xfrm>
            <a:off x="7533921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7AEBCE7-B4F2-05AB-2F3E-39B3F01331DE}"/>
              </a:ext>
            </a:extLst>
          </p:cNvPr>
          <p:cNvSpPr/>
          <p:nvPr/>
        </p:nvSpPr>
        <p:spPr>
          <a:xfrm>
            <a:off x="8224853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 i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235BCED-D235-6D21-F9F5-42D06228EEF6}"/>
              </a:ext>
            </a:extLst>
          </p:cNvPr>
          <p:cNvSpPr/>
          <p:nvPr/>
        </p:nvSpPr>
        <p:spPr>
          <a:xfrm>
            <a:off x="8915785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FCBF4E3-DA10-EB3F-7F24-B2DEA839262F}"/>
              </a:ext>
            </a:extLst>
          </p:cNvPr>
          <p:cNvSpPr/>
          <p:nvPr/>
        </p:nvSpPr>
        <p:spPr>
          <a:xfrm>
            <a:off x="9606717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1EB23F8-DA24-F7BC-213F-3BD1A061C1BA}"/>
              </a:ext>
            </a:extLst>
          </p:cNvPr>
          <p:cNvSpPr/>
          <p:nvPr/>
        </p:nvSpPr>
        <p:spPr>
          <a:xfrm>
            <a:off x="10253387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 i="1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DB6630C-89F4-F992-0089-DDBD68CB2930}"/>
              </a:ext>
            </a:extLst>
          </p:cNvPr>
          <p:cNvSpPr/>
          <p:nvPr/>
        </p:nvSpPr>
        <p:spPr>
          <a:xfrm>
            <a:off x="10944319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519F617-5FD2-70F7-2168-B882834B0384}"/>
              </a:ext>
            </a:extLst>
          </p:cNvPr>
          <p:cNvSpPr/>
          <p:nvPr/>
        </p:nvSpPr>
        <p:spPr>
          <a:xfrm>
            <a:off x="11635251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X</a:t>
            </a:r>
            <a:r>
              <a:rPr lang="de-DE" sz="2400" i="1" baseline="-25000" dirty="0"/>
              <a:t>j</a:t>
            </a:r>
            <a:endParaRPr lang="de-DE" sz="2400" i="1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0C5490-FFD2-CED5-F12D-F4A675601B07}"/>
              </a:ext>
            </a:extLst>
          </p:cNvPr>
          <p:cNvSpPr/>
          <p:nvPr/>
        </p:nvSpPr>
        <p:spPr>
          <a:xfrm>
            <a:off x="5220725" y="1357212"/>
            <a:ext cx="1602805" cy="10920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Resilient </a:t>
            </a:r>
            <a:r>
              <a:rPr lang="de-DE" dirty="0" err="1"/>
              <a:t>coping</a:t>
            </a:r>
            <a:endParaRPr lang="de-DE" dirty="0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5BD3D4BC-5E07-69F3-5F9D-1678628713B7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87387" y="2448000"/>
            <a:ext cx="5735354" cy="752400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A523961C-64A1-0ADD-4CF5-C1641E406E97}"/>
              </a:ext>
            </a:extLst>
          </p:cNvPr>
          <p:cNvCxnSpPr>
            <a:cxnSpLocks/>
            <a:stCxn id="47" idx="4"/>
            <a:endCxn id="13" idx="0"/>
          </p:cNvCxnSpPr>
          <p:nvPr/>
        </p:nvCxnSpPr>
        <p:spPr>
          <a:xfrm flipH="1">
            <a:off x="978319" y="2449217"/>
            <a:ext cx="5043809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4F422DB9-CB5B-CA18-6FBE-2F473A438215}"/>
              </a:ext>
            </a:extLst>
          </p:cNvPr>
          <p:cNvCxnSpPr>
            <a:cxnSpLocks/>
            <a:stCxn id="47" idx="4"/>
            <a:endCxn id="14" idx="0"/>
          </p:cNvCxnSpPr>
          <p:nvPr/>
        </p:nvCxnSpPr>
        <p:spPr>
          <a:xfrm flipH="1">
            <a:off x="1669251" y="2449217"/>
            <a:ext cx="4352877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63B8729-29EE-C45D-AF06-E249C2AE7253}"/>
              </a:ext>
            </a:extLst>
          </p:cNvPr>
          <p:cNvCxnSpPr>
            <a:cxnSpLocks/>
            <a:stCxn id="47" idx="4"/>
            <a:endCxn id="16" idx="0"/>
          </p:cNvCxnSpPr>
          <p:nvPr/>
        </p:nvCxnSpPr>
        <p:spPr>
          <a:xfrm flipH="1">
            <a:off x="2315921" y="2449217"/>
            <a:ext cx="3706207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4F9D00F4-388A-CE57-A1EC-F8DFD38D5E2F}"/>
              </a:ext>
            </a:extLst>
          </p:cNvPr>
          <p:cNvCxnSpPr>
            <a:cxnSpLocks/>
            <a:stCxn id="47" idx="4"/>
            <a:endCxn id="17" idx="0"/>
          </p:cNvCxnSpPr>
          <p:nvPr/>
        </p:nvCxnSpPr>
        <p:spPr>
          <a:xfrm flipH="1">
            <a:off x="3006853" y="2449217"/>
            <a:ext cx="3015275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1F604C76-5FF0-AC50-4377-56C4F8807495}"/>
              </a:ext>
            </a:extLst>
          </p:cNvPr>
          <p:cNvCxnSpPr>
            <a:cxnSpLocks/>
            <a:stCxn id="47" idx="4"/>
            <a:endCxn id="18" idx="0"/>
          </p:cNvCxnSpPr>
          <p:nvPr/>
        </p:nvCxnSpPr>
        <p:spPr>
          <a:xfrm flipH="1">
            <a:off x="3697785" y="2449217"/>
            <a:ext cx="2324343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7BB6B020-9653-ADB3-D966-4744CB21C161}"/>
              </a:ext>
            </a:extLst>
          </p:cNvPr>
          <p:cNvCxnSpPr>
            <a:cxnSpLocks/>
            <a:stCxn id="47" idx="4"/>
            <a:endCxn id="19" idx="0"/>
          </p:cNvCxnSpPr>
          <p:nvPr/>
        </p:nvCxnSpPr>
        <p:spPr>
          <a:xfrm flipH="1">
            <a:off x="4381894" y="2449217"/>
            <a:ext cx="1640234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66DC306-36D7-28CA-D014-210C1D9F61DD}"/>
              </a:ext>
            </a:extLst>
          </p:cNvPr>
          <p:cNvCxnSpPr>
            <a:cxnSpLocks/>
            <a:stCxn id="47" idx="4"/>
            <a:endCxn id="20" idx="0"/>
          </p:cNvCxnSpPr>
          <p:nvPr/>
        </p:nvCxnSpPr>
        <p:spPr>
          <a:xfrm flipH="1">
            <a:off x="5072826" y="2449217"/>
            <a:ext cx="949302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1C8E2D6-9AF6-B5C2-8349-DA4B6F492B8B}"/>
              </a:ext>
            </a:extLst>
          </p:cNvPr>
          <p:cNvCxnSpPr>
            <a:cxnSpLocks/>
            <a:stCxn id="47" idx="4"/>
            <a:endCxn id="21" idx="0"/>
          </p:cNvCxnSpPr>
          <p:nvPr/>
        </p:nvCxnSpPr>
        <p:spPr>
          <a:xfrm flipH="1">
            <a:off x="5763758" y="2449217"/>
            <a:ext cx="258370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6AE75D1-C3F4-67B8-D542-D5FAA46E68A8}"/>
              </a:ext>
            </a:extLst>
          </p:cNvPr>
          <p:cNvCxnSpPr>
            <a:cxnSpLocks/>
            <a:stCxn id="47" idx="4"/>
            <a:endCxn id="22" idx="0"/>
          </p:cNvCxnSpPr>
          <p:nvPr/>
        </p:nvCxnSpPr>
        <p:spPr>
          <a:xfrm>
            <a:off x="6022128" y="2449217"/>
            <a:ext cx="388300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4DF02AC0-01F9-A642-0593-241983B50419}"/>
              </a:ext>
            </a:extLst>
          </p:cNvPr>
          <p:cNvCxnSpPr>
            <a:cxnSpLocks/>
            <a:stCxn id="47" idx="4"/>
            <a:endCxn id="23" idx="0"/>
          </p:cNvCxnSpPr>
          <p:nvPr/>
        </p:nvCxnSpPr>
        <p:spPr>
          <a:xfrm>
            <a:off x="6022128" y="2449217"/>
            <a:ext cx="1079232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8E9FC39D-E65A-D4DC-58AE-22190029F45A}"/>
              </a:ext>
            </a:extLst>
          </p:cNvPr>
          <p:cNvCxnSpPr>
            <a:cxnSpLocks/>
            <a:stCxn id="47" idx="4"/>
            <a:endCxn id="24" idx="0"/>
          </p:cNvCxnSpPr>
          <p:nvPr/>
        </p:nvCxnSpPr>
        <p:spPr>
          <a:xfrm>
            <a:off x="6022128" y="2449217"/>
            <a:ext cx="1770164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99EDB137-986C-EB9C-8380-A006C004ADC9}"/>
              </a:ext>
            </a:extLst>
          </p:cNvPr>
          <p:cNvCxnSpPr>
            <a:cxnSpLocks/>
            <a:stCxn id="47" idx="4"/>
            <a:endCxn id="25" idx="0"/>
          </p:cNvCxnSpPr>
          <p:nvPr/>
        </p:nvCxnSpPr>
        <p:spPr>
          <a:xfrm>
            <a:off x="6022128" y="2449217"/>
            <a:ext cx="2461096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C266DD04-90AB-496A-2620-A91D1CF428D1}"/>
              </a:ext>
            </a:extLst>
          </p:cNvPr>
          <p:cNvCxnSpPr>
            <a:cxnSpLocks/>
            <a:stCxn id="47" idx="4"/>
            <a:endCxn id="26" idx="0"/>
          </p:cNvCxnSpPr>
          <p:nvPr/>
        </p:nvCxnSpPr>
        <p:spPr>
          <a:xfrm>
            <a:off x="6022128" y="2449217"/>
            <a:ext cx="3152028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9168DE96-29C0-28F8-694F-406D41483CDC}"/>
              </a:ext>
            </a:extLst>
          </p:cNvPr>
          <p:cNvCxnSpPr>
            <a:cxnSpLocks/>
            <a:stCxn id="47" idx="4"/>
            <a:endCxn id="27" idx="0"/>
          </p:cNvCxnSpPr>
          <p:nvPr/>
        </p:nvCxnSpPr>
        <p:spPr>
          <a:xfrm>
            <a:off x="6022128" y="2449217"/>
            <a:ext cx="3842960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7F1CFDE0-63FA-1C65-895B-9E7A1C4F9BA5}"/>
              </a:ext>
            </a:extLst>
          </p:cNvPr>
          <p:cNvCxnSpPr>
            <a:cxnSpLocks/>
            <a:stCxn id="47" idx="4"/>
            <a:endCxn id="29" idx="0"/>
          </p:cNvCxnSpPr>
          <p:nvPr/>
        </p:nvCxnSpPr>
        <p:spPr>
          <a:xfrm>
            <a:off x="6022128" y="2449217"/>
            <a:ext cx="4489630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B546B9D8-6AAD-AD95-903D-E3F79180C424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6022128" y="2449217"/>
            <a:ext cx="5180562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F8B82C5B-6D00-F16A-46F5-9948087FC474}"/>
              </a:ext>
            </a:extLst>
          </p:cNvPr>
          <p:cNvCxnSpPr>
            <a:cxnSpLocks/>
            <a:stCxn id="47" idx="4"/>
            <a:endCxn id="46" idx="0"/>
          </p:cNvCxnSpPr>
          <p:nvPr/>
        </p:nvCxnSpPr>
        <p:spPr>
          <a:xfrm>
            <a:off x="6022128" y="2449217"/>
            <a:ext cx="5871494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59A3F841-CAAB-903E-4932-C3E03AE0CBE9}"/>
              </a:ext>
            </a:extLst>
          </p:cNvPr>
          <p:cNvCxnSpPr>
            <a:cxnSpLocks/>
            <a:stCxn id="2" idx="0"/>
            <a:endCxn id="12" idx="2"/>
          </p:cNvCxnSpPr>
          <p:nvPr/>
        </p:nvCxnSpPr>
        <p:spPr>
          <a:xfrm flipH="1" flipV="1">
            <a:off x="287387" y="3584448"/>
            <a:ext cx="700920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0EB993BD-3504-2814-2CA7-EB2E4C1F91D4}"/>
              </a:ext>
            </a:extLst>
          </p:cNvPr>
          <p:cNvCxnSpPr>
            <a:cxnSpLocks/>
            <a:stCxn id="2" idx="0"/>
            <a:endCxn id="13" idx="2"/>
          </p:cNvCxnSpPr>
          <p:nvPr/>
        </p:nvCxnSpPr>
        <p:spPr>
          <a:xfrm flipH="1" flipV="1">
            <a:off x="978319" y="3584448"/>
            <a:ext cx="9988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3F9FE25B-34A3-9E9C-7C72-3E7089B1B52F}"/>
              </a:ext>
            </a:extLst>
          </p:cNvPr>
          <p:cNvCxnSpPr>
            <a:cxnSpLocks/>
            <a:stCxn id="3" idx="0"/>
            <a:endCxn id="14" idx="2"/>
          </p:cNvCxnSpPr>
          <p:nvPr/>
        </p:nvCxnSpPr>
        <p:spPr>
          <a:xfrm flipH="1" flipV="1">
            <a:off x="1669251" y="3584448"/>
            <a:ext cx="780812" cy="743336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59817FEA-FA6B-0401-5BAB-E4E5B2D79B5C}"/>
              </a:ext>
            </a:extLst>
          </p:cNvPr>
          <p:cNvCxnSpPr>
            <a:cxnSpLocks/>
            <a:stCxn id="3" idx="0"/>
            <a:endCxn id="16" idx="2"/>
          </p:cNvCxnSpPr>
          <p:nvPr/>
        </p:nvCxnSpPr>
        <p:spPr>
          <a:xfrm flipH="1" flipV="1">
            <a:off x="2315921" y="3584448"/>
            <a:ext cx="134142" cy="743336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1B633D3B-77E8-DC10-EA3B-5EB58CCC4703}"/>
              </a:ext>
            </a:extLst>
          </p:cNvPr>
          <p:cNvCxnSpPr>
            <a:cxnSpLocks/>
            <a:stCxn id="3" idx="0"/>
            <a:endCxn id="17" idx="2"/>
          </p:cNvCxnSpPr>
          <p:nvPr/>
        </p:nvCxnSpPr>
        <p:spPr>
          <a:xfrm flipV="1">
            <a:off x="2450063" y="3584448"/>
            <a:ext cx="556790" cy="743336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F4B0902A-B799-1353-3408-0ACCC8E5AD0F}"/>
              </a:ext>
            </a:extLst>
          </p:cNvPr>
          <p:cNvCxnSpPr>
            <a:cxnSpLocks/>
            <a:stCxn id="15" idx="0"/>
            <a:endCxn id="18" idx="2"/>
          </p:cNvCxnSpPr>
          <p:nvPr/>
        </p:nvCxnSpPr>
        <p:spPr>
          <a:xfrm flipH="1" flipV="1">
            <a:off x="3697785" y="3584448"/>
            <a:ext cx="208016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331074D5-311F-D886-8A02-400780072E06}"/>
              </a:ext>
            </a:extLst>
          </p:cNvPr>
          <p:cNvCxnSpPr>
            <a:cxnSpLocks/>
            <a:stCxn id="15" idx="0"/>
            <a:endCxn id="19" idx="2"/>
          </p:cNvCxnSpPr>
          <p:nvPr/>
        </p:nvCxnSpPr>
        <p:spPr>
          <a:xfrm flipV="1">
            <a:off x="3905801" y="3584448"/>
            <a:ext cx="476093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DFA98671-3A23-19DC-33E6-62BA1DFCAC5F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5072826" y="3584448"/>
            <a:ext cx="299678" cy="743336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9441D511-8284-FB12-2AF8-CE8C1CE0723D}"/>
              </a:ext>
            </a:extLst>
          </p:cNvPr>
          <p:cNvCxnSpPr>
            <a:cxnSpLocks/>
            <a:stCxn id="5" idx="0"/>
            <a:endCxn id="21" idx="2"/>
          </p:cNvCxnSpPr>
          <p:nvPr/>
        </p:nvCxnSpPr>
        <p:spPr>
          <a:xfrm flipV="1">
            <a:off x="5372504" y="3584448"/>
            <a:ext cx="391254" cy="743336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22BBC742-9435-3F73-8DA5-40E3C0FD01E3}"/>
              </a:ext>
            </a:extLst>
          </p:cNvPr>
          <p:cNvCxnSpPr>
            <a:cxnSpLocks/>
            <a:stCxn id="7" idx="0"/>
            <a:endCxn id="22" idx="2"/>
          </p:cNvCxnSpPr>
          <p:nvPr/>
        </p:nvCxnSpPr>
        <p:spPr>
          <a:xfrm flipH="1" flipV="1">
            <a:off x="6410428" y="3584448"/>
            <a:ext cx="423832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58DA7EFC-63FA-FE3E-C7FA-ED7C3B348FF5}"/>
              </a:ext>
            </a:extLst>
          </p:cNvPr>
          <p:cNvCxnSpPr>
            <a:cxnSpLocks/>
            <a:stCxn id="7" idx="0"/>
            <a:endCxn id="23" idx="2"/>
          </p:cNvCxnSpPr>
          <p:nvPr/>
        </p:nvCxnSpPr>
        <p:spPr>
          <a:xfrm flipV="1">
            <a:off x="6834260" y="3584448"/>
            <a:ext cx="267100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34E61744-9163-52A3-12A7-12A34ACE79DA}"/>
              </a:ext>
            </a:extLst>
          </p:cNvPr>
          <p:cNvCxnSpPr>
            <a:cxnSpLocks/>
            <a:stCxn id="54" idx="0"/>
            <a:endCxn id="24" idx="2"/>
          </p:cNvCxnSpPr>
          <p:nvPr/>
        </p:nvCxnSpPr>
        <p:spPr>
          <a:xfrm flipH="1" flipV="1">
            <a:off x="7792292" y="3584448"/>
            <a:ext cx="503724" cy="743336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F5CD8017-442D-E005-7993-4490E4D0FDB4}"/>
              </a:ext>
            </a:extLst>
          </p:cNvPr>
          <p:cNvCxnSpPr>
            <a:cxnSpLocks/>
            <a:stCxn id="54" idx="0"/>
            <a:endCxn id="25" idx="2"/>
          </p:cNvCxnSpPr>
          <p:nvPr/>
        </p:nvCxnSpPr>
        <p:spPr>
          <a:xfrm flipV="1">
            <a:off x="8296016" y="3584448"/>
            <a:ext cx="187208" cy="743336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384EE2C1-59EB-6FE8-712D-73AC7B92A024}"/>
              </a:ext>
            </a:extLst>
          </p:cNvPr>
          <p:cNvCxnSpPr>
            <a:cxnSpLocks/>
            <a:stCxn id="10" idx="0"/>
            <a:endCxn id="26" idx="2"/>
          </p:cNvCxnSpPr>
          <p:nvPr/>
        </p:nvCxnSpPr>
        <p:spPr>
          <a:xfrm flipH="1" flipV="1">
            <a:off x="9174156" y="3584448"/>
            <a:ext cx="583616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D36CD8FF-6C79-2374-A5C0-CBA552227977}"/>
              </a:ext>
            </a:extLst>
          </p:cNvPr>
          <p:cNvCxnSpPr>
            <a:cxnSpLocks/>
            <a:stCxn id="10" idx="0"/>
            <a:endCxn id="27" idx="2"/>
          </p:cNvCxnSpPr>
          <p:nvPr/>
        </p:nvCxnSpPr>
        <p:spPr>
          <a:xfrm flipV="1">
            <a:off x="9757772" y="3584448"/>
            <a:ext cx="107316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9DC6FE4D-9BCD-A924-91D0-C3335D4555B3}"/>
              </a:ext>
            </a:extLst>
          </p:cNvPr>
          <p:cNvCxnSpPr>
            <a:cxnSpLocks/>
            <a:stCxn id="9" idx="0"/>
            <a:endCxn id="29" idx="2"/>
          </p:cNvCxnSpPr>
          <p:nvPr/>
        </p:nvCxnSpPr>
        <p:spPr>
          <a:xfrm flipH="1" flipV="1">
            <a:off x="10511758" y="3584448"/>
            <a:ext cx="710163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0BCF378D-CF67-3243-BB45-DF70CF298E0D}"/>
              </a:ext>
            </a:extLst>
          </p:cNvPr>
          <p:cNvCxnSpPr>
            <a:cxnSpLocks/>
            <a:stCxn id="9" idx="0"/>
            <a:endCxn id="45" idx="2"/>
          </p:cNvCxnSpPr>
          <p:nvPr/>
        </p:nvCxnSpPr>
        <p:spPr>
          <a:xfrm flipH="1" flipV="1">
            <a:off x="11202690" y="3584448"/>
            <a:ext cx="19231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A4001AB1-0231-2A9F-551D-42EE01E250AE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11221921" y="3584448"/>
            <a:ext cx="671701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86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15CA3-DFBE-4F88-07C8-B6455820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8A74B1-85A1-3AB3-63AE-7D0EC1191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85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69061821-36AF-1188-5C8F-530FE30FA924}"/>
              </a:ext>
            </a:extLst>
          </p:cNvPr>
          <p:cNvSpPr/>
          <p:nvPr/>
        </p:nvSpPr>
        <p:spPr>
          <a:xfrm>
            <a:off x="3209530" y="4335631"/>
            <a:ext cx="1392541" cy="9116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6F1F678-44B7-3792-9CFA-9BA8967FC1B0}"/>
              </a:ext>
            </a:extLst>
          </p:cNvPr>
          <p:cNvSpPr/>
          <p:nvPr/>
        </p:nvSpPr>
        <p:spPr>
          <a:xfrm>
            <a:off x="7599745" y="4327784"/>
            <a:ext cx="1392541" cy="9116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E5525ED-5EBD-7E14-4132-4B4DD3AF9C3E}"/>
              </a:ext>
            </a:extLst>
          </p:cNvPr>
          <p:cNvSpPr/>
          <p:nvPr/>
        </p:nvSpPr>
        <p:spPr>
          <a:xfrm>
            <a:off x="292036" y="4335631"/>
            <a:ext cx="1392541" cy="9116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6B7749-D885-3703-26A8-A04ABB8A63EA}"/>
              </a:ext>
            </a:extLst>
          </p:cNvPr>
          <p:cNvSpPr/>
          <p:nvPr/>
        </p:nvSpPr>
        <p:spPr>
          <a:xfrm>
            <a:off x="1753792" y="4327784"/>
            <a:ext cx="1392541" cy="9116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Active</a:t>
            </a:r>
            <a:r>
              <a:rPr lang="de-DE" sz="1600" dirty="0"/>
              <a:t> Coping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2A3E5F-9D78-9503-8A7D-39CB67A93872}"/>
              </a:ext>
            </a:extLst>
          </p:cNvPr>
          <p:cNvSpPr/>
          <p:nvPr/>
        </p:nvSpPr>
        <p:spPr>
          <a:xfrm>
            <a:off x="4676233" y="4327784"/>
            <a:ext cx="1392541" cy="9116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5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33BE02-1EB9-8EE8-B70A-AB327E74C527}"/>
              </a:ext>
            </a:extLst>
          </p:cNvPr>
          <p:cNvSpPr/>
          <p:nvPr/>
        </p:nvSpPr>
        <p:spPr>
          <a:xfrm>
            <a:off x="6137989" y="4335631"/>
            <a:ext cx="1392541" cy="9116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Future </a:t>
            </a:r>
            <a:r>
              <a:rPr lang="de-DE" sz="1600" dirty="0" err="1"/>
              <a:t>Planning</a:t>
            </a:r>
            <a:endParaRPr lang="de-DE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369489-F49E-E2FF-22FB-06BBBA2287C7}"/>
              </a:ext>
            </a:extLst>
          </p:cNvPr>
          <p:cNvSpPr/>
          <p:nvPr/>
        </p:nvSpPr>
        <p:spPr>
          <a:xfrm>
            <a:off x="10525650" y="4335631"/>
            <a:ext cx="1392541" cy="9116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24C892-2D56-6FB0-D314-BAC79551921A}"/>
              </a:ext>
            </a:extLst>
          </p:cNvPr>
          <p:cNvSpPr/>
          <p:nvPr/>
        </p:nvSpPr>
        <p:spPr>
          <a:xfrm>
            <a:off x="9061501" y="4335631"/>
            <a:ext cx="1392541" cy="9116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15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97D3353-E89C-604F-4D5A-0F27870A90EA}"/>
              </a:ext>
            </a:extLst>
          </p:cNvPr>
          <p:cNvSpPr/>
          <p:nvPr/>
        </p:nvSpPr>
        <p:spPr>
          <a:xfrm>
            <a:off x="642841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X</a:t>
            </a:r>
            <a:r>
              <a:rPr lang="de-DE" sz="2400" i="1" baseline="-25000" dirty="0"/>
              <a:t>i</a:t>
            </a:r>
            <a:endParaRPr lang="de-DE" sz="2400" i="1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A85BF20-A37F-6A49-A75A-0E7A8AEF225B}"/>
              </a:ext>
            </a:extLst>
          </p:cNvPr>
          <p:cNvSpPr/>
          <p:nvPr/>
        </p:nvSpPr>
        <p:spPr>
          <a:xfrm>
            <a:off x="1336509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89FA19C-ED36-5474-ADF7-2758F9E66075}"/>
              </a:ext>
            </a:extLst>
          </p:cNvPr>
          <p:cNvSpPr/>
          <p:nvPr/>
        </p:nvSpPr>
        <p:spPr>
          <a:xfrm>
            <a:off x="2057550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 i="1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17DD1E6-5783-A081-E434-740484434ECA}"/>
              </a:ext>
            </a:extLst>
          </p:cNvPr>
          <p:cNvSpPr/>
          <p:nvPr/>
        </p:nvSpPr>
        <p:spPr>
          <a:xfrm>
            <a:off x="2748482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5B17EE9-7337-6585-08DD-D095F9360532}"/>
              </a:ext>
            </a:extLst>
          </p:cNvPr>
          <p:cNvSpPr/>
          <p:nvPr/>
        </p:nvSpPr>
        <p:spPr>
          <a:xfrm>
            <a:off x="3439414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2979310-FC20-6EF8-4BE8-B9DCDDBD6B01}"/>
              </a:ext>
            </a:extLst>
          </p:cNvPr>
          <p:cNvSpPr/>
          <p:nvPr/>
        </p:nvSpPr>
        <p:spPr>
          <a:xfrm>
            <a:off x="4123523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 i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7F5B4DA-A274-F92B-175C-1B3B20F3AA03}"/>
              </a:ext>
            </a:extLst>
          </p:cNvPr>
          <p:cNvSpPr/>
          <p:nvPr/>
        </p:nvSpPr>
        <p:spPr>
          <a:xfrm>
            <a:off x="4814455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FEEF13F-706E-938A-F374-EFCCD0FF51C4}"/>
              </a:ext>
            </a:extLst>
          </p:cNvPr>
          <p:cNvSpPr/>
          <p:nvPr/>
        </p:nvSpPr>
        <p:spPr>
          <a:xfrm>
            <a:off x="5505387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D111645-5E5B-241D-21D5-1D7AE6A2E191}"/>
              </a:ext>
            </a:extLst>
          </p:cNvPr>
          <p:cNvSpPr/>
          <p:nvPr/>
        </p:nvSpPr>
        <p:spPr>
          <a:xfrm>
            <a:off x="6152057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 i="1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258FA2B9-F8F2-1852-7DBC-A254FC30208A}"/>
              </a:ext>
            </a:extLst>
          </p:cNvPr>
          <p:cNvSpPr/>
          <p:nvPr/>
        </p:nvSpPr>
        <p:spPr>
          <a:xfrm>
            <a:off x="6842989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39A52A2-BBF5-745B-7690-F1B854B35335}"/>
              </a:ext>
            </a:extLst>
          </p:cNvPr>
          <p:cNvSpPr/>
          <p:nvPr/>
        </p:nvSpPr>
        <p:spPr>
          <a:xfrm>
            <a:off x="7533921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7AEBCE7-B4F2-05AB-2F3E-39B3F01331DE}"/>
              </a:ext>
            </a:extLst>
          </p:cNvPr>
          <p:cNvSpPr/>
          <p:nvPr/>
        </p:nvSpPr>
        <p:spPr>
          <a:xfrm>
            <a:off x="8224853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 i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235BCED-D235-6D21-F9F5-42D06228EEF6}"/>
              </a:ext>
            </a:extLst>
          </p:cNvPr>
          <p:cNvSpPr/>
          <p:nvPr/>
        </p:nvSpPr>
        <p:spPr>
          <a:xfrm>
            <a:off x="8915785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FCBF4E3-DA10-EB3F-7F24-B2DEA839262F}"/>
              </a:ext>
            </a:extLst>
          </p:cNvPr>
          <p:cNvSpPr/>
          <p:nvPr/>
        </p:nvSpPr>
        <p:spPr>
          <a:xfrm>
            <a:off x="9606717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1EB23F8-DA24-F7BC-213F-3BD1A061C1BA}"/>
              </a:ext>
            </a:extLst>
          </p:cNvPr>
          <p:cNvSpPr/>
          <p:nvPr/>
        </p:nvSpPr>
        <p:spPr>
          <a:xfrm>
            <a:off x="10302988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 i="1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DB6630C-89F4-F992-0089-DDBD68CB2930}"/>
              </a:ext>
            </a:extLst>
          </p:cNvPr>
          <p:cNvSpPr/>
          <p:nvPr/>
        </p:nvSpPr>
        <p:spPr>
          <a:xfrm>
            <a:off x="11032417" y="3200400"/>
            <a:ext cx="516741" cy="38404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X</a:t>
            </a:r>
            <a:r>
              <a:rPr lang="de-DE" sz="2400" i="1" baseline="-25000" dirty="0" err="1"/>
              <a:t>j</a:t>
            </a:r>
            <a:endParaRPr lang="de-DE" sz="2400" i="1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0C5490-FFD2-CED5-F12D-F4A675601B07}"/>
              </a:ext>
            </a:extLst>
          </p:cNvPr>
          <p:cNvSpPr/>
          <p:nvPr/>
        </p:nvSpPr>
        <p:spPr>
          <a:xfrm>
            <a:off x="5220725" y="1357212"/>
            <a:ext cx="1602805" cy="10920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Resilient- </a:t>
            </a:r>
            <a:r>
              <a:rPr lang="de-DE" dirty="0" err="1"/>
              <a:t>coping</a:t>
            </a:r>
            <a:endParaRPr lang="de-DE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A523961C-64A1-0ADD-4CF5-C1641E406E97}"/>
              </a:ext>
            </a:extLst>
          </p:cNvPr>
          <p:cNvCxnSpPr>
            <a:cxnSpLocks/>
            <a:stCxn id="47" idx="4"/>
            <a:endCxn id="13" idx="0"/>
          </p:cNvCxnSpPr>
          <p:nvPr/>
        </p:nvCxnSpPr>
        <p:spPr>
          <a:xfrm flipH="1">
            <a:off x="901212" y="2449217"/>
            <a:ext cx="5120916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4F422DB9-CB5B-CA18-6FBE-2F473A438215}"/>
              </a:ext>
            </a:extLst>
          </p:cNvPr>
          <p:cNvCxnSpPr>
            <a:cxnSpLocks/>
            <a:stCxn id="47" idx="4"/>
            <a:endCxn id="14" idx="0"/>
          </p:cNvCxnSpPr>
          <p:nvPr/>
        </p:nvCxnSpPr>
        <p:spPr>
          <a:xfrm flipH="1">
            <a:off x="1594880" y="2449217"/>
            <a:ext cx="4427248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63B8729-29EE-C45D-AF06-E249C2AE7253}"/>
              </a:ext>
            </a:extLst>
          </p:cNvPr>
          <p:cNvCxnSpPr>
            <a:cxnSpLocks/>
            <a:stCxn id="47" idx="4"/>
            <a:endCxn id="16" idx="0"/>
          </p:cNvCxnSpPr>
          <p:nvPr/>
        </p:nvCxnSpPr>
        <p:spPr>
          <a:xfrm flipH="1">
            <a:off x="2315921" y="2449217"/>
            <a:ext cx="3706207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4F9D00F4-388A-CE57-A1EC-F8DFD38D5E2F}"/>
              </a:ext>
            </a:extLst>
          </p:cNvPr>
          <p:cNvCxnSpPr>
            <a:cxnSpLocks/>
            <a:stCxn id="47" idx="4"/>
            <a:endCxn id="17" idx="0"/>
          </p:cNvCxnSpPr>
          <p:nvPr/>
        </p:nvCxnSpPr>
        <p:spPr>
          <a:xfrm flipH="1">
            <a:off x="3006853" y="2449217"/>
            <a:ext cx="3015275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1F604C76-5FF0-AC50-4377-56C4F8807495}"/>
              </a:ext>
            </a:extLst>
          </p:cNvPr>
          <p:cNvCxnSpPr>
            <a:cxnSpLocks/>
            <a:stCxn id="47" idx="4"/>
            <a:endCxn id="18" idx="0"/>
          </p:cNvCxnSpPr>
          <p:nvPr/>
        </p:nvCxnSpPr>
        <p:spPr>
          <a:xfrm flipH="1">
            <a:off x="3697785" y="2449217"/>
            <a:ext cx="2324343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7BB6B020-9653-ADB3-D966-4744CB21C161}"/>
              </a:ext>
            </a:extLst>
          </p:cNvPr>
          <p:cNvCxnSpPr>
            <a:cxnSpLocks/>
            <a:stCxn id="47" idx="4"/>
            <a:endCxn id="19" idx="0"/>
          </p:cNvCxnSpPr>
          <p:nvPr/>
        </p:nvCxnSpPr>
        <p:spPr>
          <a:xfrm flipH="1">
            <a:off x="4381894" y="2449217"/>
            <a:ext cx="1640234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66DC306-36D7-28CA-D014-210C1D9F61DD}"/>
              </a:ext>
            </a:extLst>
          </p:cNvPr>
          <p:cNvCxnSpPr>
            <a:cxnSpLocks/>
            <a:stCxn id="47" idx="4"/>
            <a:endCxn id="20" idx="0"/>
          </p:cNvCxnSpPr>
          <p:nvPr/>
        </p:nvCxnSpPr>
        <p:spPr>
          <a:xfrm flipH="1">
            <a:off x="5072826" y="2449217"/>
            <a:ext cx="949302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1C8E2D6-9AF6-B5C2-8349-DA4B6F492B8B}"/>
              </a:ext>
            </a:extLst>
          </p:cNvPr>
          <p:cNvCxnSpPr>
            <a:cxnSpLocks/>
            <a:stCxn id="47" idx="4"/>
            <a:endCxn id="21" idx="0"/>
          </p:cNvCxnSpPr>
          <p:nvPr/>
        </p:nvCxnSpPr>
        <p:spPr>
          <a:xfrm flipH="1">
            <a:off x="5763758" y="2449217"/>
            <a:ext cx="258370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6AE75D1-C3F4-67B8-D542-D5FAA46E68A8}"/>
              </a:ext>
            </a:extLst>
          </p:cNvPr>
          <p:cNvCxnSpPr>
            <a:cxnSpLocks/>
            <a:stCxn id="47" idx="4"/>
            <a:endCxn id="22" idx="0"/>
          </p:cNvCxnSpPr>
          <p:nvPr/>
        </p:nvCxnSpPr>
        <p:spPr>
          <a:xfrm>
            <a:off x="6022128" y="2449217"/>
            <a:ext cx="388300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4DF02AC0-01F9-A642-0593-241983B50419}"/>
              </a:ext>
            </a:extLst>
          </p:cNvPr>
          <p:cNvCxnSpPr>
            <a:cxnSpLocks/>
            <a:stCxn id="47" idx="4"/>
            <a:endCxn id="23" idx="0"/>
          </p:cNvCxnSpPr>
          <p:nvPr/>
        </p:nvCxnSpPr>
        <p:spPr>
          <a:xfrm>
            <a:off x="6022128" y="2449217"/>
            <a:ext cx="1079232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8E9FC39D-E65A-D4DC-58AE-22190029F45A}"/>
              </a:ext>
            </a:extLst>
          </p:cNvPr>
          <p:cNvCxnSpPr>
            <a:cxnSpLocks/>
            <a:stCxn id="47" idx="4"/>
            <a:endCxn id="24" idx="0"/>
          </p:cNvCxnSpPr>
          <p:nvPr/>
        </p:nvCxnSpPr>
        <p:spPr>
          <a:xfrm>
            <a:off x="6022128" y="2449217"/>
            <a:ext cx="1770164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99EDB137-986C-EB9C-8380-A006C004ADC9}"/>
              </a:ext>
            </a:extLst>
          </p:cNvPr>
          <p:cNvCxnSpPr>
            <a:cxnSpLocks/>
            <a:stCxn id="47" idx="4"/>
            <a:endCxn id="25" idx="0"/>
          </p:cNvCxnSpPr>
          <p:nvPr/>
        </p:nvCxnSpPr>
        <p:spPr>
          <a:xfrm>
            <a:off x="6022128" y="2449217"/>
            <a:ext cx="2461096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C266DD04-90AB-496A-2620-A91D1CF428D1}"/>
              </a:ext>
            </a:extLst>
          </p:cNvPr>
          <p:cNvCxnSpPr>
            <a:cxnSpLocks/>
            <a:stCxn id="47" idx="4"/>
            <a:endCxn id="26" idx="0"/>
          </p:cNvCxnSpPr>
          <p:nvPr/>
        </p:nvCxnSpPr>
        <p:spPr>
          <a:xfrm>
            <a:off x="6022128" y="2449217"/>
            <a:ext cx="3152028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9168DE96-29C0-28F8-694F-406D41483CDC}"/>
              </a:ext>
            </a:extLst>
          </p:cNvPr>
          <p:cNvCxnSpPr>
            <a:cxnSpLocks/>
            <a:stCxn id="47" idx="4"/>
            <a:endCxn id="27" idx="0"/>
          </p:cNvCxnSpPr>
          <p:nvPr/>
        </p:nvCxnSpPr>
        <p:spPr>
          <a:xfrm>
            <a:off x="6022128" y="2449217"/>
            <a:ext cx="3842960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7F1CFDE0-63FA-1C65-895B-9E7A1C4F9BA5}"/>
              </a:ext>
            </a:extLst>
          </p:cNvPr>
          <p:cNvCxnSpPr>
            <a:cxnSpLocks/>
            <a:stCxn id="47" idx="4"/>
            <a:endCxn id="29" idx="0"/>
          </p:cNvCxnSpPr>
          <p:nvPr/>
        </p:nvCxnSpPr>
        <p:spPr>
          <a:xfrm>
            <a:off x="6022128" y="2449217"/>
            <a:ext cx="4539231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B546B9D8-6AAD-AD95-903D-E3F79180C424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6022128" y="2449217"/>
            <a:ext cx="5268660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0EB993BD-3504-2814-2CA7-EB2E4C1F91D4}"/>
              </a:ext>
            </a:extLst>
          </p:cNvPr>
          <p:cNvCxnSpPr>
            <a:cxnSpLocks/>
            <a:stCxn id="2" idx="0"/>
            <a:endCxn id="13" idx="2"/>
          </p:cNvCxnSpPr>
          <p:nvPr/>
        </p:nvCxnSpPr>
        <p:spPr>
          <a:xfrm flipH="1" flipV="1">
            <a:off x="901212" y="3584448"/>
            <a:ext cx="87095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3F9FE25B-34A3-9E9C-7C72-3E7089B1B52F}"/>
              </a:ext>
            </a:extLst>
          </p:cNvPr>
          <p:cNvCxnSpPr>
            <a:cxnSpLocks/>
            <a:stCxn id="2" idx="0"/>
            <a:endCxn id="14" idx="2"/>
          </p:cNvCxnSpPr>
          <p:nvPr/>
        </p:nvCxnSpPr>
        <p:spPr>
          <a:xfrm flipV="1">
            <a:off x="988307" y="3584448"/>
            <a:ext cx="606573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59817FEA-FA6B-0401-5BAB-E4E5B2D79B5C}"/>
              </a:ext>
            </a:extLst>
          </p:cNvPr>
          <p:cNvCxnSpPr>
            <a:cxnSpLocks/>
            <a:stCxn id="3" idx="0"/>
            <a:endCxn id="16" idx="2"/>
          </p:cNvCxnSpPr>
          <p:nvPr/>
        </p:nvCxnSpPr>
        <p:spPr>
          <a:xfrm flipH="1" flipV="1">
            <a:off x="2315921" y="3584448"/>
            <a:ext cx="134142" cy="743336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1B633D3B-77E8-DC10-EA3B-5EB58CCC4703}"/>
              </a:ext>
            </a:extLst>
          </p:cNvPr>
          <p:cNvCxnSpPr>
            <a:cxnSpLocks/>
            <a:stCxn id="3" idx="0"/>
            <a:endCxn id="17" idx="2"/>
          </p:cNvCxnSpPr>
          <p:nvPr/>
        </p:nvCxnSpPr>
        <p:spPr>
          <a:xfrm flipV="1">
            <a:off x="2450063" y="3584448"/>
            <a:ext cx="556790" cy="743336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F4B0902A-B799-1353-3408-0ACCC8E5AD0F}"/>
              </a:ext>
            </a:extLst>
          </p:cNvPr>
          <p:cNvCxnSpPr>
            <a:cxnSpLocks/>
            <a:stCxn id="15" idx="0"/>
            <a:endCxn id="18" idx="2"/>
          </p:cNvCxnSpPr>
          <p:nvPr/>
        </p:nvCxnSpPr>
        <p:spPr>
          <a:xfrm flipH="1" flipV="1">
            <a:off x="3697785" y="3584448"/>
            <a:ext cx="208016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331074D5-311F-D886-8A02-400780072E06}"/>
              </a:ext>
            </a:extLst>
          </p:cNvPr>
          <p:cNvCxnSpPr>
            <a:cxnSpLocks/>
            <a:stCxn id="15" idx="0"/>
            <a:endCxn id="19" idx="2"/>
          </p:cNvCxnSpPr>
          <p:nvPr/>
        </p:nvCxnSpPr>
        <p:spPr>
          <a:xfrm flipV="1">
            <a:off x="3905801" y="3584448"/>
            <a:ext cx="476093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DFA98671-3A23-19DC-33E6-62BA1DFCAC5F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5072826" y="3584448"/>
            <a:ext cx="299678" cy="743336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9441D511-8284-FB12-2AF8-CE8C1CE0723D}"/>
              </a:ext>
            </a:extLst>
          </p:cNvPr>
          <p:cNvCxnSpPr>
            <a:cxnSpLocks/>
            <a:stCxn id="5" idx="0"/>
            <a:endCxn id="21" idx="2"/>
          </p:cNvCxnSpPr>
          <p:nvPr/>
        </p:nvCxnSpPr>
        <p:spPr>
          <a:xfrm flipV="1">
            <a:off x="5372504" y="3584448"/>
            <a:ext cx="391254" cy="743336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22BBC742-9435-3F73-8DA5-40E3C0FD01E3}"/>
              </a:ext>
            </a:extLst>
          </p:cNvPr>
          <p:cNvCxnSpPr>
            <a:cxnSpLocks/>
            <a:stCxn id="7" idx="0"/>
            <a:endCxn id="22" idx="2"/>
          </p:cNvCxnSpPr>
          <p:nvPr/>
        </p:nvCxnSpPr>
        <p:spPr>
          <a:xfrm flipH="1" flipV="1">
            <a:off x="6410428" y="3584448"/>
            <a:ext cx="423832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58DA7EFC-63FA-FE3E-C7FA-ED7C3B348FF5}"/>
              </a:ext>
            </a:extLst>
          </p:cNvPr>
          <p:cNvCxnSpPr>
            <a:cxnSpLocks/>
            <a:stCxn id="7" idx="0"/>
            <a:endCxn id="23" idx="2"/>
          </p:cNvCxnSpPr>
          <p:nvPr/>
        </p:nvCxnSpPr>
        <p:spPr>
          <a:xfrm flipV="1">
            <a:off x="6834260" y="3584448"/>
            <a:ext cx="267100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34E61744-9163-52A3-12A7-12A34ACE79DA}"/>
              </a:ext>
            </a:extLst>
          </p:cNvPr>
          <p:cNvCxnSpPr>
            <a:cxnSpLocks/>
            <a:stCxn id="54" idx="0"/>
            <a:endCxn id="24" idx="2"/>
          </p:cNvCxnSpPr>
          <p:nvPr/>
        </p:nvCxnSpPr>
        <p:spPr>
          <a:xfrm flipH="1" flipV="1">
            <a:off x="7792292" y="3584448"/>
            <a:ext cx="503724" cy="743336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F5CD8017-442D-E005-7993-4490E4D0FDB4}"/>
              </a:ext>
            </a:extLst>
          </p:cNvPr>
          <p:cNvCxnSpPr>
            <a:cxnSpLocks/>
            <a:stCxn id="54" idx="0"/>
            <a:endCxn id="25" idx="2"/>
          </p:cNvCxnSpPr>
          <p:nvPr/>
        </p:nvCxnSpPr>
        <p:spPr>
          <a:xfrm flipV="1">
            <a:off x="8296016" y="3584448"/>
            <a:ext cx="187208" cy="743336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384EE2C1-59EB-6FE8-712D-73AC7B92A024}"/>
              </a:ext>
            </a:extLst>
          </p:cNvPr>
          <p:cNvCxnSpPr>
            <a:cxnSpLocks/>
            <a:stCxn id="10" idx="0"/>
            <a:endCxn id="26" idx="2"/>
          </p:cNvCxnSpPr>
          <p:nvPr/>
        </p:nvCxnSpPr>
        <p:spPr>
          <a:xfrm flipH="1" flipV="1">
            <a:off x="9174156" y="3584448"/>
            <a:ext cx="583616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D36CD8FF-6C79-2374-A5C0-CBA552227977}"/>
              </a:ext>
            </a:extLst>
          </p:cNvPr>
          <p:cNvCxnSpPr>
            <a:cxnSpLocks/>
            <a:stCxn id="10" idx="0"/>
            <a:endCxn id="27" idx="2"/>
          </p:cNvCxnSpPr>
          <p:nvPr/>
        </p:nvCxnSpPr>
        <p:spPr>
          <a:xfrm flipV="1">
            <a:off x="9757772" y="3584448"/>
            <a:ext cx="107316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9DC6FE4D-9BCD-A924-91D0-C3335D4555B3}"/>
              </a:ext>
            </a:extLst>
          </p:cNvPr>
          <p:cNvCxnSpPr>
            <a:cxnSpLocks/>
            <a:stCxn id="9" idx="0"/>
            <a:endCxn id="29" idx="2"/>
          </p:cNvCxnSpPr>
          <p:nvPr/>
        </p:nvCxnSpPr>
        <p:spPr>
          <a:xfrm flipH="1" flipV="1">
            <a:off x="10561359" y="3584448"/>
            <a:ext cx="660562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0BCF378D-CF67-3243-BB45-DF70CF298E0D}"/>
              </a:ext>
            </a:extLst>
          </p:cNvPr>
          <p:cNvCxnSpPr>
            <a:cxnSpLocks/>
            <a:stCxn id="9" idx="0"/>
            <a:endCxn id="45" idx="2"/>
          </p:cNvCxnSpPr>
          <p:nvPr/>
        </p:nvCxnSpPr>
        <p:spPr>
          <a:xfrm flipV="1">
            <a:off x="11221921" y="3584448"/>
            <a:ext cx="68867" cy="751183"/>
          </a:xfrm>
          <a:prstGeom prst="straightConnector1">
            <a:avLst/>
          </a:prstGeom>
          <a:ln w="19050">
            <a:solidFill>
              <a:schemeClr val="tx1">
                <a:alpha val="42000"/>
              </a:schemeClr>
            </a:solidFill>
            <a:headEnd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5C52157F-BDC7-D0E8-2114-3C13A5F6DF42}"/>
              </a:ext>
            </a:extLst>
          </p:cNvPr>
          <p:cNvSpPr txBox="1"/>
          <p:nvPr/>
        </p:nvSpPr>
        <p:spPr>
          <a:xfrm>
            <a:off x="3247851" y="4648263"/>
            <a:ext cx="13308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600" dirty="0" err="1"/>
              <a:t>Distraction</a:t>
            </a:r>
            <a:endParaRPr lang="de-DE" sz="1600" dirty="0"/>
          </a:p>
        </p:txBody>
      </p:sp>
      <p:sp>
        <p:nvSpPr>
          <p:cNvPr id="170" name="Textfeld 169">
            <a:extLst>
              <a:ext uri="{FF2B5EF4-FFF2-40B4-BE49-F238E27FC236}">
                <a16:creationId xmlns:a16="http://schemas.microsoft.com/office/drawing/2014/main" id="{186CC872-2F8E-DCB9-90E0-F650A68D46F7}"/>
              </a:ext>
            </a:extLst>
          </p:cNvPr>
          <p:cNvSpPr txBox="1"/>
          <p:nvPr/>
        </p:nvSpPr>
        <p:spPr>
          <a:xfrm>
            <a:off x="320426" y="4614316"/>
            <a:ext cx="13308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600" dirty="0" err="1"/>
              <a:t>Avoidance</a:t>
            </a:r>
            <a:endParaRPr lang="de-DE" sz="1600" dirty="0"/>
          </a:p>
        </p:txBody>
      </p:sp>
      <p:sp>
        <p:nvSpPr>
          <p:cNvPr id="171" name="Textfeld 170">
            <a:extLst>
              <a:ext uri="{FF2B5EF4-FFF2-40B4-BE49-F238E27FC236}">
                <a16:creationId xmlns:a16="http://schemas.microsoft.com/office/drawing/2014/main" id="{2DD84625-B7AC-F06F-10D9-E8A616EB2273}"/>
              </a:ext>
            </a:extLst>
          </p:cNvPr>
          <p:cNvSpPr txBox="1"/>
          <p:nvPr/>
        </p:nvSpPr>
        <p:spPr>
          <a:xfrm>
            <a:off x="4691313" y="4499052"/>
            <a:ext cx="1330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600" dirty="0"/>
              <a:t>Family</a:t>
            </a:r>
          </a:p>
          <a:p>
            <a:pPr algn="ctr"/>
            <a:r>
              <a:rPr lang="de-DE" sz="1600" dirty="0" err="1"/>
              <a:t>Cohesion</a:t>
            </a:r>
            <a:endParaRPr lang="de-DE" sz="1600" dirty="0"/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D19264CC-C9C1-1762-0C01-F0B1A775C0AF}"/>
              </a:ext>
            </a:extLst>
          </p:cNvPr>
          <p:cNvSpPr txBox="1"/>
          <p:nvPr/>
        </p:nvSpPr>
        <p:spPr>
          <a:xfrm>
            <a:off x="7604692" y="4486345"/>
            <a:ext cx="1330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600" dirty="0" err="1"/>
              <a:t>Self</a:t>
            </a:r>
            <a:endParaRPr lang="de-DE" sz="1600" dirty="0"/>
          </a:p>
          <a:p>
            <a:pPr algn="ctr"/>
            <a:r>
              <a:rPr lang="de-DE" sz="1600" dirty="0" err="1"/>
              <a:t>Perception</a:t>
            </a:r>
            <a:endParaRPr lang="de-DE" sz="1600" dirty="0"/>
          </a:p>
        </p:txBody>
      </p:sp>
      <p:sp>
        <p:nvSpPr>
          <p:cNvPr id="173" name="Textfeld 172">
            <a:extLst>
              <a:ext uri="{FF2B5EF4-FFF2-40B4-BE49-F238E27FC236}">
                <a16:creationId xmlns:a16="http://schemas.microsoft.com/office/drawing/2014/main" id="{11E9E139-C481-5250-E9E0-50CBE7CDC7F9}"/>
              </a:ext>
            </a:extLst>
          </p:cNvPr>
          <p:cNvSpPr txBox="1"/>
          <p:nvPr/>
        </p:nvSpPr>
        <p:spPr>
          <a:xfrm>
            <a:off x="9092364" y="4486345"/>
            <a:ext cx="1330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600" dirty="0" err="1"/>
              <a:t>Social</a:t>
            </a:r>
            <a:endParaRPr lang="de-DE" sz="1600" dirty="0"/>
          </a:p>
          <a:p>
            <a:pPr algn="ctr"/>
            <a:r>
              <a:rPr lang="de-DE" sz="1600" dirty="0"/>
              <a:t>Competence</a:t>
            </a:r>
          </a:p>
        </p:txBody>
      </p:sp>
      <p:sp>
        <p:nvSpPr>
          <p:cNvPr id="174" name="Textfeld 173">
            <a:extLst>
              <a:ext uri="{FF2B5EF4-FFF2-40B4-BE49-F238E27FC236}">
                <a16:creationId xmlns:a16="http://schemas.microsoft.com/office/drawing/2014/main" id="{6CFCC878-F6A6-F20A-2455-7C30E35387D4}"/>
              </a:ext>
            </a:extLst>
          </p:cNvPr>
          <p:cNvSpPr txBox="1"/>
          <p:nvPr/>
        </p:nvSpPr>
        <p:spPr>
          <a:xfrm>
            <a:off x="10593636" y="4486345"/>
            <a:ext cx="1335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600" dirty="0" err="1"/>
              <a:t>Social</a:t>
            </a:r>
            <a:endParaRPr lang="de-DE" sz="1600" dirty="0"/>
          </a:p>
          <a:p>
            <a:pPr algn="ctr"/>
            <a:r>
              <a:rPr lang="de-DE" sz="1600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10744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Macintosh PowerPoint</Application>
  <PresentationFormat>Breitbild</PresentationFormat>
  <Paragraphs>48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Clievins Selva</dc:creator>
  <cp:lastModifiedBy>Clievins Selva</cp:lastModifiedBy>
  <cp:revision>4</cp:revision>
  <dcterms:created xsi:type="dcterms:W3CDTF">2024-03-23T21:44:27Z</dcterms:created>
  <dcterms:modified xsi:type="dcterms:W3CDTF">2024-05-14T12:12:52Z</dcterms:modified>
</cp:coreProperties>
</file>