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19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6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17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5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0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7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9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0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7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C2A5-2EDB-4DC4-8149-B8DFB904BAA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C2A5-2EDB-4DC4-8149-B8DFB904BAA9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06A4-DE33-4F01-B0A2-7E526275E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03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.arc.nasa.gov/tech/dash/groups/pcoe/prognostic-data-reposito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37250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 for Predictive Maintenance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3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277"/>
            <a:ext cx="10515600" cy="947248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6" y="1040526"/>
            <a:ext cx="11556550" cy="556622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involves functional checks, servicing, repairing or replacing of necessary devices, equipment, machinery, building infrastructure, and supporting utilities in industrial, business, governmental, and residential installations.</a:t>
            </a:r>
          </a:p>
          <a:p>
            <a:pPr algn="just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 algn="just"/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pPr lvl="2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right after a defect has been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</a:p>
          <a:p>
            <a:pPr lvl="2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costly to repair highly damaged parts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Preventive Maintenance</a:t>
            </a:r>
          </a:p>
          <a:p>
            <a:pPr lvl="2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Catching and fixing problems before they happen</a:t>
            </a:r>
          </a:p>
          <a:p>
            <a:pPr lvl="2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? – When to do maintenance</a:t>
            </a:r>
          </a:p>
          <a:p>
            <a:pPr lvl="2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very early, you’re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wasting machine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that is still usable, and this adds to your costs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</a:t>
            </a:r>
          </a:p>
          <a:p>
            <a:pPr lvl="2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unplanned shutdown</a:t>
            </a:r>
          </a:p>
          <a:p>
            <a:pPr lvl="2" algn="just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to failure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machine</a:t>
            </a:r>
          </a:p>
          <a:p>
            <a:pPr lvl="2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optimum time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maintenance</a:t>
            </a:r>
          </a:p>
        </p:txBody>
      </p:sp>
    </p:spTree>
    <p:extLst>
      <p:ext uri="{BB962C8B-B14F-4D97-AF65-F5344CB8AC3E}">
        <p14:creationId xmlns:p14="http://schemas.microsoft.com/office/powerpoint/2010/main" val="31207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90" y="1684630"/>
            <a:ext cx="2160372" cy="704344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Reactive Maintenance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8443"/>
            <a:ext cx="10515600" cy="20470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15814" y="1684630"/>
            <a:ext cx="2160372" cy="70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70C0"/>
                </a:solidFill>
              </a:rPr>
              <a:t>Preventive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Maintenance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70441" y="1684630"/>
            <a:ext cx="2160372" cy="70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B050"/>
                </a:solidFill>
              </a:rPr>
              <a:t>Predictive Maintenance</a:t>
            </a:r>
            <a:endParaRPr lang="en-I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7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are constantly observed via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are attached to components of the equipment and feed constant, real-time data to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CMMS (Computerized Maintenance Management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System) software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CMMS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interprets this data and warns technicians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 along with CMMS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We can do following tasks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anomalies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failure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warnings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2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 for Predictive Maintenance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Planned in two ways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there is a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failure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few time period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 Useful Life (RUL)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useful life (RUL) is the length of time a machine is likely to operate before it requires repair or replacement.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-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US Department of Energy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investment is increased by 10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costs are reduced by 25% to 30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failure phenomenon is reduced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70 to 75%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downtime is reduced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35% to 45%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increased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20% to 25%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30% of your Preventive Maintenance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Shell,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AI-enhanced predictive maintenance can lead to savings of 20% or more on maintenance costs for key systems.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1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NASA Turbofan </a:t>
            </a:r>
            <a:r>
              <a:rPr lang="en-IN" dirty="0"/>
              <a:t>Engine Degradation Simulation Data Set</a:t>
            </a:r>
            <a:endParaRPr lang="en-IN" dirty="0" smtClean="0"/>
          </a:p>
          <a:p>
            <a:r>
              <a:rPr lang="en-IN" dirty="0" smtClean="0"/>
              <a:t>NASA </a:t>
            </a:r>
            <a:r>
              <a:rPr lang="en-IN" dirty="0"/>
              <a:t>Bearing Data </a:t>
            </a:r>
            <a:r>
              <a:rPr lang="en-IN" dirty="0" smtClean="0"/>
              <a:t>Set</a:t>
            </a:r>
          </a:p>
          <a:p>
            <a:endParaRPr lang="en-IN" dirty="0"/>
          </a:p>
          <a:p>
            <a:r>
              <a:rPr lang="en-IN" dirty="0" smtClean="0"/>
              <a:t>Link: </a:t>
            </a:r>
            <a:r>
              <a:rPr lang="en-IN" dirty="0">
                <a:hlinkClick r:id="rId2"/>
              </a:rPr>
              <a:t>https://ti.arc.nasa.gov/tech/dash/groups/pcoe/prognostic-data-repository/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3645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342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Maintenance</vt:lpstr>
      <vt:lpstr>Reactive Maintenance</vt:lpstr>
      <vt:lpstr>Predictive Maintenance</vt:lpstr>
      <vt:lpstr>AI Techniques for Predictive Maintenance</vt:lpstr>
      <vt:lpstr>Predictive Maintenance - Advantages</vt:lpstr>
      <vt:lpstr>Dataset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</dc:creator>
  <cp:lastModifiedBy>Microsoft account</cp:lastModifiedBy>
  <cp:revision>18</cp:revision>
  <dcterms:created xsi:type="dcterms:W3CDTF">2020-07-29T06:33:58Z</dcterms:created>
  <dcterms:modified xsi:type="dcterms:W3CDTF">2020-08-07T10:22:33Z</dcterms:modified>
</cp:coreProperties>
</file>