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C2A5-2EDB-4DC4-8149-B8DFB904BAA9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06A4-DE33-4F01-B0A2-7E526275E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19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C2A5-2EDB-4DC4-8149-B8DFB904BAA9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06A4-DE33-4F01-B0A2-7E526275E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46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C2A5-2EDB-4DC4-8149-B8DFB904BAA9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06A4-DE33-4F01-B0A2-7E526275E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17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C2A5-2EDB-4DC4-8149-B8DFB904BAA9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06A4-DE33-4F01-B0A2-7E526275E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17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C2A5-2EDB-4DC4-8149-B8DFB904BAA9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06A4-DE33-4F01-B0A2-7E526275E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65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C2A5-2EDB-4DC4-8149-B8DFB904BAA9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06A4-DE33-4F01-B0A2-7E526275E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90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C2A5-2EDB-4DC4-8149-B8DFB904BAA9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06A4-DE33-4F01-B0A2-7E526275E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37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C2A5-2EDB-4DC4-8149-B8DFB904BAA9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06A4-DE33-4F01-B0A2-7E526275E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89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C2A5-2EDB-4DC4-8149-B8DFB904BAA9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06A4-DE33-4F01-B0A2-7E526275E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40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C2A5-2EDB-4DC4-8149-B8DFB904BAA9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06A4-DE33-4F01-B0A2-7E526275E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67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C2A5-2EDB-4DC4-8149-B8DFB904BAA9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06A4-DE33-4F01-B0A2-7E526275E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70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7C2A5-2EDB-4DC4-8149-B8DFB904BAA9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306A4-DE33-4F01-B0A2-7E526275E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03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i.arc.nasa.gov/tech/dash/groups/pcoe/prognostic-data-repository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2372500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Techniques for Predictive Maintenance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53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277"/>
            <a:ext cx="10515600" cy="947248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56" y="1040526"/>
            <a:ext cx="11556550" cy="556622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involves functional checks, servicing, repairing or replacing of necessary devices, equipment, machinery, building infrastructure, and supporting utilities in industrial, business, governmental, and residential installations.</a:t>
            </a:r>
          </a:p>
          <a:p>
            <a:pPr algn="just"/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  <a:p>
            <a:pPr lvl="1" algn="just"/>
            <a:r>
              <a:rPr lang="en-US" sz="1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Reactive </a:t>
            </a:r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</a:p>
          <a:p>
            <a:pPr lvl="2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right after a defect has been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detected</a:t>
            </a:r>
          </a:p>
          <a:p>
            <a:pPr lvl="2"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Extremely costly to repair highly damaged parts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Preventive Maintenance</a:t>
            </a:r>
          </a:p>
          <a:p>
            <a:pPr lvl="2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Catching and fixing problems before they happen</a:t>
            </a:r>
          </a:p>
          <a:p>
            <a:pPr lvl="2"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 ? – When to do maintenance</a:t>
            </a:r>
          </a:p>
          <a:p>
            <a:pPr lvl="2"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very early, you’re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wasting machine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that is still usable, and this adds to your costs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Maintenance</a:t>
            </a:r>
          </a:p>
          <a:p>
            <a:pPr lvl="2"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unplanned shutdown</a:t>
            </a:r>
          </a:p>
          <a:p>
            <a:pPr lvl="2" algn="just"/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to failure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 machine</a:t>
            </a:r>
          </a:p>
          <a:p>
            <a:pPr lvl="2"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optimum time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 maintenance</a:t>
            </a:r>
          </a:p>
        </p:txBody>
      </p:sp>
    </p:spTree>
    <p:extLst>
      <p:ext uri="{BB962C8B-B14F-4D97-AF65-F5344CB8AC3E}">
        <p14:creationId xmlns:p14="http://schemas.microsoft.com/office/powerpoint/2010/main" val="31207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190" y="1684630"/>
            <a:ext cx="2160372" cy="704344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Reactive Maintenance</a:t>
            </a:r>
            <a:endParaRPr lang="en-IN" sz="2800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78443"/>
            <a:ext cx="10515600" cy="204709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015814" y="1684630"/>
            <a:ext cx="2160372" cy="704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0070C0"/>
                </a:solidFill>
              </a:rPr>
              <a:t>Preventive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Maintenance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570441" y="1684630"/>
            <a:ext cx="2160372" cy="704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00B050"/>
                </a:solidFill>
              </a:rPr>
              <a:t>Predictive Maintenance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492588"/>
            <a:ext cx="49712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- Comparison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80217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– Implementation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Equipment are constantly observed via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Sensors are attached to components of the equipment and feed constant, real-time data to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CMMS (Computerized Maintenance Management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System) software 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CMMS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interprets this data and warns technicians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techniques along with CMMS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We can do following tasks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anomalies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 failure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warnings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02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Techniques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Planned in two ways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there is a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possibility of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 (Anomaly)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Remaining Useful Life (RUL)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useful life (RUL) is the length of time a machine is likely to operate before it requires repair or replacement.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3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Maintenance - 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US Department of Energy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investment is increased by 10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costs are reduced by 25% to 30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Equipment failure phenomenon is reduced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70 to 75%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Equipment downtime is reduced by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35% to 45%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increased by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20% to 25%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to 30% of your Preventive Maintenance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Shell,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AI-enhanced predictive maintenance can lead to savings of 20% or more on maintenance costs for key systems.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511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NASA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IMS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Bearing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https://ti.arc.nasa.gov/tech/dash/groups/pcoe/prognostic-data-repository/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454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6914"/>
            <a:ext cx="10515600" cy="1325563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7126"/>
            <a:ext cx="10515600" cy="498909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Input: Either RMS Value or Mean Value of 1 sec Vibration Signal of 1 Bearing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 Whether that test point is Normal or Anomaly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Input: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1 sec Vibration Signal of 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Bearings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Whether that test point is Normal 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Anomaly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 Prediction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the Remaining Useful Life (RUL) in terms of different classes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920321"/>
              </p:ext>
            </p:extLst>
          </p:nvPr>
        </p:nvGraphicFramePr>
        <p:xfrm>
          <a:off x="1786072" y="4410769"/>
          <a:ext cx="68109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103"/>
                <a:gridCol w="3263176"/>
                <a:gridCol w="18897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Name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Fraction Failing (Range) (%)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 (%)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– 20 %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80 %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– 40 %</a:t>
                      </a:r>
                      <a:endParaRPr lang="en-I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40 %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– 60 %</a:t>
                      </a:r>
                      <a:endParaRPr lang="en-I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60 %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 – 80 %</a:t>
                      </a:r>
                      <a:endParaRPr lang="en-I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20 %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 – 100 %</a:t>
                      </a:r>
                      <a:endParaRPr lang="en-I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20 %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574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453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Maintenance</vt:lpstr>
      <vt:lpstr>Reactive Maintenance</vt:lpstr>
      <vt:lpstr>Predictive Maintenance – Implementation</vt:lpstr>
      <vt:lpstr>Proposed Techniques</vt:lpstr>
      <vt:lpstr>Predictive Maintenance - Advantages</vt:lpstr>
      <vt:lpstr>Dataset </vt:lpstr>
      <vt:lpstr>Deliverables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selva</dc:creator>
  <cp:lastModifiedBy>selvasundark@outlook.com</cp:lastModifiedBy>
  <cp:revision>31</cp:revision>
  <dcterms:created xsi:type="dcterms:W3CDTF">2020-07-29T06:33:58Z</dcterms:created>
  <dcterms:modified xsi:type="dcterms:W3CDTF">2020-10-08T02:15:00Z</dcterms:modified>
</cp:coreProperties>
</file>