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41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0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68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20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16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52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3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2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8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67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62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33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10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2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54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62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67BB48-7819-41BD-ACD7-94FCFA48783F}" type="datetimeFigureOut">
              <a:rPr lang="en-IN" smtClean="0"/>
              <a:t>27-07-2024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D0F924-670B-4FAD-87BA-A3BE01495D3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162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to-do-list-application-using-tkinter/" TargetMode="External"/><Relationship Id="rId5" Type="http://schemas.openxmlformats.org/officeDocument/2006/relationships/hyperlink" Target="https://docs.python.org/3/tutorial/datastructures.html#dictionaries" TargetMode="External"/><Relationship Id="rId4" Type="http://schemas.openxmlformats.org/officeDocument/2006/relationships/hyperlink" Target="https://docs.python.org/3/tutorial/datastructures.html#more-on-lis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58D7697-3454-8E13-8BED-F41FCD74DAF5}"/>
              </a:ext>
            </a:extLst>
          </p:cNvPr>
          <p:cNvSpPr txBox="1">
            <a:spLocks/>
          </p:cNvSpPr>
          <p:nvPr/>
        </p:nvSpPr>
        <p:spPr>
          <a:xfrm>
            <a:off x="934948" y="397251"/>
            <a:ext cx="10322103" cy="914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CSA0883 – Python Programming for Data Visualization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6B4981-C77E-98CA-470E-0F9931FA0812}"/>
              </a:ext>
            </a:extLst>
          </p:cNvPr>
          <p:cNvSpPr txBox="1">
            <a:spLocks/>
          </p:cNvSpPr>
          <p:nvPr/>
        </p:nvSpPr>
        <p:spPr>
          <a:xfrm>
            <a:off x="1375432" y="1109361"/>
            <a:ext cx="9881617" cy="1535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Smart Simple To-Do List Application 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131A1-B5B2-7364-DA2D-98552F098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96" y="1708905"/>
            <a:ext cx="4396005" cy="2781504"/>
          </a:xfrm>
          <a:prstGeom prst="rect">
            <a:avLst/>
          </a:prstGeom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4CD3542C-6F7D-392A-61C1-A25368232A8B}"/>
              </a:ext>
            </a:extLst>
          </p:cNvPr>
          <p:cNvSpPr txBox="1"/>
          <p:nvPr/>
        </p:nvSpPr>
        <p:spPr>
          <a:xfrm>
            <a:off x="7924151" y="4562225"/>
            <a:ext cx="41329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IN" altLang="en-GB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By,                                                                               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altLang="en-GB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Tamizhselvan.V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altLang="en-GB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192224029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Bachelor’s of Technology (Artificial Intelligence and Data Science)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SIMATS, Saveetha School of Engineering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A567542-CE1C-9B7A-8B2F-DC9CCA439E02}"/>
              </a:ext>
            </a:extLst>
          </p:cNvPr>
          <p:cNvSpPr txBox="1"/>
          <p:nvPr/>
        </p:nvSpPr>
        <p:spPr>
          <a:xfrm>
            <a:off x="635233" y="4731501"/>
            <a:ext cx="39585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IN" altLang="en-GB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By,                                                                                   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E.K.Subramanian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IN" altLang="en-GB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(Course faculty)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altLang="en-GB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Programming</a:t>
            </a:r>
            <a:r>
              <a:rPr lang="en-GB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SIMATS, Saveetha School of Engineering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0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7E909-33F6-275E-35E9-F6610C02389A}"/>
              </a:ext>
            </a:extLst>
          </p:cNvPr>
          <p:cNvSpPr txBox="1"/>
          <p:nvPr/>
        </p:nvSpPr>
        <p:spPr>
          <a:xfrm>
            <a:off x="4483510" y="30292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Sniffets</a:t>
            </a:r>
            <a:endParaRPr lang="en-IN" sz="4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4E278-03AA-430A-7A89-4469F3FD4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74" y="1112108"/>
            <a:ext cx="9549851" cy="53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7E909-33F6-275E-35E9-F6610C02389A}"/>
              </a:ext>
            </a:extLst>
          </p:cNvPr>
          <p:cNvSpPr txBox="1"/>
          <p:nvPr/>
        </p:nvSpPr>
        <p:spPr>
          <a:xfrm>
            <a:off x="4483510" y="30292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Sniffets</a:t>
            </a:r>
            <a:endParaRPr lang="en-IN" sz="4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6EB39-99F9-53EB-968D-B928A69FE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0" y="1125218"/>
            <a:ext cx="9834120" cy="53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3A48FA-638F-AB9D-9978-E317A71DECE8}"/>
              </a:ext>
            </a:extLst>
          </p:cNvPr>
          <p:cNvSpPr txBox="1"/>
          <p:nvPr/>
        </p:nvSpPr>
        <p:spPr>
          <a:xfrm>
            <a:off x="2831690" y="17707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20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CDB0F-C7B1-4630-BD5D-462FB6682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71" y="1221459"/>
            <a:ext cx="7590503" cy="52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00278D-8C84-6DF2-6F41-D30AA329DC30}"/>
              </a:ext>
            </a:extLst>
          </p:cNvPr>
          <p:cNvSpPr txBox="1"/>
          <p:nvPr/>
        </p:nvSpPr>
        <p:spPr>
          <a:xfrm>
            <a:off x="868790" y="410648"/>
            <a:ext cx="10454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effectLst/>
                <a:latin typeface="+mj-lt"/>
                <a:ea typeface="Calibri" panose="020F0502020204030204" pitchFamily="34" charset="0"/>
              </a:rPr>
              <a:t>Future scopes of a Simple to-do list application developed using Python</a:t>
            </a:r>
            <a:endParaRPr lang="en-IN" sz="3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52A4F-F63A-2465-9222-096CF636D7D8}"/>
              </a:ext>
            </a:extLst>
          </p:cNvPr>
          <p:cNvSpPr txBox="1"/>
          <p:nvPr/>
        </p:nvSpPr>
        <p:spPr>
          <a:xfrm>
            <a:off x="704576" y="1895688"/>
            <a:ext cx="107828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User Authentication and Profiles: Implement user registration and login functionality.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Cloud Synchronization: Integrate cloud services to sync tasks across multiple devices.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Collaboration Features: Enable sharing of to-do lists with other users.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Advanced Task Management: Add features for task categorization, tagging, and prioritization.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Natural Language Processing (NLP): Use NLP to allow users to add tasks using natural language (e.g., "Meet John for lunch at 2 PM tomorrow").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6. Integration with Other Tools: Integrate with calendars (Google Calendar, Outlook) to auto-schedule tasks.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7. AI and Machine Learning: Use machine learning algorithms to predict task completion times and suggest optimal schedules.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8. Mobile and Web Applications: Develop mobile applications for iOS and Android using frameworks like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Kivy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BeeWare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Data Analytics: Provide users with insights and analytics on their productivity.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Customization and Themes: Allow users to customize the UI with different themes and layouts.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810BB7-17BD-6440-CED7-C8801E5129B8}"/>
              </a:ext>
            </a:extLst>
          </p:cNvPr>
          <p:cNvSpPr txBox="1"/>
          <p:nvPr/>
        </p:nvSpPr>
        <p:spPr>
          <a:xfrm>
            <a:off x="4493342" y="2413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6B9F7-22F1-5894-F541-22150E7B0D1D}"/>
              </a:ext>
            </a:extLst>
          </p:cNvPr>
          <p:cNvSpPr txBox="1"/>
          <p:nvPr/>
        </p:nvSpPr>
        <p:spPr>
          <a:xfrm>
            <a:off x="1612490" y="1450678"/>
            <a:ext cx="967494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development of a simple Todo List application using Python has demonstrated the practicality and efficiency of using a high-level programming language to manage everyday tasks. This project underscores several important aspects of software development, including:-</a:t>
            </a:r>
          </a:p>
          <a:p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Design</a:t>
            </a:r>
          </a:p>
          <a:p>
            <a:pPr marL="342900" indent="-342900">
              <a:buAutoNum type="arabicPeriod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 Programming Concepts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Problem-Solving Skills</a:t>
            </a:r>
          </a:p>
          <a:p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Code Modularity and Reusability</a:t>
            </a: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Practical Application of Python</a:t>
            </a: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8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ABC6F-7E1F-06C7-2242-709A0ECA92BB}"/>
              </a:ext>
            </a:extLst>
          </p:cNvPr>
          <p:cNvSpPr txBox="1"/>
          <p:nvPr/>
        </p:nvSpPr>
        <p:spPr>
          <a:xfrm>
            <a:off x="4326194" y="25417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  <a:endParaRPr lang="en-IN" sz="4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0C4E0-0FA6-AEB1-2835-4746A2BFB46B}"/>
              </a:ext>
            </a:extLst>
          </p:cNvPr>
          <p:cNvSpPr txBox="1"/>
          <p:nvPr/>
        </p:nvSpPr>
        <p:spPr>
          <a:xfrm>
            <a:off x="1273277" y="1650319"/>
            <a:ext cx="96454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[Python Lists](</a:t>
            </a:r>
            <a:r>
              <a:rPr lang="en-IN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https://docs.python.org/3/tutorial/datastructures.html#more-on-lists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[Python Dictionaries](</a:t>
            </a:r>
            <a:r>
              <a:rPr lang="en-IN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https://docs.python.org/3/tutorial/datastructures.html#dictionaries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[Real Python: Building a Simple To-Do List with Python](https://realpython.com/python-project-for-beginners/#building-a-simple-to-do-list)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GeeksforGeeks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To-Do List Application in Python](</a:t>
            </a:r>
            <a:r>
              <a:rPr lang="en-IN" sz="2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https://www.geeksforgeeks.org/to-do-list-application-using-tkinter/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"Automate the Boring Stuff with Python" by Al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Sweigart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This book has a project that involves creating a simple command-line Todo list.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"Python Crash Course" by Eric Matthes: This book covers basic Python projects, including a simple Todo list.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[Simple To-Do List App](https://github.com/davidtavarez/simple-todo-list) - A basic implementation of a Todo list in Python.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[Python Todo List](https://github.com/susan-sharma/Python-To-Do-List) - Another example of a Todo list application using Python and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8EE30-FEF8-5E3A-8114-4E0FE9D93383}"/>
              </a:ext>
            </a:extLst>
          </p:cNvPr>
          <p:cNvSpPr txBox="1"/>
          <p:nvPr/>
        </p:nvSpPr>
        <p:spPr>
          <a:xfrm>
            <a:off x="2861186" y="505406"/>
            <a:ext cx="6646607" cy="708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TABLE OF CONTENTS</a:t>
            </a:r>
            <a:endParaRPr lang="en-IN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43DAA-F725-E35F-23CB-1149A9FB3606}"/>
              </a:ext>
            </a:extLst>
          </p:cNvPr>
          <p:cNvSpPr txBox="1"/>
          <p:nvPr/>
        </p:nvSpPr>
        <p:spPr>
          <a:xfrm>
            <a:off x="1128251" y="1755718"/>
            <a:ext cx="893260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a Simple Todo List Application in Python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 and Disadvantages of a Simple To-Do List Application in Python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functionalities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Sniffets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Future scopes of a Simple to-do list application developed using Python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6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9022E-190D-4086-B0F0-6D2947FD3217}"/>
              </a:ext>
            </a:extLst>
          </p:cNvPr>
          <p:cNvSpPr txBox="1">
            <a:spLocks/>
          </p:cNvSpPr>
          <p:nvPr/>
        </p:nvSpPr>
        <p:spPr>
          <a:xfrm>
            <a:off x="3531649" y="166218"/>
            <a:ext cx="51287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endParaRPr lang="en-US" sz="3600" dirty="0"/>
          </a:p>
          <a:p>
            <a:pPr algn="ctr"/>
            <a:r>
              <a:rPr lang="en-US" sz="6200" dirty="0"/>
              <a:t>Abstract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01C6D-D3AA-ADBB-C67E-ECC1E8D8C11E}"/>
              </a:ext>
            </a:extLst>
          </p:cNvPr>
          <p:cNvSpPr txBox="1"/>
          <p:nvPr/>
        </p:nvSpPr>
        <p:spPr>
          <a:xfrm>
            <a:off x="658761" y="1385418"/>
            <a:ext cx="111399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involves developing a simple yet functional Todo List application using Python programming.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aims to provide users with an intuitive interface to manage their daily tasks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leveraging Python's versatile libraries and modules, the application offers features such as task creation, deletion, and categorization, along with the ability to set deadlines and priorities.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design of the Todo List application focuses on ease of use and efficiency.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employs a graphical user interface (GUI) built with Tkinter, a standard Python library for creating GUI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add new tasks, mark tasks as completed, delete tasks, and filter tasks based on their status or priority.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application also integrates with a local database (using SQLite) to persistently store user data, ensuring that task information is not lost between sessions. 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developing this Todo List application, the project aims to enhance users' productivity and organization skills, providing a practical tool for everyday task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Additionally, it demonstrates the capability of Python in developing desktop applications, highlighting the language's simplicity and effectiveness in handling common software development tasks.</a:t>
            </a:r>
          </a:p>
        </p:txBody>
      </p:sp>
    </p:spTree>
    <p:extLst>
      <p:ext uri="{BB962C8B-B14F-4D97-AF65-F5344CB8AC3E}">
        <p14:creationId xmlns:p14="http://schemas.microsoft.com/office/powerpoint/2010/main" val="284067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4B06A8-D85E-4E35-68D4-A4A2168B525B}"/>
              </a:ext>
            </a:extLst>
          </p:cNvPr>
          <p:cNvSpPr txBox="1">
            <a:spLocks/>
          </p:cNvSpPr>
          <p:nvPr/>
        </p:nvSpPr>
        <p:spPr>
          <a:xfrm>
            <a:off x="3830015" y="223573"/>
            <a:ext cx="51287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  <a:p>
            <a:endParaRPr lang="en-US" sz="3600" dirty="0"/>
          </a:p>
          <a:p>
            <a:pPr algn="ctr"/>
            <a:r>
              <a:rPr lang="en-US" sz="6200" dirty="0"/>
              <a:t>Introduction</a:t>
            </a:r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CB192-C950-6C83-4091-ADA3A51F117E}"/>
              </a:ext>
            </a:extLst>
          </p:cNvPr>
          <p:cNvSpPr txBox="1"/>
          <p:nvPr/>
        </p:nvSpPr>
        <p:spPr>
          <a:xfrm>
            <a:off x="596161" y="1442773"/>
            <a:ext cx="10848587" cy="607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today's fast-paced world, staying organized and managing tasks efficiently is crucial.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simple Todo list application serves as an essential tool for individuals to keep track of their tasks, set priorities, and enhance productivity.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introduction aims to elaborate on the development of a basic Todo list application using Python, a versatile and powerful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Python's simplicity and readability make it an excellent choice for beginners and experienced developers alike.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provides a wide range of libraries and frameworks that facilitate rapid application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this Todo list application, we will leverage Python's fundamental data structures and functionalities to create a user-friendly and efficient task management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 a simple Todo list application in Python is an excellent way to enhance your programming skills while creating a practical tool for everyday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will provide hands-on experience with Python's core features and demonstrate the power and flexibility of the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Whether you are a beginner looking to learn Python or an experienced developer seeking to build a useful application, this project is an ideal starting point.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3034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72B949-510F-17FB-0C23-5D7AC5B796E4}"/>
              </a:ext>
            </a:extLst>
          </p:cNvPr>
          <p:cNvSpPr txBox="1">
            <a:spLocks/>
          </p:cNvSpPr>
          <p:nvPr/>
        </p:nvSpPr>
        <p:spPr>
          <a:xfrm>
            <a:off x="1747859" y="213741"/>
            <a:ext cx="869628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00" dirty="0"/>
          </a:p>
          <a:p>
            <a:endParaRPr lang="en-US" sz="700" dirty="0"/>
          </a:p>
          <a:p>
            <a:pPr algn="ctr"/>
            <a:r>
              <a:rPr lang="en-IN" sz="3600" dirty="0">
                <a:effectLst/>
                <a:latin typeface="Calisto MT (Headings)"/>
                <a:ea typeface="Calibri" panose="020F0502020204030204" pitchFamily="34" charset="0"/>
                <a:cs typeface="Times New Roman" panose="02020603050405020304" pitchFamily="18" charset="0"/>
              </a:rPr>
              <a:t>Implementation of a Simple To-do List Application in Python</a:t>
            </a:r>
            <a:endParaRPr lang="en-US" sz="3600" dirty="0">
              <a:latin typeface="Calisto MT (Headings)"/>
            </a:endParaRPr>
          </a:p>
          <a:p>
            <a:endParaRPr 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C9402-6AE2-8538-225B-14878558E097}"/>
              </a:ext>
            </a:extLst>
          </p:cNvPr>
          <p:cNvSpPr txBox="1"/>
          <p:nvPr/>
        </p:nvSpPr>
        <p:spPr>
          <a:xfrm>
            <a:off x="632815" y="1940015"/>
            <a:ext cx="113393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Requirements:-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Python 3.x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Basic knowledge of file handling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Understanding of lists and dictionaries</a:t>
            </a: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 implementation of the Todo list application will involve the following steps:-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Setting Up the Environment: Install Python and any necessary libraries.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Designing the Data Structures: Use lists and dictionaries to store tasks and their attributes.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Implementing Core Features: Write functions to add, delete, and view tasks.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File Handling: Implement file operations to save and load tasks.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User Interface: Develop a simple command-line interface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99427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8020F-373D-8C22-AD06-41EA128F651A}"/>
              </a:ext>
            </a:extLst>
          </p:cNvPr>
          <p:cNvSpPr txBox="1"/>
          <p:nvPr/>
        </p:nvSpPr>
        <p:spPr>
          <a:xfrm>
            <a:off x="1445341" y="177669"/>
            <a:ext cx="95962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Advantages and Disadvantages of a Simple To-Do List Application in Python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E9635-C7F0-16A6-3665-925D0C33E962}"/>
              </a:ext>
            </a:extLst>
          </p:cNvPr>
          <p:cNvSpPr txBox="1"/>
          <p:nvPr/>
        </p:nvSpPr>
        <p:spPr>
          <a:xfrm>
            <a:off x="1587910" y="1755718"/>
            <a:ext cx="33331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Learning and Use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 Range of Libraries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Cross-Platform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Support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Readable Code 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ED282-AEA9-185B-D3F2-80DB240DABFE}"/>
              </a:ext>
            </a:extLst>
          </p:cNvPr>
          <p:cNvSpPr txBox="1"/>
          <p:nvPr/>
        </p:nvSpPr>
        <p:spPr>
          <a:xfrm>
            <a:off x="7270954" y="1755718"/>
            <a:ext cx="33331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Limitations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Development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Interpreter Lock (GIL)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 Management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Runtime Errors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DD7A6-94CF-0461-2FEB-0FCD58F926EF}"/>
              </a:ext>
            </a:extLst>
          </p:cNvPr>
          <p:cNvCxnSpPr>
            <a:cxnSpLocks/>
          </p:cNvCxnSpPr>
          <p:nvPr/>
        </p:nvCxnSpPr>
        <p:spPr>
          <a:xfrm>
            <a:off x="5712542" y="1755718"/>
            <a:ext cx="0" cy="42780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1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3A1FC4-E459-2D81-B629-C6A08C10A8AB}"/>
              </a:ext>
            </a:extLst>
          </p:cNvPr>
          <p:cNvSpPr txBox="1"/>
          <p:nvPr/>
        </p:nvSpPr>
        <p:spPr>
          <a:xfrm>
            <a:off x="4267200" y="1770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Key functionalities</a:t>
            </a:r>
            <a:endParaRPr lang="en-IN" sz="4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AB564-DA49-0143-8AB9-5C37B2777346}"/>
              </a:ext>
            </a:extLst>
          </p:cNvPr>
          <p:cNvSpPr txBox="1"/>
          <p:nvPr/>
        </p:nvSpPr>
        <p:spPr>
          <a:xfrm>
            <a:off x="1039491" y="1692953"/>
            <a:ext cx="103730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Task Management: Users can create, update, and delete tasks. Each task can have a description, due date, and priority level.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Task Categorization: Tasks can be categorized into different groups, allowing users to organize their tasks based on projects or personal preference.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Search and Filter: Users can search for tasks and filter them based on criteria such as due date, priority, or completion status.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Data Persistence: The application uses SQLite to store tasks, ensuring data is saved between sessions and can be retrieved anytime.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User-Friendly Interface: The application provides an intuitive and visually appealing interface, making it easy for users of all ages to interact with.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7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7E909-33F6-275E-35E9-F6610C02389A}"/>
              </a:ext>
            </a:extLst>
          </p:cNvPr>
          <p:cNvSpPr txBox="1"/>
          <p:nvPr/>
        </p:nvSpPr>
        <p:spPr>
          <a:xfrm>
            <a:off x="4483510" y="30292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Sniffets</a:t>
            </a:r>
            <a:endParaRPr lang="en-IN" sz="40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55AF3-8FF2-80F3-C099-6B351D745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88" y="1168231"/>
            <a:ext cx="9839624" cy="53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BAFBA20A-FA5B-2795-5489-04CCE7A168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39491" cy="101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36EB5E11-9E5A-672C-C50D-5E43529CAB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509" y="38419"/>
            <a:ext cx="904568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7E909-33F6-275E-35E9-F6610C02389A}"/>
              </a:ext>
            </a:extLst>
          </p:cNvPr>
          <p:cNvSpPr txBox="1"/>
          <p:nvPr/>
        </p:nvSpPr>
        <p:spPr>
          <a:xfrm>
            <a:off x="4483510" y="30292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Sniffets</a:t>
            </a:r>
            <a:endParaRPr lang="en-IN" sz="4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05F60-CEF5-5ED6-7E22-FFBE98FC4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06" y="1177961"/>
            <a:ext cx="9649387" cy="52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2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87</TotalTime>
  <Words>1278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Calisto MT</vt:lpstr>
      <vt:lpstr>Calisto MT (Headings)</vt:lpstr>
      <vt:lpstr>Symbol</vt:lpstr>
      <vt:lpstr>Times New Roman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Tamizh selvan.V</dc:creator>
  <cp:lastModifiedBy>Tamizh selvan.V</cp:lastModifiedBy>
  <cp:revision>1</cp:revision>
  <dcterms:created xsi:type="dcterms:W3CDTF">2024-07-27T06:31:49Z</dcterms:created>
  <dcterms:modified xsi:type="dcterms:W3CDTF">2024-07-27T07:58:49Z</dcterms:modified>
</cp:coreProperties>
</file>