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8"/>
  </p:normalViewPr>
  <p:slideViewPr>
    <p:cSldViewPr snapToGrid="0" snapToObjects="1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78C12-6F47-8946-8001-1CAD7484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 based on potential Scores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76B4B1-16F6-8A4C-A941-7E2B673AD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129" y="2249488"/>
            <a:ext cx="5312568" cy="3541712"/>
          </a:xfrm>
        </p:spPr>
      </p:pic>
    </p:spTree>
    <p:extLst>
      <p:ext uri="{BB962C8B-B14F-4D97-AF65-F5344CB8AC3E}">
        <p14:creationId xmlns:p14="http://schemas.microsoft.com/office/powerpoint/2010/main" val="81851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30BD475-26BC-7D47-8B93-2072A86F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Heat map of top 11 Players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F78390F-F6AD-A644-BB5D-A049B26CE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975" y="2249488"/>
            <a:ext cx="7272338" cy="4379912"/>
          </a:xfrm>
        </p:spPr>
      </p:pic>
    </p:spTree>
    <p:extLst>
      <p:ext uri="{BB962C8B-B14F-4D97-AF65-F5344CB8AC3E}">
        <p14:creationId xmlns:p14="http://schemas.microsoft.com/office/powerpoint/2010/main" val="196286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C165E6BC-542C-5D4B-9210-F45EF251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Fifa</a:t>
            </a:r>
            <a:r>
              <a:rPr lang="en-US" dirty="0"/>
              <a:t> 2018 Men’s World Cup Vs </a:t>
            </a:r>
            <a:r>
              <a:rPr lang="en-US" dirty="0" err="1"/>
              <a:t>Fifa</a:t>
            </a:r>
            <a:r>
              <a:rPr lang="en-US" dirty="0"/>
              <a:t> 2019 Women’s World Cup </a:t>
            </a:r>
            <a:r>
              <a:rPr lang="en-US" dirty="0" err="1"/>
              <a:t>CompariSon</a:t>
            </a:r>
            <a:r>
              <a:rPr lang="en-US" dirty="0"/>
              <a:t> -general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3E43948F-B66E-5441-BFB3-D391CAFF99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1413" y="2394215"/>
            <a:ext cx="4878387" cy="3252258"/>
          </a:xfrm>
        </p:spPr>
      </p:pic>
      <p:pic>
        <p:nvPicPr>
          <p:cNvPr id="140" name="Content Placeholder 139">
            <a:extLst>
              <a:ext uri="{FF2B5EF4-FFF2-40B4-BE49-F238E27FC236}">
                <a16:creationId xmlns:a16="http://schemas.microsoft.com/office/drawing/2014/main" id="{78583856-5AE0-BC47-A63E-2C9C528044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395273"/>
            <a:ext cx="4875213" cy="3250142"/>
          </a:xfrm>
        </p:spPr>
      </p:pic>
    </p:spTree>
    <p:extLst>
      <p:ext uri="{BB962C8B-B14F-4D97-AF65-F5344CB8AC3E}">
        <p14:creationId xmlns:p14="http://schemas.microsoft.com/office/powerpoint/2010/main" val="199327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97AEE3-854D-A047-A876-B926BBF1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Goals, Assists …&amp; </a:t>
            </a:r>
            <a:r>
              <a:rPr lang="en-US" dirty="0">
                <a:solidFill>
                  <a:srgbClr val="FF0000"/>
                </a:solidFill>
              </a:rPr>
              <a:t>SAlary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5C48B4C-C226-D445-B0A5-8CE77EA91F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394215"/>
            <a:ext cx="4878387" cy="325225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A50564-5CA8-704A-9C96-A610CF096D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95273"/>
            <a:ext cx="4875213" cy="3250142"/>
          </a:xfrm>
        </p:spPr>
      </p:pic>
    </p:spTree>
    <p:extLst>
      <p:ext uri="{BB962C8B-B14F-4D97-AF65-F5344CB8AC3E}">
        <p14:creationId xmlns:p14="http://schemas.microsoft.com/office/powerpoint/2010/main" val="2078833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Histogram based on potential Scores</vt:lpstr>
      <vt:lpstr>Heat map of top 11 Players</vt:lpstr>
      <vt:lpstr>Fifa 2018 Men’s World Cup Vs Fifa 2019 Women’s World Cup CompariSon -general</vt:lpstr>
      <vt:lpstr>Goals, Assists …&amp; SAlary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selvi_sr@outlook.com</dc:creator>
  <cp:lastModifiedBy>selvi_sr@outlook.com</cp:lastModifiedBy>
  <cp:revision>7</cp:revision>
  <dcterms:created xsi:type="dcterms:W3CDTF">2019-10-11T18:41:31Z</dcterms:created>
  <dcterms:modified xsi:type="dcterms:W3CDTF">2019-10-11T19:11:18Z</dcterms:modified>
</cp:coreProperties>
</file>